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7" r:id="rId3"/>
    <p:sldId id="268" r:id="rId4"/>
    <p:sldId id="256" r:id="rId5"/>
    <p:sldId id="258" r:id="rId6"/>
    <p:sldId id="259" r:id="rId7"/>
    <p:sldId id="262" r:id="rId8"/>
    <p:sldId id="261" r:id="rId9"/>
    <p:sldId id="263" r:id="rId10"/>
    <p:sldId id="264" r:id="rId11"/>
    <p:sldId id="269" r:id="rId12"/>
    <p:sldId id="271" r:id="rId13"/>
    <p:sldId id="26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9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F73C0-23FA-4A6B-94E3-A4ED7CF8B27C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3EF82-645B-43D5-9B6A-5DE2398C35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F73C0-23FA-4A6B-94E3-A4ED7CF8B27C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3EF82-645B-43D5-9B6A-5DE2398C35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F73C0-23FA-4A6B-94E3-A4ED7CF8B27C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3EF82-645B-43D5-9B6A-5DE2398C35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F73C0-23FA-4A6B-94E3-A4ED7CF8B27C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3EF82-645B-43D5-9B6A-5DE2398C35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F73C0-23FA-4A6B-94E3-A4ED7CF8B27C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3EF82-645B-43D5-9B6A-5DE2398C35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F73C0-23FA-4A6B-94E3-A4ED7CF8B27C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3EF82-645B-43D5-9B6A-5DE2398C35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F73C0-23FA-4A6B-94E3-A4ED7CF8B27C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3EF82-645B-43D5-9B6A-5DE2398C35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F73C0-23FA-4A6B-94E3-A4ED7CF8B27C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3EF82-645B-43D5-9B6A-5DE2398C35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F73C0-23FA-4A6B-94E3-A4ED7CF8B27C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79D3EF82-645B-43D5-9B6A-5DE2398C35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F73C0-23FA-4A6B-94E3-A4ED7CF8B27C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3EF82-645B-43D5-9B6A-5DE2398C35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F73C0-23FA-4A6B-94E3-A4ED7CF8B27C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3EF82-645B-43D5-9B6A-5DE2398C35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F73C0-23FA-4A6B-94E3-A4ED7CF8B27C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3EF82-645B-43D5-9B6A-5DE2398C35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F73C0-23FA-4A6B-94E3-A4ED7CF8B27C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3EF82-645B-43D5-9B6A-5DE2398C35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F73C0-23FA-4A6B-94E3-A4ED7CF8B27C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3EF82-645B-43D5-9B6A-5DE2398C35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F73C0-23FA-4A6B-94E3-A4ED7CF8B27C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3EF82-645B-43D5-9B6A-5DE2398C35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F73C0-23FA-4A6B-94E3-A4ED7CF8B27C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3EF82-645B-43D5-9B6A-5DE2398C35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F73C0-23FA-4A6B-94E3-A4ED7CF8B27C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3EF82-645B-43D5-9B6A-5DE2398C35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F73C0-23FA-4A6B-94E3-A4ED7CF8B27C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3EF82-645B-43D5-9B6A-5DE2398C35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F73C0-23FA-4A6B-94E3-A4ED7CF8B27C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3EF82-645B-43D5-9B6A-5DE2398C35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F73C0-23FA-4A6B-94E3-A4ED7CF8B27C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3EF82-645B-43D5-9B6A-5DE2398C35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F73C0-23FA-4A6B-94E3-A4ED7CF8B27C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3EF82-645B-43D5-9B6A-5DE2398C35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F73C0-23FA-4A6B-94E3-A4ED7CF8B27C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3EF82-645B-43D5-9B6A-5DE2398C35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9AF73C0-23FA-4A6B-94E3-A4ED7CF8B27C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79D3EF82-645B-43D5-9B6A-5DE2398C357C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AF73C0-23FA-4A6B-94E3-A4ED7CF8B27C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D3EF82-645B-43D5-9B6A-5DE2398C357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11" Type="http://schemas.openxmlformats.org/officeDocument/2006/relationships/image" Target="../media/image14.jpeg"/><Relationship Id="rId5" Type="http://schemas.openxmlformats.org/officeDocument/2006/relationships/image" Target="../media/image8.jpeg"/><Relationship Id="rId10" Type="http://schemas.openxmlformats.org/officeDocument/2006/relationships/image" Target="../media/image13.jpeg"/><Relationship Id="rId4" Type="http://schemas.openxmlformats.org/officeDocument/2006/relationships/image" Target="../media/image7.jpeg"/><Relationship Id="rId9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image" Target="../media/image16.wmf"/><Relationship Id="rId7" Type="http://schemas.openxmlformats.org/officeDocument/2006/relationships/image" Target="../media/image20.jpeg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10" Type="http://schemas.openxmlformats.org/officeDocument/2006/relationships/image" Target="../media/image23.jpeg"/><Relationship Id="rId4" Type="http://schemas.openxmlformats.org/officeDocument/2006/relationships/image" Target="../media/image17.wmf"/><Relationship Id="rId9" Type="http://schemas.openxmlformats.org/officeDocument/2006/relationships/image" Target="../media/image22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wmf"/><Relationship Id="rId3" Type="http://schemas.openxmlformats.org/officeDocument/2006/relationships/image" Target="../media/image27.wmf"/><Relationship Id="rId7" Type="http://schemas.openxmlformats.org/officeDocument/2006/relationships/image" Target="../media/image30.wmf"/><Relationship Id="rId2" Type="http://schemas.openxmlformats.org/officeDocument/2006/relationships/image" Target="../media/image2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5" Type="http://schemas.openxmlformats.org/officeDocument/2006/relationships/image" Target="../media/image24.wmf"/><Relationship Id="rId4" Type="http://schemas.openxmlformats.org/officeDocument/2006/relationships/image" Target="../media/image28.png"/><Relationship Id="rId9" Type="http://schemas.openxmlformats.org/officeDocument/2006/relationships/image" Target="../media/image3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3.w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81000" y="1828800"/>
            <a:ext cx="8382000" cy="1470025"/>
          </a:xfrm>
        </p:spPr>
        <p:txBody>
          <a:bodyPr/>
          <a:lstStyle/>
          <a:p>
            <a:r>
              <a:rPr lang="cs-CZ" sz="3600" smtClean="0">
                <a:latin typeface="Verdana" pitchFamily="34" charset="0"/>
              </a:rPr>
              <a:t>VY_32_INOVACE_35_Jaro</a:t>
            </a:r>
            <a:endParaRPr lang="cs-CZ" sz="3600" dirty="0">
              <a:latin typeface="Verdana" pitchFamily="34" charset="0"/>
            </a:endParaRP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733800"/>
            <a:ext cx="6400800" cy="1371600"/>
          </a:xfrm>
        </p:spPr>
        <p:txBody>
          <a:bodyPr/>
          <a:lstStyle/>
          <a:p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Základní škola Jindřicha </a:t>
            </a:r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Pravečka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 </a:t>
            </a:r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Výprachtice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 390</a:t>
            </a:r>
          </a:p>
          <a:p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Reg.č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. CZ.1.07/1.4.00/21.1674</a:t>
            </a:r>
          </a:p>
        </p:txBody>
      </p:sp>
      <p:pic>
        <p:nvPicPr>
          <p:cNvPr id="4100" name="Picture 4" descr="eu_log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01" name="Text Box 5"/>
          <p:cNvSpPr txBox="1">
            <a:spLocks noChangeArrowheads="1"/>
          </p:cNvSpPr>
          <p:nvPr/>
        </p:nvSpPr>
        <p:spPr bwMode="auto">
          <a:xfrm>
            <a:off x="685800" y="5486400"/>
            <a:ext cx="41148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>
                <a:latin typeface="Verdana" pitchFamily="34" charset="0"/>
              </a:rPr>
              <a:t>Autor</a:t>
            </a:r>
            <a:r>
              <a:rPr lang="cs-CZ" dirty="0" smtClean="0">
                <a:latin typeface="Verdana" pitchFamily="34" charset="0"/>
              </a:rPr>
              <a:t>:   Mgr. Žaneta Fiebigerová</a:t>
            </a:r>
            <a:endParaRPr lang="cs-CZ" dirty="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09600" y="1473746"/>
            <a:ext cx="8077200" cy="41549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>
            <a:spAutoFit/>
          </a:bodyPr>
          <a:lstStyle/>
          <a:p>
            <a:pPr algn="ctr"/>
            <a:endParaRPr lang="cs-CZ" sz="2400" dirty="0">
              <a:latin typeface="Verdana" pitchFamily="34" charset="0"/>
            </a:endParaRPr>
          </a:p>
          <a:p>
            <a:pPr algn="ctr"/>
            <a:r>
              <a:rPr lang="cs-CZ" sz="2400" dirty="0" smtClean="0">
                <a:latin typeface="Verdana" pitchFamily="34" charset="0"/>
              </a:rPr>
              <a:t>Pracovní materiál je věnován výuce o jaru    (určen pro 1. - 3. ročník ZŠ)</a:t>
            </a:r>
          </a:p>
          <a:p>
            <a:pPr algn="ctr"/>
            <a:endParaRPr lang="cs-CZ" sz="2400" dirty="0" smtClean="0">
              <a:latin typeface="Verdana" pitchFamily="34" charset="0"/>
            </a:endParaRP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seznámení s ročním obdobím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povídání o jaru podle obrázků</a:t>
            </a:r>
          </a:p>
          <a:p>
            <a:r>
              <a:rPr lang="cs-CZ" sz="2400" dirty="0" smtClean="0">
                <a:latin typeface="Verdana" pitchFamily="34" charset="0"/>
              </a:rPr>
              <a:t>- sestavení puzzle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jarní měsíce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pranostiky jarních měsíců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činnosti patřící k jaru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luštění křížovek</a:t>
            </a:r>
          </a:p>
        </p:txBody>
      </p:sp>
      <p:sp>
        <p:nvSpPr>
          <p:cNvPr id="5" name="Rectangle 5"/>
          <p:cNvSpPr txBox="1">
            <a:spLocks noChangeArrowheads="1"/>
          </p:cNvSpPr>
          <p:nvPr/>
        </p:nvSpPr>
        <p:spPr>
          <a:xfrm>
            <a:off x="457200" y="620688"/>
            <a:ext cx="8229600" cy="7969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Anotace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1371600"/>
            <a:ext cx="9144000" cy="2705472"/>
          </a:xfrm>
        </p:spPr>
        <p:txBody>
          <a:bodyPr>
            <a:normAutofit/>
          </a:bodyPr>
          <a:lstStyle/>
          <a:p>
            <a:pPr algn="ctr"/>
            <a:r>
              <a:rPr lang="cs-CZ" sz="10000" dirty="0" smtClean="0">
                <a:latin typeface="Times New Roman" pitchFamily="18" charset="0"/>
                <a:cs typeface="Times New Roman" pitchFamily="18" charset="0"/>
              </a:rPr>
              <a:t>JARO</a:t>
            </a:r>
            <a:endParaRPr lang="cs-CZ" sz="10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-1260648" y="4005064"/>
            <a:ext cx="72008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0" y="764704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Povídej o jaru podle obrázků: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 descr="lada - jaro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139952" y="2276872"/>
            <a:ext cx="4491261" cy="2896583"/>
          </a:xfrm>
          <a:prstGeom prst="rect">
            <a:avLst/>
          </a:prstGeom>
        </p:spPr>
      </p:pic>
      <p:pic>
        <p:nvPicPr>
          <p:cNvPr id="6" name="Obrázek 5" descr="lada_jar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23528" y="1628800"/>
            <a:ext cx="3384376" cy="448429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79712" y="1916832"/>
            <a:ext cx="5149080" cy="326774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0" y="764704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Sestav z jednotlivých dílků tento obrázek                  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2" name="Obrázek 11" descr="lada - jaro1_0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415808" y="1988840"/>
            <a:ext cx="1728192" cy="1116124"/>
          </a:xfrm>
          <a:prstGeom prst="rect">
            <a:avLst/>
          </a:prstGeom>
        </p:spPr>
      </p:pic>
      <p:pic>
        <p:nvPicPr>
          <p:cNvPr id="13" name="Obrázek 12" descr="lada - jaro1_00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779912" y="5301208"/>
            <a:ext cx="1728192" cy="1116124"/>
          </a:xfrm>
          <a:prstGeom prst="rect">
            <a:avLst/>
          </a:prstGeom>
        </p:spPr>
      </p:pic>
      <p:pic>
        <p:nvPicPr>
          <p:cNvPr id="14" name="Obrázek 13" descr="lada - jaro1_00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0" y="1916832"/>
            <a:ext cx="1735393" cy="1116124"/>
          </a:xfrm>
          <a:prstGeom prst="rect">
            <a:avLst/>
          </a:prstGeom>
        </p:spPr>
      </p:pic>
      <p:pic>
        <p:nvPicPr>
          <p:cNvPr id="15" name="Obrázek 14" descr="lada - jaro1_004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0" y="4293096"/>
            <a:ext cx="1728192" cy="1116124"/>
          </a:xfrm>
          <a:prstGeom prst="rect">
            <a:avLst/>
          </a:prstGeom>
        </p:spPr>
      </p:pic>
      <p:pic>
        <p:nvPicPr>
          <p:cNvPr id="16" name="Obrázek 15" descr="lada - jaro1_005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7415808" y="3212976"/>
            <a:ext cx="1728192" cy="1116124"/>
          </a:xfrm>
          <a:prstGeom prst="rect">
            <a:avLst/>
          </a:prstGeom>
        </p:spPr>
      </p:pic>
      <p:pic>
        <p:nvPicPr>
          <p:cNvPr id="17" name="Obrázek 16" descr="lada - jaro1_006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1907704" y="5517232"/>
            <a:ext cx="1735393" cy="1116124"/>
          </a:xfrm>
          <a:prstGeom prst="rect">
            <a:avLst/>
          </a:prstGeom>
        </p:spPr>
      </p:pic>
      <p:pic>
        <p:nvPicPr>
          <p:cNvPr id="18" name="Obrázek 17" descr="lada - jaro1_007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0" y="3140968"/>
            <a:ext cx="1728192" cy="1116124"/>
          </a:xfrm>
          <a:prstGeom prst="rect">
            <a:avLst/>
          </a:prstGeom>
        </p:spPr>
      </p:pic>
      <p:pic>
        <p:nvPicPr>
          <p:cNvPr id="19" name="Obrázek 18" descr="lada - jaro1_008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5580112" y="5517232"/>
            <a:ext cx="1728192" cy="1116124"/>
          </a:xfrm>
          <a:prstGeom prst="rect">
            <a:avLst/>
          </a:prstGeom>
        </p:spPr>
      </p:pic>
      <p:pic>
        <p:nvPicPr>
          <p:cNvPr id="20" name="Obrázek 19" descr="lada - jaro1_009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7408607" y="4509120"/>
            <a:ext cx="1735393" cy="1116124"/>
          </a:xfrm>
          <a:prstGeom prst="rect">
            <a:avLst/>
          </a:prstGeom>
        </p:spPr>
      </p:pic>
      <p:pic>
        <p:nvPicPr>
          <p:cNvPr id="21" name="Obrázek 20" descr="lada - jaro1.jpg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7092280" y="620688"/>
            <a:ext cx="1660340" cy="1070816"/>
          </a:xfrm>
          <a:prstGeom prst="rect">
            <a:avLst/>
          </a:prstGeom>
        </p:spPr>
      </p:pic>
      <p:sp>
        <p:nvSpPr>
          <p:cNvPr id="22" name="TextovéPole 5"/>
          <p:cNvSpPr txBox="1"/>
          <p:nvPr/>
        </p:nvSpPr>
        <p:spPr>
          <a:xfrm>
            <a:off x="1403648" y="0"/>
            <a:ext cx="64171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 plnění úkolů na této stránce je nutné vypnout funkci prezentace.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484784"/>
            <a:ext cx="229101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cap="all" dirty="0" smtClean="0">
                <a:ln w="9000" cmpd="sng">
                  <a:solidFill>
                    <a:srgbClr val="00B050"/>
                  </a:solidFill>
                  <a:prstDash val="solid"/>
                </a:ln>
                <a:solidFill>
                  <a:srgbClr val="00FF0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březen</a:t>
            </a:r>
            <a:endParaRPr lang="cs-CZ" sz="4000" b="1" cap="all" dirty="0">
              <a:ln w="9000" cmpd="sng">
                <a:solidFill>
                  <a:srgbClr val="00B050"/>
                </a:solidFill>
                <a:prstDash val="solid"/>
              </a:ln>
              <a:solidFill>
                <a:srgbClr val="00FF00"/>
              </a:solidFill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635896" y="1484784"/>
            <a:ext cx="197842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cap="all" dirty="0" smtClean="0">
                <a:ln w="9000" cmpd="sng">
                  <a:solidFill>
                    <a:srgbClr val="00B050"/>
                  </a:solidFill>
                  <a:prstDash val="solid"/>
                </a:ln>
                <a:solidFill>
                  <a:srgbClr val="00FF0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duben</a:t>
            </a:r>
            <a:endParaRPr lang="cs-CZ" sz="4000" b="1" cap="all" dirty="0">
              <a:ln w="9000" cmpd="sng">
                <a:solidFill>
                  <a:srgbClr val="00B050"/>
                </a:solidFill>
                <a:prstDash val="solid"/>
              </a:ln>
              <a:solidFill>
                <a:srgbClr val="00FF00"/>
              </a:solidFill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372200" y="1484784"/>
            <a:ext cx="23487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cap="all" dirty="0" smtClean="0">
                <a:ln w="9000" cmpd="sng">
                  <a:solidFill>
                    <a:srgbClr val="00B050"/>
                  </a:solidFill>
                  <a:prstDash val="solid"/>
                </a:ln>
                <a:solidFill>
                  <a:srgbClr val="00FF0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květen</a:t>
            </a:r>
            <a:endParaRPr lang="cs-CZ" sz="4000" b="1" cap="all" dirty="0">
              <a:ln w="9000" cmpd="sng">
                <a:solidFill>
                  <a:srgbClr val="00B050"/>
                </a:solidFill>
                <a:prstDash val="solid"/>
              </a:ln>
              <a:solidFill>
                <a:srgbClr val="00FF00"/>
              </a:solidFill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764704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Jarní měsíce jsou: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Petr\AppData\Local\Microsoft\Windows\Temporary Internet Files\Content.IE5\B41OXM42\MC90008821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22382" y="7162155"/>
            <a:ext cx="246971" cy="313350"/>
          </a:xfrm>
          <a:prstGeom prst="rect">
            <a:avLst/>
          </a:prstGeom>
          <a:noFill/>
        </p:spPr>
      </p:pic>
      <p:pic>
        <p:nvPicPr>
          <p:cNvPr id="2051" name="Picture 3" descr="C:\Users\Petr\AppData\Local\Microsoft\Windows\Temporary Internet Files\Content.IE5\27ABWUGW\MC90012286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7864" y="4293096"/>
            <a:ext cx="1315220" cy="1319137"/>
          </a:xfrm>
          <a:prstGeom prst="rect">
            <a:avLst/>
          </a:prstGeom>
          <a:noFill/>
        </p:spPr>
      </p:pic>
      <p:pic>
        <p:nvPicPr>
          <p:cNvPr id="2052" name="Picture 4" descr="C:\Users\Petr\AppData\Local\Microsoft\Windows\Temporary Internet Files\Content.IE5\27ABWUGW\MC90012270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92280" y="2204864"/>
            <a:ext cx="1267113" cy="1408110"/>
          </a:xfrm>
          <a:prstGeom prst="rect">
            <a:avLst/>
          </a:prstGeom>
          <a:noFill/>
        </p:spPr>
      </p:pic>
      <p:pic>
        <p:nvPicPr>
          <p:cNvPr id="6" name="Picture 2" descr="C:\Users\Žaneta\AppData\Local\Microsoft\Windows\Temporary Internet Files\Content.IE5\WFSBR3KA\MP90039961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771800" y="2276872"/>
            <a:ext cx="1318525" cy="1648996"/>
          </a:xfrm>
          <a:prstGeom prst="rect">
            <a:avLst/>
          </a:prstGeom>
          <a:noFill/>
        </p:spPr>
      </p:pic>
      <p:pic>
        <p:nvPicPr>
          <p:cNvPr id="7" name="Picture 3" descr="C:\Users\Žaneta\AppData\Local\Microsoft\Windows\Temporary Internet Files\Content.IE5\1CU8B4RC\MP900402356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860032" y="2276872"/>
            <a:ext cx="1525734" cy="1220338"/>
          </a:xfrm>
          <a:prstGeom prst="rect">
            <a:avLst/>
          </a:prstGeom>
          <a:noFill/>
        </p:spPr>
      </p:pic>
      <p:pic>
        <p:nvPicPr>
          <p:cNvPr id="8" name="Picture 4" descr="C:\Users\Žaneta\AppData\Local\Microsoft\Windows\Temporary Internet Files\Content.IE5\WFSBR3KA\MP900227746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588224" y="3933056"/>
            <a:ext cx="2063099" cy="1364654"/>
          </a:xfrm>
          <a:prstGeom prst="rect">
            <a:avLst/>
          </a:prstGeom>
          <a:noFill/>
        </p:spPr>
      </p:pic>
      <p:pic>
        <p:nvPicPr>
          <p:cNvPr id="2053" name="Picture 5" descr="C:\Users\Žaneta\AppData\Local\Microsoft\Windows\Temporary Internet Files\Content.IE5\1CU8B4RC\MP900422097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259632" y="4365104"/>
            <a:ext cx="1658364" cy="1656745"/>
          </a:xfrm>
          <a:prstGeom prst="rect">
            <a:avLst/>
          </a:prstGeom>
          <a:noFill/>
        </p:spPr>
      </p:pic>
      <p:pic>
        <p:nvPicPr>
          <p:cNvPr id="2055" name="Picture 7" descr="C:\Users\Žaneta\AppData\Local\Microsoft\Windows\Temporary Internet Files\Content.IE5\KWKDE796\MP900227683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076056" y="3789040"/>
            <a:ext cx="1301522" cy="2304256"/>
          </a:xfrm>
          <a:prstGeom prst="rect">
            <a:avLst/>
          </a:prstGeom>
          <a:noFill/>
        </p:spPr>
      </p:pic>
      <p:pic>
        <p:nvPicPr>
          <p:cNvPr id="2057" name="Picture 9" descr="C:\Users\Žaneta\AppData\Local\Microsoft\Windows\Temporary Internet Files\Content.IE5\1CU8B4RC\MP900427587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115616" y="2420888"/>
            <a:ext cx="1080120" cy="162414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2780927"/>
            <a:ext cx="40435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cap="all" dirty="0" smtClean="0">
                <a:ln w="9000" cmpd="sng">
                  <a:solidFill>
                    <a:srgbClr val="00B050"/>
                  </a:solidFill>
                  <a:prstDash val="solid"/>
                </a:ln>
                <a:solidFill>
                  <a:srgbClr val="00FF0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   Březen</a:t>
            </a:r>
            <a:endParaRPr lang="cs-CZ" sz="4000" b="1" cap="all" dirty="0">
              <a:ln w="9000" cmpd="sng">
                <a:solidFill>
                  <a:srgbClr val="00B050"/>
                </a:solidFill>
                <a:prstDash val="solid"/>
              </a:ln>
              <a:solidFill>
                <a:srgbClr val="00FF00"/>
              </a:solidFill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" y="4221088"/>
            <a:ext cx="34918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cap="all" dirty="0" smtClean="0">
                <a:ln w="9000" cmpd="sng">
                  <a:solidFill>
                    <a:srgbClr val="00B050"/>
                  </a:solidFill>
                  <a:prstDash val="solid"/>
                </a:ln>
                <a:solidFill>
                  <a:srgbClr val="00FF0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   duben</a:t>
            </a:r>
            <a:endParaRPr lang="cs-CZ" sz="4000" b="1" cap="all" dirty="0">
              <a:ln w="9000" cmpd="sng">
                <a:solidFill>
                  <a:srgbClr val="00B050"/>
                </a:solidFill>
                <a:prstDash val="solid"/>
              </a:ln>
              <a:solidFill>
                <a:srgbClr val="00FF00"/>
              </a:solidFill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5589240"/>
            <a:ext cx="414543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cap="all" dirty="0" smtClean="0">
                <a:ln w="9000" cmpd="sng">
                  <a:solidFill>
                    <a:srgbClr val="00B050"/>
                  </a:solidFill>
                  <a:prstDash val="solid"/>
                </a:ln>
                <a:solidFill>
                  <a:srgbClr val="00FF0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   květen</a:t>
            </a:r>
            <a:endParaRPr lang="cs-CZ" sz="4000" b="1" cap="all" dirty="0">
              <a:ln w="9000" cmpd="sng">
                <a:solidFill>
                  <a:srgbClr val="00B050"/>
                </a:solidFill>
                <a:prstDash val="solid"/>
              </a:ln>
              <a:solidFill>
                <a:srgbClr val="00FF00"/>
              </a:solidFill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23038" y="4293096"/>
            <a:ext cx="44910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Svátá Žofie pole často zalije.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523038" y="5589240"/>
            <a:ext cx="56209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 svatém Tomáši sníh bředne na kaši.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523037" y="2852935"/>
            <a:ext cx="53415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Na svatého Jiří vylézají hadi a štíři.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364088" y="6093296"/>
            <a:ext cx="5886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7. 3.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499992" y="4725144"/>
            <a:ext cx="7040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15. 5.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148063" y="3356991"/>
            <a:ext cx="7040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24. 4.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Výbuch 2 16"/>
          <p:cNvSpPr/>
          <p:nvPr/>
        </p:nvSpPr>
        <p:spPr>
          <a:xfrm rot="2465025">
            <a:off x="5263924" y="5921124"/>
            <a:ext cx="914400" cy="914400"/>
          </a:xfrm>
          <a:prstGeom prst="irregularSeal2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buch 2 17"/>
          <p:cNvSpPr/>
          <p:nvPr/>
        </p:nvSpPr>
        <p:spPr>
          <a:xfrm rot="2465025">
            <a:off x="4471836" y="4624980"/>
            <a:ext cx="914400" cy="914400"/>
          </a:xfrm>
          <a:prstGeom prst="irregularSeal2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buch 2 18"/>
          <p:cNvSpPr/>
          <p:nvPr/>
        </p:nvSpPr>
        <p:spPr>
          <a:xfrm rot="2465025">
            <a:off x="5119909" y="3184821"/>
            <a:ext cx="914400" cy="914400"/>
          </a:xfrm>
          <a:prstGeom prst="irregularSeal2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4"/>
          <p:cNvSpPr txBox="1"/>
          <p:nvPr/>
        </p:nvSpPr>
        <p:spPr>
          <a:xfrm>
            <a:off x="0" y="692696"/>
            <a:ext cx="9144000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Pokus se přiřadit k měsíci správnou pranostiku </a:t>
            </a:r>
          </a:p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a spoj je čarou,</a:t>
            </a:r>
          </a:p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jméno v pranostice vyhledej v kalendáři:</a:t>
            </a:r>
          </a:p>
          <a:p>
            <a:pPr algn="ctr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Správné datum najdeš pod barevným označením.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764704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Podtrhni věty, které patří k jaru: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1484784"/>
            <a:ext cx="9144000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n w="1905">
                  <a:solidFill>
                    <a:srgbClr val="00B050"/>
                  </a:solidFill>
                </a:ln>
                <a:solidFill>
                  <a:srgbClr val="00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sázíme cibuli</a:t>
            </a:r>
          </a:p>
          <a:p>
            <a:pPr algn="ctr"/>
            <a:r>
              <a:rPr lang="cs-CZ" sz="4000" b="1" dirty="0" smtClean="0">
                <a:ln w="1905">
                  <a:solidFill>
                    <a:srgbClr val="00B050"/>
                  </a:solidFill>
                </a:ln>
                <a:solidFill>
                  <a:srgbClr val="00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opalujeme se </a:t>
            </a:r>
          </a:p>
          <a:p>
            <a:pPr algn="ctr"/>
            <a:r>
              <a:rPr lang="cs-CZ" sz="4000" b="1" dirty="0" smtClean="0">
                <a:ln w="1905">
                  <a:solidFill>
                    <a:srgbClr val="00B050"/>
                  </a:solidFill>
                </a:ln>
                <a:solidFill>
                  <a:srgbClr val="00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opadávají listy</a:t>
            </a:r>
          </a:p>
          <a:p>
            <a:pPr algn="ctr"/>
            <a:r>
              <a:rPr lang="cs-CZ" sz="4000" b="1" dirty="0" smtClean="0">
                <a:ln w="1905">
                  <a:solidFill>
                    <a:srgbClr val="00B050"/>
                  </a:solidFill>
                </a:ln>
                <a:solidFill>
                  <a:srgbClr val="00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je sychravo</a:t>
            </a:r>
          </a:p>
          <a:p>
            <a:pPr algn="ctr"/>
            <a:r>
              <a:rPr lang="cs-CZ" sz="4000" b="1" dirty="0" smtClean="0">
                <a:ln w="1905">
                  <a:solidFill>
                    <a:srgbClr val="00B050"/>
                  </a:solidFill>
                </a:ln>
                <a:solidFill>
                  <a:srgbClr val="00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kvetou stromy</a:t>
            </a:r>
          </a:p>
          <a:p>
            <a:pPr algn="ctr"/>
            <a:r>
              <a:rPr lang="cs-CZ" sz="4000" b="1" dirty="0" smtClean="0">
                <a:ln w="1905">
                  <a:solidFill>
                    <a:srgbClr val="00B050"/>
                  </a:solidFill>
                </a:ln>
                <a:solidFill>
                  <a:srgbClr val="00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padá sníh a mrzne</a:t>
            </a:r>
          </a:p>
          <a:p>
            <a:pPr algn="ctr"/>
            <a:r>
              <a:rPr lang="cs-CZ" sz="4000" b="1" dirty="0" smtClean="0">
                <a:ln w="1905">
                  <a:solidFill>
                    <a:srgbClr val="00B050"/>
                  </a:solidFill>
                </a:ln>
                <a:solidFill>
                  <a:srgbClr val="00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koupeme se v bazénu</a:t>
            </a:r>
          </a:p>
          <a:p>
            <a:pPr algn="ctr"/>
            <a:r>
              <a:rPr lang="cs-CZ" sz="4000" b="1" dirty="0" smtClean="0">
                <a:ln w="1905">
                  <a:solidFill>
                    <a:srgbClr val="00B050"/>
                  </a:solidFill>
                </a:ln>
                <a:solidFill>
                  <a:srgbClr val="00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sáňkujeme </a:t>
            </a:r>
            <a:endParaRPr lang="cs-CZ" sz="4000" b="1" dirty="0">
              <a:ln w="1905">
                <a:solidFill>
                  <a:srgbClr val="00B050"/>
                </a:solidFill>
              </a:ln>
              <a:solidFill>
                <a:srgbClr val="00FF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475656" y="2420888"/>
          <a:ext cx="7200800" cy="32403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4343"/>
                <a:gridCol w="514343"/>
                <a:gridCol w="514343"/>
                <a:gridCol w="514343"/>
                <a:gridCol w="514343"/>
                <a:gridCol w="514343"/>
                <a:gridCol w="514343"/>
                <a:gridCol w="514343"/>
                <a:gridCol w="514343"/>
                <a:gridCol w="514343"/>
                <a:gridCol w="514343"/>
                <a:gridCol w="514343"/>
                <a:gridCol w="514343"/>
                <a:gridCol w="514341"/>
              </a:tblGrid>
              <a:tr h="81009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81009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81009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81009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0" y="764704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Vylušti křížovku: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Users\Žaneta\AppData\Local\Microsoft\Windows\Temporary Internet Files\Content.IE5\WFSBR3KA\MC90012286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3212976"/>
            <a:ext cx="860651" cy="863213"/>
          </a:xfrm>
          <a:prstGeom prst="rect">
            <a:avLst/>
          </a:prstGeom>
          <a:noFill/>
        </p:spPr>
      </p:pic>
      <p:pic>
        <p:nvPicPr>
          <p:cNvPr id="1028" name="Picture 4" descr="C:\Users\Žaneta\AppData\Local\Microsoft\Windows\Temporary Internet Files\Content.IE5\EDSDGKRB\MC90019405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4077072"/>
            <a:ext cx="1151808" cy="924421"/>
          </a:xfrm>
          <a:prstGeom prst="rect">
            <a:avLst/>
          </a:prstGeom>
          <a:noFill/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2397335" y="4883217"/>
            <a:ext cx="2129453" cy="8806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07" name="Freeform 83"/>
          <p:cNvSpPr>
            <a:spLocks/>
          </p:cNvSpPr>
          <p:nvPr/>
        </p:nvSpPr>
        <p:spPr bwMode="auto">
          <a:xfrm>
            <a:off x="3491880" y="2564904"/>
            <a:ext cx="447229" cy="520824"/>
          </a:xfrm>
          <a:custGeom>
            <a:avLst/>
            <a:gdLst/>
            <a:ahLst/>
            <a:cxnLst>
              <a:cxn ang="0">
                <a:pos x="5" y="99"/>
              </a:cxn>
              <a:cxn ang="0">
                <a:pos x="6" y="147"/>
              </a:cxn>
              <a:cxn ang="0">
                <a:pos x="13" y="193"/>
              </a:cxn>
              <a:cxn ang="0">
                <a:pos x="30" y="238"/>
              </a:cxn>
              <a:cxn ang="0">
                <a:pos x="53" y="280"/>
              </a:cxn>
              <a:cxn ang="0">
                <a:pos x="83" y="317"/>
              </a:cxn>
              <a:cxn ang="0">
                <a:pos x="119" y="350"/>
              </a:cxn>
              <a:cxn ang="0">
                <a:pos x="159" y="374"/>
              </a:cxn>
              <a:cxn ang="0">
                <a:pos x="200" y="384"/>
              </a:cxn>
              <a:cxn ang="0">
                <a:pos x="238" y="384"/>
              </a:cxn>
              <a:cxn ang="0">
                <a:pos x="274" y="375"/>
              </a:cxn>
              <a:cxn ang="0">
                <a:pos x="309" y="362"/>
              </a:cxn>
              <a:cxn ang="0">
                <a:pos x="339" y="340"/>
              </a:cxn>
              <a:cxn ang="0">
                <a:pos x="362" y="312"/>
              </a:cxn>
              <a:cxn ang="0">
                <a:pos x="378" y="279"/>
              </a:cxn>
              <a:cxn ang="0">
                <a:pos x="383" y="241"/>
              </a:cxn>
              <a:cxn ang="0">
                <a:pos x="375" y="189"/>
              </a:cxn>
              <a:cxn ang="0">
                <a:pos x="347" y="130"/>
              </a:cxn>
              <a:cxn ang="0">
                <a:pos x="306" y="79"/>
              </a:cxn>
              <a:cxn ang="0">
                <a:pos x="255" y="40"/>
              </a:cxn>
              <a:cxn ang="0">
                <a:pos x="206" y="17"/>
              </a:cxn>
              <a:cxn ang="0">
                <a:pos x="163" y="6"/>
              </a:cxn>
              <a:cxn ang="0">
                <a:pos x="117" y="1"/>
              </a:cxn>
              <a:cxn ang="0">
                <a:pos x="72" y="2"/>
              </a:cxn>
              <a:cxn ang="0">
                <a:pos x="37" y="10"/>
              </a:cxn>
              <a:cxn ang="0">
                <a:pos x="16" y="26"/>
              </a:cxn>
              <a:cxn ang="0">
                <a:pos x="6" y="48"/>
              </a:cxn>
              <a:cxn ang="0">
                <a:pos x="1" y="75"/>
              </a:cxn>
              <a:cxn ang="0">
                <a:pos x="0" y="89"/>
              </a:cxn>
              <a:cxn ang="0">
                <a:pos x="3" y="89"/>
              </a:cxn>
              <a:cxn ang="0">
                <a:pos x="7" y="65"/>
              </a:cxn>
              <a:cxn ang="0">
                <a:pos x="27" y="32"/>
              </a:cxn>
              <a:cxn ang="0">
                <a:pos x="59" y="14"/>
              </a:cxn>
              <a:cxn ang="0">
                <a:pos x="98" y="7"/>
              </a:cxn>
              <a:cxn ang="0">
                <a:pos x="142" y="10"/>
              </a:cxn>
              <a:cxn ang="0">
                <a:pos x="186" y="22"/>
              </a:cxn>
              <a:cxn ang="0">
                <a:pos x="226" y="37"/>
              </a:cxn>
              <a:cxn ang="0">
                <a:pos x="261" y="56"/>
              </a:cxn>
              <a:cxn ang="0">
                <a:pos x="288" y="77"/>
              </a:cxn>
              <a:cxn ang="0">
                <a:pos x="312" y="102"/>
              </a:cxn>
              <a:cxn ang="0">
                <a:pos x="334" y="131"/>
              </a:cxn>
              <a:cxn ang="0">
                <a:pos x="352" y="162"/>
              </a:cxn>
              <a:cxn ang="0">
                <a:pos x="367" y="199"/>
              </a:cxn>
              <a:cxn ang="0">
                <a:pos x="368" y="241"/>
              </a:cxn>
              <a:cxn ang="0">
                <a:pos x="355" y="282"/>
              </a:cxn>
              <a:cxn ang="0">
                <a:pos x="332" y="319"/>
              </a:cxn>
              <a:cxn ang="0">
                <a:pos x="300" y="347"/>
              </a:cxn>
              <a:cxn ang="0">
                <a:pos x="259" y="358"/>
              </a:cxn>
              <a:cxn ang="0">
                <a:pos x="216" y="355"/>
              </a:cxn>
              <a:cxn ang="0">
                <a:pos x="174" y="343"/>
              </a:cxn>
              <a:cxn ang="0">
                <a:pos x="142" y="328"/>
              </a:cxn>
              <a:cxn ang="0">
                <a:pos x="115" y="309"/>
              </a:cxn>
              <a:cxn ang="0">
                <a:pos x="90" y="284"/>
              </a:cxn>
              <a:cxn ang="0">
                <a:pos x="67" y="259"/>
              </a:cxn>
              <a:cxn ang="0">
                <a:pos x="44" y="228"/>
              </a:cxn>
              <a:cxn ang="0">
                <a:pos x="23" y="186"/>
              </a:cxn>
              <a:cxn ang="0">
                <a:pos x="12" y="144"/>
              </a:cxn>
              <a:cxn ang="0">
                <a:pos x="7" y="99"/>
              </a:cxn>
              <a:cxn ang="0">
                <a:pos x="7" y="75"/>
              </a:cxn>
              <a:cxn ang="0">
                <a:pos x="7" y="75"/>
              </a:cxn>
              <a:cxn ang="0">
                <a:pos x="7" y="75"/>
              </a:cxn>
            </a:cxnLst>
            <a:rect l="0" t="0" r="r" b="b"/>
            <a:pathLst>
              <a:path w="383" h="385">
                <a:moveTo>
                  <a:pt x="7" y="75"/>
                </a:moveTo>
                <a:lnTo>
                  <a:pt x="5" y="99"/>
                </a:lnTo>
                <a:lnTo>
                  <a:pt x="5" y="123"/>
                </a:lnTo>
                <a:lnTo>
                  <a:pt x="6" y="147"/>
                </a:lnTo>
                <a:lnTo>
                  <a:pt x="8" y="170"/>
                </a:lnTo>
                <a:lnTo>
                  <a:pt x="13" y="193"/>
                </a:lnTo>
                <a:lnTo>
                  <a:pt x="21" y="216"/>
                </a:lnTo>
                <a:lnTo>
                  <a:pt x="30" y="238"/>
                </a:lnTo>
                <a:lnTo>
                  <a:pt x="42" y="261"/>
                </a:lnTo>
                <a:lnTo>
                  <a:pt x="53" y="280"/>
                </a:lnTo>
                <a:lnTo>
                  <a:pt x="67" y="298"/>
                </a:lnTo>
                <a:lnTo>
                  <a:pt x="83" y="317"/>
                </a:lnTo>
                <a:lnTo>
                  <a:pt x="101" y="335"/>
                </a:lnTo>
                <a:lnTo>
                  <a:pt x="119" y="350"/>
                </a:lnTo>
                <a:lnTo>
                  <a:pt x="139" y="364"/>
                </a:lnTo>
                <a:lnTo>
                  <a:pt x="159" y="374"/>
                </a:lnTo>
                <a:lnTo>
                  <a:pt x="181" y="381"/>
                </a:lnTo>
                <a:lnTo>
                  <a:pt x="200" y="384"/>
                </a:lnTo>
                <a:lnTo>
                  <a:pt x="219" y="385"/>
                </a:lnTo>
                <a:lnTo>
                  <a:pt x="238" y="384"/>
                </a:lnTo>
                <a:lnTo>
                  <a:pt x="256" y="381"/>
                </a:lnTo>
                <a:lnTo>
                  <a:pt x="274" y="375"/>
                </a:lnTo>
                <a:lnTo>
                  <a:pt x="293" y="370"/>
                </a:lnTo>
                <a:lnTo>
                  <a:pt x="309" y="362"/>
                </a:lnTo>
                <a:lnTo>
                  <a:pt x="325" y="351"/>
                </a:lnTo>
                <a:lnTo>
                  <a:pt x="339" y="340"/>
                </a:lnTo>
                <a:lnTo>
                  <a:pt x="352" y="327"/>
                </a:lnTo>
                <a:lnTo>
                  <a:pt x="362" y="312"/>
                </a:lnTo>
                <a:lnTo>
                  <a:pt x="371" y="296"/>
                </a:lnTo>
                <a:lnTo>
                  <a:pt x="378" y="279"/>
                </a:lnTo>
                <a:lnTo>
                  <a:pt x="382" y="260"/>
                </a:lnTo>
                <a:lnTo>
                  <a:pt x="383" y="241"/>
                </a:lnTo>
                <a:lnTo>
                  <a:pt x="382" y="220"/>
                </a:lnTo>
                <a:lnTo>
                  <a:pt x="375" y="189"/>
                </a:lnTo>
                <a:lnTo>
                  <a:pt x="363" y="159"/>
                </a:lnTo>
                <a:lnTo>
                  <a:pt x="347" y="130"/>
                </a:lnTo>
                <a:lnTo>
                  <a:pt x="329" y="104"/>
                </a:lnTo>
                <a:lnTo>
                  <a:pt x="306" y="79"/>
                </a:lnTo>
                <a:lnTo>
                  <a:pt x="281" y="59"/>
                </a:lnTo>
                <a:lnTo>
                  <a:pt x="255" y="40"/>
                </a:lnTo>
                <a:lnTo>
                  <a:pt x="226" y="25"/>
                </a:lnTo>
                <a:lnTo>
                  <a:pt x="206" y="17"/>
                </a:lnTo>
                <a:lnTo>
                  <a:pt x="186" y="11"/>
                </a:lnTo>
                <a:lnTo>
                  <a:pt x="163" y="6"/>
                </a:lnTo>
                <a:lnTo>
                  <a:pt x="140" y="2"/>
                </a:lnTo>
                <a:lnTo>
                  <a:pt x="117" y="1"/>
                </a:lnTo>
                <a:lnTo>
                  <a:pt x="94" y="0"/>
                </a:lnTo>
                <a:lnTo>
                  <a:pt x="72" y="2"/>
                </a:lnTo>
                <a:lnTo>
                  <a:pt x="51" y="6"/>
                </a:lnTo>
                <a:lnTo>
                  <a:pt x="37" y="10"/>
                </a:lnTo>
                <a:lnTo>
                  <a:pt x="26" y="17"/>
                </a:lnTo>
                <a:lnTo>
                  <a:pt x="16" y="26"/>
                </a:lnTo>
                <a:lnTo>
                  <a:pt x="11" y="37"/>
                </a:lnTo>
                <a:lnTo>
                  <a:pt x="6" y="48"/>
                </a:lnTo>
                <a:lnTo>
                  <a:pt x="4" y="61"/>
                </a:lnTo>
                <a:lnTo>
                  <a:pt x="1" y="75"/>
                </a:lnTo>
                <a:lnTo>
                  <a:pt x="0" y="89"/>
                </a:lnTo>
                <a:lnTo>
                  <a:pt x="0" y="89"/>
                </a:lnTo>
                <a:lnTo>
                  <a:pt x="1" y="89"/>
                </a:lnTo>
                <a:lnTo>
                  <a:pt x="3" y="89"/>
                </a:lnTo>
                <a:lnTo>
                  <a:pt x="3" y="89"/>
                </a:lnTo>
                <a:lnTo>
                  <a:pt x="7" y="65"/>
                </a:lnTo>
                <a:lnTo>
                  <a:pt x="15" y="47"/>
                </a:lnTo>
                <a:lnTo>
                  <a:pt x="27" y="32"/>
                </a:lnTo>
                <a:lnTo>
                  <a:pt x="42" y="21"/>
                </a:lnTo>
                <a:lnTo>
                  <a:pt x="59" y="14"/>
                </a:lnTo>
                <a:lnTo>
                  <a:pt x="77" y="9"/>
                </a:lnTo>
                <a:lnTo>
                  <a:pt x="98" y="7"/>
                </a:lnTo>
                <a:lnTo>
                  <a:pt x="120" y="8"/>
                </a:lnTo>
                <a:lnTo>
                  <a:pt x="142" y="10"/>
                </a:lnTo>
                <a:lnTo>
                  <a:pt x="164" y="15"/>
                </a:lnTo>
                <a:lnTo>
                  <a:pt x="186" y="22"/>
                </a:lnTo>
                <a:lnTo>
                  <a:pt x="206" y="29"/>
                </a:lnTo>
                <a:lnTo>
                  <a:pt x="226" y="37"/>
                </a:lnTo>
                <a:lnTo>
                  <a:pt x="244" y="46"/>
                </a:lnTo>
                <a:lnTo>
                  <a:pt x="261" y="56"/>
                </a:lnTo>
                <a:lnTo>
                  <a:pt x="274" y="65"/>
                </a:lnTo>
                <a:lnTo>
                  <a:pt x="288" y="77"/>
                </a:lnTo>
                <a:lnTo>
                  <a:pt x="301" y="90"/>
                </a:lnTo>
                <a:lnTo>
                  <a:pt x="312" y="102"/>
                </a:lnTo>
                <a:lnTo>
                  <a:pt x="324" y="116"/>
                </a:lnTo>
                <a:lnTo>
                  <a:pt x="334" y="131"/>
                </a:lnTo>
                <a:lnTo>
                  <a:pt x="344" y="147"/>
                </a:lnTo>
                <a:lnTo>
                  <a:pt x="352" y="162"/>
                </a:lnTo>
                <a:lnTo>
                  <a:pt x="360" y="178"/>
                </a:lnTo>
                <a:lnTo>
                  <a:pt x="367" y="199"/>
                </a:lnTo>
                <a:lnTo>
                  <a:pt x="369" y="220"/>
                </a:lnTo>
                <a:lnTo>
                  <a:pt x="368" y="241"/>
                </a:lnTo>
                <a:lnTo>
                  <a:pt x="363" y="263"/>
                </a:lnTo>
                <a:lnTo>
                  <a:pt x="355" y="282"/>
                </a:lnTo>
                <a:lnTo>
                  <a:pt x="345" y="302"/>
                </a:lnTo>
                <a:lnTo>
                  <a:pt x="332" y="319"/>
                </a:lnTo>
                <a:lnTo>
                  <a:pt x="317" y="334"/>
                </a:lnTo>
                <a:lnTo>
                  <a:pt x="300" y="347"/>
                </a:lnTo>
                <a:lnTo>
                  <a:pt x="280" y="355"/>
                </a:lnTo>
                <a:lnTo>
                  <a:pt x="259" y="358"/>
                </a:lnTo>
                <a:lnTo>
                  <a:pt x="238" y="358"/>
                </a:lnTo>
                <a:lnTo>
                  <a:pt x="216" y="355"/>
                </a:lnTo>
                <a:lnTo>
                  <a:pt x="195" y="350"/>
                </a:lnTo>
                <a:lnTo>
                  <a:pt x="174" y="343"/>
                </a:lnTo>
                <a:lnTo>
                  <a:pt x="156" y="335"/>
                </a:lnTo>
                <a:lnTo>
                  <a:pt x="142" y="328"/>
                </a:lnTo>
                <a:lnTo>
                  <a:pt x="128" y="319"/>
                </a:lnTo>
                <a:lnTo>
                  <a:pt x="115" y="309"/>
                </a:lnTo>
                <a:lnTo>
                  <a:pt x="102" y="297"/>
                </a:lnTo>
                <a:lnTo>
                  <a:pt x="90" y="284"/>
                </a:lnTo>
                <a:lnTo>
                  <a:pt x="77" y="272"/>
                </a:lnTo>
                <a:lnTo>
                  <a:pt x="67" y="259"/>
                </a:lnTo>
                <a:lnTo>
                  <a:pt x="58" y="248"/>
                </a:lnTo>
                <a:lnTo>
                  <a:pt x="44" y="228"/>
                </a:lnTo>
                <a:lnTo>
                  <a:pt x="33" y="207"/>
                </a:lnTo>
                <a:lnTo>
                  <a:pt x="23" y="186"/>
                </a:lnTo>
                <a:lnTo>
                  <a:pt x="16" y="166"/>
                </a:lnTo>
                <a:lnTo>
                  <a:pt x="12" y="144"/>
                </a:lnTo>
                <a:lnTo>
                  <a:pt x="8" y="122"/>
                </a:lnTo>
                <a:lnTo>
                  <a:pt x="7" y="99"/>
                </a:lnTo>
                <a:lnTo>
                  <a:pt x="7" y="75"/>
                </a:lnTo>
                <a:lnTo>
                  <a:pt x="7" y="75"/>
                </a:lnTo>
                <a:lnTo>
                  <a:pt x="7" y="75"/>
                </a:lnTo>
                <a:lnTo>
                  <a:pt x="7" y="75"/>
                </a:lnTo>
                <a:lnTo>
                  <a:pt x="7" y="75"/>
                </a:lnTo>
                <a:lnTo>
                  <a:pt x="7" y="75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979712" y="1340768"/>
          <a:ext cx="6336707" cy="52565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87439"/>
                <a:gridCol w="487439"/>
                <a:gridCol w="487439"/>
                <a:gridCol w="487439"/>
                <a:gridCol w="487439"/>
                <a:gridCol w="487439"/>
                <a:gridCol w="487439"/>
                <a:gridCol w="487439"/>
                <a:gridCol w="487439"/>
                <a:gridCol w="487439"/>
                <a:gridCol w="487439"/>
                <a:gridCol w="487439"/>
                <a:gridCol w="487439"/>
              </a:tblGrid>
              <a:tr h="52565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565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565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565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565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565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565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565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565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565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8" name="Picture 4" descr="C:\Users\Petr\AppData\Local\Microsoft\Windows\Temporary Internet Files\Content.IE5\O03XAXLQ\MC90018578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899592" y="1844822"/>
            <a:ext cx="661142" cy="504056"/>
          </a:xfrm>
          <a:prstGeom prst="rect">
            <a:avLst/>
          </a:prstGeom>
          <a:noFill/>
        </p:spPr>
      </p:pic>
      <p:pic>
        <p:nvPicPr>
          <p:cNvPr id="1029" name="Picture 5" descr="C:\Users\Petr\AppData\Local\Microsoft\Windows\Temporary Internet Files\Content.IE5\FXO8GGZ6\MC90044139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852605" y="2924942"/>
            <a:ext cx="679225" cy="504056"/>
          </a:xfrm>
          <a:prstGeom prst="rect">
            <a:avLst/>
          </a:prstGeom>
          <a:noFill/>
        </p:spPr>
      </p:pic>
      <p:pic>
        <p:nvPicPr>
          <p:cNvPr id="1030" name="Picture 6" descr="C:\Users\Petr\AppData\Local\Microsoft\Windows\Temporary Internet Files\Content.IE5\HJYLWN6M\MC90043637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1043608" y="3501006"/>
            <a:ext cx="429072" cy="429072"/>
          </a:xfrm>
          <a:prstGeom prst="rect">
            <a:avLst/>
          </a:prstGeom>
          <a:noFill/>
        </p:spPr>
      </p:pic>
      <p:pic>
        <p:nvPicPr>
          <p:cNvPr id="1031" name="Picture 7" descr="C:\Users\Petr\AppData\Local\Microsoft\Windows\Temporary Internet Files\Content.IE5\O03XAXLQ\MC90019405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43608" y="4509118"/>
            <a:ext cx="661298" cy="530746"/>
          </a:xfrm>
          <a:prstGeom prst="rect">
            <a:avLst/>
          </a:prstGeom>
          <a:noFill/>
        </p:spPr>
      </p:pic>
      <p:pic>
        <p:nvPicPr>
          <p:cNvPr id="1034" name="Picture 10" descr="C:\Users\Petr\AppData\Local\Microsoft\Windows\Temporary Internet Files\Content.IE5\FXO8GGZ6\MC900436182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043608" y="5589238"/>
            <a:ext cx="571450" cy="460335"/>
          </a:xfrm>
          <a:prstGeom prst="rect">
            <a:avLst/>
          </a:prstGeom>
          <a:noFill/>
        </p:spPr>
      </p:pic>
      <p:pic>
        <p:nvPicPr>
          <p:cNvPr id="1036" name="Picture 12" descr="C:\Users\Petr\AppData\Local\Microsoft\Windows\Temporary Internet Files\Content.IE5\FXO8GGZ6\MC900100688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flipH="1">
            <a:off x="1043608" y="6165302"/>
            <a:ext cx="553236" cy="545717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539552" y="2492894"/>
            <a:ext cx="13608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HODY, </a:t>
            </a:r>
            <a:r>
              <a:rPr lang="cs-CZ" dirty="0" err="1" smtClean="0"/>
              <a:t>HODY</a:t>
            </a:r>
            <a:endParaRPr lang="cs-CZ" dirty="0"/>
          </a:p>
        </p:txBody>
      </p:sp>
      <p:pic>
        <p:nvPicPr>
          <p:cNvPr id="1037" name="Picture 13" descr="C:\Users\Petr\AppData\Local\Microsoft\Windows\Temporary Internet Files\Content.IE5\FXO8GGZ6\MC900053252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 flipH="1">
            <a:off x="1043608" y="5013174"/>
            <a:ext cx="475291" cy="504056"/>
          </a:xfrm>
          <a:prstGeom prst="rect">
            <a:avLst/>
          </a:prstGeom>
          <a:noFill/>
        </p:spPr>
      </p:pic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043608" y="4005062"/>
            <a:ext cx="520452" cy="3903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TextovéPole 12"/>
          <p:cNvSpPr txBox="1"/>
          <p:nvPr/>
        </p:nvSpPr>
        <p:spPr>
          <a:xfrm>
            <a:off x="0" y="620688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Vylušti velikonoční křížovku: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427984" y="5013176"/>
            <a:ext cx="4235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R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995936" y="5013176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Freeform 83"/>
          <p:cNvSpPr>
            <a:spLocks/>
          </p:cNvSpPr>
          <p:nvPr/>
        </p:nvSpPr>
        <p:spPr bwMode="auto">
          <a:xfrm>
            <a:off x="4355976" y="1268760"/>
            <a:ext cx="447229" cy="520824"/>
          </a:xfrm>
          <a:custGeom>
            <a:avLst/>
            <a:gdLst/>
            <a:ahLst/>
            <a:cxnLst>
              <a:cxn ang="0">
                <a:pos x="5" y="99"/>
              </a:cxn>
              <a:cxn ang="0">
                <a:pos x="6" y="147"/>
              </a:cxn>
              <a:cxn ang="0">
                <a:pos x="13" y="193"/>
              </a:cxn>
              <a:cxn ang="0">
                <a:pos x="30" y="238"/>
              </a:cxn>
              <a:cxn ang="0">
                <a:pos x="53" y="280"/>
              </a:cxn>
              <a:cxn ang="0">
                <a:pos x="83" y="317"/>
              </a:cxn>
              <a:cxn ang="0">
                <a:pos x="119" y="350"/>
              </a:cxn>
              <a:cxn ang="0">
                <a:pos x="159" y="374"/>
              </a:cxn>
              <a:cxn ang="0">
                <a:pos x="200" y="384"/>
              </a:cxn>
              <a:cxn ang="0">
                <a:pos x="238" y="384"/>
              </a:cxn>
              <a:cxn ang="0">
                <a:pos x="274" y="375"/>
              </a:cxn>
              <a:cxn ang="0">
                <a:pos x="309" y="362"/>
              </a:cxn>
              <a:cxn ang="0">
                <a:pos x="339" y="340"/>
              </a:cxn>
              <a:cxn ang="0">
                <a:pos x="362" y="312"/>
              </a:cxn>
              <a:cxn ang="0">
                <a:pos x="378" y="279"/>
              </a:cxn>
              <a:cxn ang="0">
                <a:pos x="383" y="241"/>
              </a:cxn>
              <a:cxn ang="0">
                <a:pos x="375" y="189"/>
              </a:cxn>
              <a:cxn ang="0">
                <a:pos x="347" y="130"/>
              </a:cxn>
              <a:cxn ang="0">
                <a:pos x="306" y="79"/>
              </a:cxn>
              <a:cxn ang="0">
                <a:pos x="255" y="40"/>
              </a:cxn>
              <a:cxn ang="0">
                <a:pos x="206" y="17"/>
              </a:cxn>
              <a:cxn ang="0">
                <a:pos x="163" y="6"/>
              </a:cxn>
              <a:cxn ang="0">
                <a:pos x="117" y="1"/>
              </a:cxn>
              <a:cxn ang="0">
                <a:pos x="72" y="2"/>
              </a:cxn>
              <a:cxn ang="0">
                <a:pos x="37" y="10"/>
              </a:cxn>
              <a:cxn ang="0">
                <a:pos x="16" y="26"/>
              </a:cxn>
              <a:cxn ang="0">
                <a:pos x="6" y="48"/>
              </a:cxn>
              <a:cxn ang="0">
                <a:pos x="1" y="75"/>
              </a:cxn>
              <a:cxn ang="0">
                <a:pos x="0" y="89"/>
              </a:cxn>
              <a:cxn ang="0">
                <a:pos x="3" y="89"/>
              </a:cxn>
              <a:cxn ang="0">
                <a:pos x="7" y="65"/>
              </a:cxn>
              <a:cxn ang="0">
                <a:pos x="27" y="32"/>
              </a:cxn>
              <a:cxn ang="0">
                <a:pos x="59" y="14"/>
              </a:cxn>
              <a:cxn ang="0">
                <a:pos x="98" y="7"/>
              </a:cxn>
              <a:cxn ang="0">
                <a:pos x="142" y="10"/>
              </a:cxn>
              <a:cxn ang="0">
                <a:pos x="186" y="22"/>
              </a:cxn>
              <a:cxn ang="0">
                <a:pos x="226" y="37"/>
              </a:cxn>
              <a:cxn ang="0">
                <a:pos x="261" y="56"/>
              </a:cxn>
              <a:cxn ang="0">
                <a:pos x="288" y="77"/>
              </a:cxn>
              <a:cxn ang="0">
                <a:pos x="312" y="102"/>
              </a:cxn>
              <a:cxn ang="0">
                <a:pos x="334" y="131"/>
              </a:cxn>
              <a:cxn ang="0">
                <a:pos x="352" y="162"/>
              </a:cxn>
              <a:cxn ang="0">
                <a:pos x="367" y="199"/>
              </a:cxn>
              <a:cxn ang="0">
                <a:pos x="368" y="241"/>
              </a:cxn>
              <a:cxn ang="0">
                <a:pos x="355" y="282"/>
              </a:cxn>
              <a:cxn ang="0">
                <a:pos x="332" y="319"/>
              </a:cxn>
              <a:cxn ang="0">
                <a:pos x="300" y="347"/>
              </a:cxn>
              <a:cxn ang="0">
                <a:pos x="259" y="358"/>
              </a:cxn>
              <a:cxn ang="0">
                <a:pos x="216" y="355"/>
              </a:cxn>
              <a:cxn ang="0">
                <a:pos x="174" y="343"/>
              </a:cxn>
              <a:cxn ang="0">
                <a:pos x="142" y="328"/>
              </a:cxn>
              <a:cxn ang="0">
                <a:pos x="115" y="309"/>
              </a:cxn>
              <a:cxn ang="0">
                <a:pos x="90" y="284"/>
              </a:cxn>
              <a:cxn ang="0">
                <a:pos x="67" y="259"/>
              </a:cxn>
              <a:cxn ang="0">
                <a:pos x="44" y="228"/>
              </a:cxn>
              <a:cxn ang="0">
                <a:pos x="23" y="186"/>
              </a:cxn>
              <a:cxn ang="0">
                <a:pos x="12" y="144"/>
              </a:cxn>
              <a:cxn ang="0">
                <a:pos x="7" y="99"/>
              </a:cxn>
              <a:cxn ang="0">
                <a:pos x="7" y="75"/>
              </a:cxn>
              <a:cxn ang="0">
                <a:pos x="7" y="75"/>
              </a:cxn>
              <a:cxn ang="0">
                <a:pos x="7" y="75"/>
              </a:cxn>
            </a:cxnLst>
            <a:rect l="0" t="0" r="r" b="b"/>
            <a:pathLst>
              <a:path w="383" h="385">
                <a:moveTo>
                  <a:pt x="7" y="75"/>
                </a:moveTo>
                <a:lnTo>
                  <a:pt x="5" y="99"/>
                </a:lnTo>
                <a:lnTo>
                  <a:pt x="5" y="123"/>
                </a:lnTo>
                <a:lnTo>
                  <a:pt x="6" y="147"/>
                </a:lnTo>
                <a:lnTo>
                  <a:pt x="8" y="170"/>
                </a:lnTo>
                <a:lnTo>
                  <a:pt x="13" y="193"/>
                </a:lnTo>
                <a:lnTo>
                  <a:pt x="21" y="216"/>
                </a:lnTo>
                <a:lnTo>
                  <a:pt x="30" y="238"/>
                </a:lnTo>
                <a:lnTo>
                  <a:pt x="42" y="261"/>
                </a:lnTo>
                <a:lnTo>
                  <a:pt x="53" y="280"/>
                </a:lnTo>
                <a:lnTo>
                  <a:pt x="67" y="298"/>
                </a:lnTo>
                <a:lnTo>
                  <a:pt x="83" y="317"/>
                </a:lnTo>
                <a:lnTo>
                  <a:pt x="101" y="335"/>
                </a:lnTo>
                <a:lnTo>
                  <a:pt x="119" y="350"/>
                </a:lnTo>
                <a:lnTo>
                  <a:pt x="139" y="364"/>
                </a:lnTo>
                <a:lnTo>
                  <a:pt x="159" y="374"/>
                </a:lnTo>
                <a:lnTo>
                  <a:pt x="181" y="381"/>
                </a:lnTo>
                <a:lnTo>
                  <a:pt x="200" y="384"/>
                </a:lnTo>
                <a:lnTo>
                  <a:pt x="219" y="385"/>
                </a:lnTo>
                <a:lnTo>
                  <a:pt x="238" y="384"/>
                </a:lnTo>
                <a:lnTo>
                  <a:pt x="256" y="381"/>
                </a:lnTo>
                <a:lnTo>
                  <a:pt x="274" y="375"/>
                </a:lnTo>
                <a:lnTo>
                  <a:pt x="293" y="370"/>
                </a:lnTo>
                <a:lnTo>
                  <a:pt x="309" y="362"/>
                </a:lnTo>
                <a:lnTo>
                  <a:pt x="325" y="351"/>
                </a:lnTo>
                <a:lnTo>
                  <a:pt x="339" y="340"/>
                </a:lnTo>
                <a:lnTo>
                  <a:pt x="352" y="327"/>
                </a:lnTo>
                <a:lnTo>
                  <a:pt x="362" y="312"/>
                </a:lnTo>
                <a:lnTo>
                  <a:pt x="371" y="296"/>
                </a:lnTo>
                <a:lnTo>
                  <a:pt x="378" y="279"/>
                </a:lnTo>
                <a:lnTo>
                  <a:pt x="382" y="260"/>
                </a:lnTo>
                <a:lnTo>
                  <a:pt x="383" y="241"/>
                </a:lnTo>
                <a:lnTo>
                  <a:pt x="382" y="220"/>
                </a:lnTo>
                <a:lnTo>
                  <a:pt x="375" y="189"/>
                </a:lnTo>
                <a:lnTo>
                  <a:pt x="363" y="159"/>
                </a:lnTo>
                <a:lnTo>
                  <a:pt x="347" y="130"/>
                </a:lnTo>
                <a:lnTo>
                  <a:pt x="329" y="104"/>
                </a:lnTo>
                <a:lnTo>
                  <a:pt x="306" y="79"/>
                </a:lnTo>
                <a:lnTo>
                  <a:pt x="281" y="59"/>
                </a:lnTo>
                <a:lnTo>
                  <a:pt x="255" y="40"/>
                </a:lnTo>
                <a:lnTo>
                  <a:pt x="226" y="25"/>
                </a:lnTo>
                <a:lnTo>
                  <a:pt x="206" y="17"/>
                </a:lnTo>
                <a:lnTo>
                  <a:pt x="186" y="11"/>
                </a:lnTo>
                <a:lnTo>
                  <a:pt x="163" y="6"/>
                </a:lnTo>
                <a:lnTo>
                  <a:pt x="140" y="2"/>
                </a:lnTo>
                <a:lnTo>
                  <a:pt x="117" y="1"/>
                </a:lnTo>
                <a:lnTo>
                  <a:pt x="94" y="0"/>
                </a:lnTo>
                <a:lnTo>
                  <a:pt x="72" y="2"/>
                </a:lnTo>
                <a:lnTo>
                  <a:pt x="51" y="6"/>
                </a:lnTo>
                <a:lnTo>
                  <a:pt x="37" y="10"/>
                </a:lnTo>
                <a:lnTo>
                  <a:pt x="26" y="17"/>
                </a:lnTo>
                <a:lnTo>
                  <a:pt x="16" y="26"/>
                </a:lnTo>
                <a:lnTo>
                  <a:pt x="11" y="37"/>
                </a:lnTo>
                <a:lnTo>
                  <a:pt x="6" y="48"/>
                </a:lnTo>
                <a:lnTo>
                  <a:pt x="4" y="61"/>
                </a:lnTo>
                <a:lnTo>
                  <a:pt x="1" y="75"/>
                </a:lnTo>
                <a:lnTo>
                  <a:pt x="0" y="89"/>
                </a:lnTo>
                <a:lnTo>
                  <a:pt x="0" y="89"/>
                </a:lnTo>
                <a:lnTo>
                  <a:pt x="1" y="89"/>
                </a:lnTo>
                <a:lnTo>
                  <a:pt x="3" y="89"/>
                </a:lnTo>
                <a:lnTo>
                  <a:pt x="3" y="89"/>
                </a:lnTo>
                <a:lnTo>
                  <a:pt x="7" y="65"/>
                </a:lnTo>
                <a:lnTo>
                  <a:pt x="15" y="47"/>
                </a:lnTo>
                <a:lnTo>
                  <a:pt x="27" y="32"/>
                </a:lnTo>
                <a:lnTo>
                  <a:pt x="42" y="21"/>
                </a:lnTo>
                <a:lnTo>
                  <a:pt x="59" y="14"/>
                </a:lnTo>
                <a:lnTo>
                  <a:pt x="77" y="9"/>
                </a:lnTo>
                <a:lnTo>
                  <a:pt x="98" y="7"/>
                </a:lnTo>
                <a:lnTo>
                  <a:pt x="120" y="8"/>
                </a:lnTo>
                <a:lnTo>
                  <a:pt x="142" y="10"/>
                </a:lnTo>
                <a:lnTo>
                  <a:pt x="164" y="15"/>
                </a:lnTo>
                <a:lnTo>
                  <a:pt x="186" y="22"/>
                </a:lnTo>
                <a:lnTo>
                  <a:pt x="206" y="29"/>
                </a:lnTo>
                <a:lnTo>
                  <a:pt x="226" y="37"/>
                </a:lnTo>
                <a:lnTo>
                  <a:pt x="244" y="46"/>
                </a:lnTo>
                <a:lnTo>
                  <a:pt x="261" y="56"/>
                </a:lnTo>
                <a:lnTo>
                  <a:pt x="274" y="65"/>
                </a:lnTo>
                <a:lnTo>
                  <a:pt x="288" y="77"/>
                </a:lnTo>
                <a:lnTo>
                  <a:pt x="301" y="90"/>
                </a:lnTo>
                <a:lnTo>
                  <a:pt x="312" y="102"/>
                </a:lnTo>
                <a:lnTo>
                  <a:pt x="324" y="116"/>
                </a:lnTo>
                <a:lnTo>
                  <a:pt x="334" y="131"/>
                </a:lnTo>
                <a:lnTo>
                  <a:pt x="344" y="147"/>
                </a:lnTo>
                <a:lnTo>
                  <a:pt x="352" y="162"/>
                </a:lnTo>
                <a:lnTo>
                  <a:pt x="360" y="178"/>
                </a:lnTo>
                <a:lnTo>
                  <a:pt x="367" y="199"/>
                </a:lnTo>
                <a:lnTo>
                  <a:pt x="369" y="220"/>
                </a:lnTo>
                <a:lnTo>
                  <a:pt x="368" y="241"/>
                </a:lnTo>
                <a:lnTo>
                  <a:pt x="363" y="263"/>
                </a:lnTo>
                <a:lnTo>
                  <a:pt x="355" y="282"/>
                </a:lnTo>
                <a:lnTo>
                  <a:pt x="345" y="302"/>
                </a:lnTo>
                <a:lnTo>
                  <a:pt x="332" y="319"/>
                </a:lnTo>
                <a:lnTo>
                  <a:pt x="317" y="334"/>
                </a:lnTo>
                <a:lnTo>
                  <a:pt x="300" y="347"/>
                </a:lnTo>
                <a:lnTo>
                  <a:pt x="280" y="355"/>
                </a:lnTo>
                <a:lnTo>
                  <a:pt x="259" y="358"/>
                </a:lnTo>
                <a:lnTo>
                  <a:pt x="238" y="358"/>
                </a:lnTo>
                <a:lnTo>
                  <a:pt x="216" y="355"/>
                </a:lnTo>
                <a:lnTo>
                  <a:pt x="195" y="350"/>
                </a:lnTo>
                <a:lnTo>
                  <a:pt x="174" y="343"/>
                </a:lnTo>
                <a:lnTo>
                  <a:pt x="156" y="335"/>
                </a:lnTo>
                <a:lnTo>
                  <a:pt x="142" y="328"/>
                </a:lnTo>
                <a:lnTo>
                  <a:pt x="128" y="319"/>
                </a:lnTo>
                <a:lnTo>
                  <a:pt x="115" y="309"/>
                </a:lnTo>
                <a:lnTo>
                  <a:pt x="102" y="297"/>
                </a:lnTo>
                <a:lnTo>
                  <a:pt x="90" y="284"/>
                </a:lnTo>
                <a:lnTo>
                  <a:pt x="77" y="272"/>
                </a:lnTo>
                <a:lnTo>
                  <a:pt x="67" y="259"/>
                </a:lnTo>
                <a:lnTo>
                  <a:pt x="58" y="248"/>
                </a:lnTo>
                <a:lnTo>
                  <a:pt x="44" y="228"/>
                </a:lnTo>
                <a:lnTo>
                  <a:pt x="33" y="207"/>
                </a:lnTo>
                <a:lnTo>
                  <a:pt x="23" y="186"/>
                </a:lnTo>
                <a:lnTo>
                  <a:pt x="16" y="166"/>
                </a:lnTo>
                <a:lnTo>
                  <a:pt x="12" y="144"/>
                </a:lnTo>
                <a:lnTo>
                  <a:pt x="8" y="122"/>
                </a:lnTo>
                <a:lnTo>
                  <a:pt x="7" y="99"/>
                </a:lnTo>
                <a:lnTo>
                  <a:pt x="7" y="75"/>
                </a:lnTo>
                <a:lnTo>
                  <a:pt x="7" y="75"/>
                </a:lnTo>
                <a:lnTo>
                  <a:pt x="7" y="75"/>
                </a:lnTo>
                <a:lnTo>
                  <a:pt x="7" y="75"/>
                </a:lnTo>
                <a:lnTo>
                  <a:pt x="7" y="75"/>
                </a:lnTo>
                <a:lnTo>
                  <a:pt x="7" y="75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908720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A teď je čas na velkou jedničku s hvězdičkou!!!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C:\Users\Správce\AppData\Local\Microsoft\Windows\Temporary Internet Files\Content.IE5\L2K5ZVVD\MC90043800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03848" y="2492895"/>
            <a:ext cx="4392488" cy="2993177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259632" y="1700808"/>
            <a:ext cx="3024336" cy="30162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9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1*</a:t>
            </a:r>
            <a:endParaRPr lang="cs-CZ" sz="19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2060848"/>
            <a:ext cx="7848872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Obr. Pomlázka - [cit. 2012-03-18]. </a:t>
            </a:r>
          </a:p>
          <a:p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&lt;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http://yorga.blog.cz/0703/velikonocni-tradice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 &gt;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Obr. Jaro - [cit. 2012-03-18]. </a:t>
            </a:r>
          </a:p>
          <a:p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&lt;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http://pemi.cz/cs/detail-zbozi/josef-lada-1527:1:1/josef-lada-mydlo-jaro-s-mladou-koprivou-220g-17618.html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 &gt;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Obr. Jarní radovánky - [cit. 2012-03-18]. </a:t>
            </a:r>
          </a:p>
          <a:p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&lt;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http://lennusska.blog.cz/0903/jaro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 &gt;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Ostatní obrázky byly použity z Klipartu.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3"/>
          <p:cNvSpPr txBox="1">
            <a:spLocks/>
          </p:cNvSpPr>
          <p:nvPr/>
        </p:nvSpPr>
        <p:spPr>
          <a:xfrm>
            <a:off x="395536" y="1124744"/>
            <a:ext cx="822960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5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Použité citace a obrázky:</a:t>
            </a:r>
            <a:endParaRPr kumimoji="0" lang="cs-CZ" sz="4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464</TotalTime>
  <Words>273</Words>
  <Application>Microsoft Office PowerPoint</Application>
  <PresentationFormat>Předvádění na obrazovce (4:3)</PresentationFormat>
  <Paragraphs>60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Tok</vt:lpstr>
      <vt:lpstr>Motiv sady Office</vt:lpstr>
      <vt:lpstr>VY_32_INOVACE_35_Jaro</vt:lpstr>
      <vt:lpstr>Prezentace aplikace PowerPoint</vt:lpstr>
      <vt:lpstr>JARO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JARO</dc:title>
  <dc:creator>Petr</dc:creator>
  <cp:lastModifiedBy>pcbazar</cp:lastModifiedBy>
  <cp:revision>50</cp:revision>
  <dcterms:created xsi:type="dcterms:W3CDTF">2012-03-14T08:35:09Z</dcterms:created>
  <dcterms:modified xsi:type="dcterms:W3CDTF">2012-09-12T21:35:35Z</dcterms:modified>
</cp:coreProperties>
</file>