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3"/>
  </p:notesMasterIdLst>
  <p:sldIdLst>
    <p:sldId id="262" r:id="rId3"/>
    <p:sldId id="263" r:id="rId4"/>
    <p:sldId id="256" r:id="rId5"/>
    <p:sldId id="257" r:id="rId6"/>
    <p:sldId id="259" r:id="rId7"/>
    <p:sldId id="260" r:id="rId8"/>
    <p:sldId id="261" r:id="rId9"/>
    <p:sldId id="266" r:id="rId10"/>
    <p:sldId id="265" r:id="rId11"/>
    <p:sldId id="264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1800F"/>
    <a:srgbClr val="CC6600"/>
    <a:srgbClr val="AD299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F640E8-E61C-4C1F-A946-8EE7513A61AF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068EE8-F61B-491C-B258-8E345B86EC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4020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068EE8-F61B-491C-B258-8E345B86EC43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7C9B81F-C347-4BEF-BFDF-29C42F48304A}" type="datetimeFigureOut">
              <a:rPr lang="en-US" smtClean="0"/>
              <a:pPr/>
              <a:t>9/12/2012</a:t>
            </a:fld>
            <a:endParaRPr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C9B81F-C347-4BEF-BFDF-29C42F48304A}" type="datetimeFigureOut">
              <a:rPr lang="en-US" smtClean="0"/>
              <a:pPr/>
              <a:t>9/12/2012</a:t>
            </a:fld>
            <a:endParaRPr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wmf"/><Relationship Id="rId7" Type="http://schemas.openxmlformats.org/officeDocument/2006/relationships/image" Target="../media/image9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wmf"/><Relationship Id="rId9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audio" Target="file:///C:\Dokumenty\&#381;ANETKA\Sound\waw\ovce.wav" TargetMode="External"/><Relationship Id="rId13" Type="http://schemas.openxmlformats.org/officeDocument/2006/relationships/image" Target="../media/image15.png"/><Relationship Id="rId18" Type="http://schemas.openxmlformats.org/officeDocument/2006/relationships/image" Target="../media/image17.wmf"/><Relationship Id="rId3" Type="http://schemas.openxmlformats.org/officeDocument/2006/relationships/audio" Target="file:///C:\Dokumenty\&#381;ANETKA\Sound\waw\ko&#269;ka.wav" TargetMode="External"/><Relationship Id="rId21" Type="http://schemas.openxmlformats.org/officeDocument/2006/relationships/image" Target="../media/image20.wmf"/><Relationship Id="rId7" Type="http://schemas.openxmlformats.org/officeDocument/2006/relationships/audio" Target="../media/audio4.wav"/><Relationship Id="rId12" Type="http://schemas.openxmlformats.org/officeDocument/2006/relationships/image" Target="../media/image14.png"/><Relationship Id="rId17" Type="http://schemas.openxmlformats.org/officeDocument/2006/relationships/image" Target="../media/image16.wmf"/><Relationship Id="rId2" Type="http://schemas.openxmlformats.org/officeDocument/2006/relationships/audio" Target="file:///C:\Dokumenty\&#381;ANETKA\Sound\waw\kachna.wav" TargetMode="External"/><Relationship Id="rId16" Type="http://schemas.openxmlformats.org/officeDocument/2006/relationships/image" Target="../media/image6.wmf"/><Relationship Id="rId20" Type="http://schemas.openxmlformats.org/officeDocument/2006/relationships/image" Target="../media/image19.png"/><Relationship Id="rId1" Type="http://schemas.openxmlformats.org/officeDocument/2006/relationships/audio" Target="../media/audio2.wav"/><Relationship Id="rId6" Type="http://schemas.openxmlformats.org/officeDocument/2006/relationships/audio" Target="../media/audio3.wav"/><Relationship Id="rId11" Type="http://schemas.openxmlformats.org/officeDocument/2006/relationships/image" Target="../media/image13.png"/><Relationship Id="rId5" Type="http://schemas.openxmlformats.org/officeDocument/2006/relationships/audio" Target="file:///C:\Dokumenty\&#381;ANETKA\Sound\waw\koza.wav" TargetMode="External"/><Relationship Id="rId15" Type="http://schemas.openxmlformats.org/officeDocument/2006/relationships/image" Target="../media/image5.wmf"/><Relationship Id="rId23" Type="http://schemas.openxmlformats.org/officeDocument/2006/relationships/image" Target="../media/image22.wmf"/><Relationship Id="rId10" Type="http://schemas.openxmlformats.org/officeDocument/2006/relationships/slideLayout" Target="../slideLayouts/slideLayout7.xml"/><Relationship Id="rId19" Type="http://schemas.openxmlformats.org/officeDocument/2006/relationships/image" Target="../media/image18.wmf"/><Relationship Id="rId4" Type="http://schemas.openxmlformats.org/officeDocument/2006/relationships/audio" Target="file:///C:\Dokumenty\&#381;ANETKA\Sound\waw\kohout.wav" TargetMode="External"/><Relationship Id="rId9" Type="http://schemas.openxmlformats.org/officeDocument/2006/relationships/audio" Target="../media/audio5.wav"/><Relationship Id="rId14" Type="http://schemas.openxmlformats.org/officeDocument/2006/relationships/image" Target="../media/image7.jpeg"/><Relationship Id="rId22" Type="http://schemas.openxmlformats.org/officeDocument/2006/relationships/image" Target="../media/image21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1520" y="1828800"/>
            <a:ext cx="8568952" cy="1470025"/>
          </a:xfrm>
        </p:spPr>
        <p:txBody>
          <a:bodyPr/>
          <a:lstStyle/>
          <a:p>
            <a:r>
              <a:rPr lang="cs-CZ" sz="3600" cap="none" smtClean="0">
                <a:solidFill>
                  <a:schemeClr val="tx1"/>
                </a:solidFill>
                <a:effectLst/>
                <a:latin typeface="Verdana" pitchFamily="34" charset="0"/>
              </a:rPr>
              <a:t>VY_32_INOVACE_36_Domácí </a:t>
            </a:r>
            <a:r>
              <a:rPr lang="cs-CZ" sz="3600" cap="none" dirty="0" smtClean="0">
                <a:solidFill>
                  <a:schemeClr val="tx1"/>
                </a:solidFill>
                <a:effectLst/>
                <a:latin typeface="Verdana" pitchFamily="34" charset="0"/>
              </a:rPr>
              <a:t>zvířata</a:t>
            </a:r>
            <a:endParaRPr lang="cs-CZ" sz="3600" cap="none" dirty="0"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Základní škola Jindřicha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Pravečka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Výprachtice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390</a:t>
            </a:r>
          </a:p>
          <a:p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Reg.č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. CZ.1.07/1.4.00/21.1674</a:t>
            </a:r>
          </a:p>
        </p:txBody>
      </p:sp>
      <p:pic>
        <p:nvPicPr>
          <p:cNvPr id="4100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4114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Autor</a:t>
            </a:r>
            <a:r>
              <a:rPr lang="cs-CZ" dirty="0" smtClean="0">
                <a:latin typeface="Verdana" pitchFamily="34" charset="0"/>
              </a:rPr>
              <a:t>:   Mgr. Žaneta Fiebigerová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609600" y="1658411"/>
            <a:ext cx="8077200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algn="ctr"/>
            <a:endParaRPr lang="cs-CZ" sz="2400" dirty="0">
              <a:latin typeface="Verdana" pitchFamily="34" charset="0"/>
            </a:endParaRPr>
          </a:p>
          <a:p>
            <a:pPr algn="ctr"/>
            <a:r>
              <a:rPr lang="cs-CZ" sz="2400" dirty="0" smtClean="0">
                <a:latin typeface="Verdana" pitchFamily="34" charset="0"/>
              </a:rPr>
              <a:t>Pracovní materiál je věnován výuce o domácích zvířatech (určen pro 1. - 3. ročník ZŠ)</a:t>
            </a:r>
          </a:p>
          <a:p>
            <a:pPr algn="ctr"/>
            <a:r>
              <a:rPr lang="cs-CZ" sz="2400" dirty="0" smtClean="0">
                <a:latin typeface="Verdana" pitchFamily="34" charset="0"/>
              </a:rPr>
              <a:t> </a:t>
            </a:r>
          </a:p>
          <a:p>
            <a:pPr>
              <a:buFont typeface="Verdana" pitchFamily="34" charset="0"/>
              <a:buChar char="―"/>
            </a:pPr>
            <a:r>
              <a:rPr lang="cs-CZ" sz="2400" dirty="0" smtClean="0">
                <a:latin typeface="Verdana" pitchFamily="34" charset="0"/>
              </a:rPr>
              <a:t> seznámení se zvířecími rodinkami</a:t>
            </a:r>
          </a:p>
          <a:p>
            <a:pPr>
              <a:buFont typeface="Verdana" pitchFamily="34" charset="0"/>
              <a:buChar char="―"/>
            </a:pPr>
            <a:r>
              <a:rPr lang="cs-CZ" sz="2400" dirty="0" smtClean="0">
                <a:latin typeface="Verdana" pitchFamily="34" charset="0"/>
              </a:rPr>
              <a:t> přiřazování zvířat do zvířecích rodin</a:t>
            </a:r>
          </a:p>
          <a:p>
            <a:pPr>
              <a:buFont typeface="Verdana" pitchFamily="34" charset="0"/>
              <a:buChar char="―"/>
            </a:pPr>
            <a:r>
              <a:rPr lang="cs-CZ" sz="2400" dirty="0" smtClean="0">
                <a:latin typeface="Verdana" pitchFamily="34" charset="0"/>
              </a:rPr>
              <a:t> určování domečku zvířátek</a:t>
            </a:r>
          </a:p>
          <a:p>
            <a:pPr>
              <a:buFont typeface="Verdana" pitchFamily="34" charset="0"/>
              <a:buChar char="―"/>
            </a:pPr>
            <a:r>
              <a:rPr lang="cs-CZ" sz="2400" dirty="0" smtClean="0">
                <a:latin typeface="Verdana" pitchFamily="34" charset="0"/>
              </a:rPr>
              <a:t> určování mláďat sajících mateřské mléko</a:t>
            </a:r>
          </a:p>
          <a:p>
            <a:pPr>
              <a:buFont typeface="Verdana" pitchFamily="34" charset="0"/>
              <a:buChar char="―"/>
            </a:pPr>
            <a:r>
              <a:rPr lang="cs-CZ" sz="2400" dirty="0" smtClean="0">
                <a:latin typeface="Verdana" pitchFamily="34" charset="0"/>
              </a:rPr>
              <a:t> poznávání domácích zvířat podle zvuku, který vydávají</a:t>
            </a:r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3785592"/>
          </a:xfrm>
        </p:spPr>
        <p:txBody>
          <a:bodyPr>
            <a:noAutofit/>
          </a:bodyPr>
          <a:lstStyle/>
          <a:p>
            <a:pPr algn="ctr"/>
            <a:r>
              <a:rPr lang="cs-CZ" sz="10000" dirty="0" smtClean="0">
                <a:latin typeface="Times New Roman" pitchFamily="18" charset="0"/>
                <a:cs typeface="Times New Roman" pitchFamily="18" charset="0"/>
              </a:rPr>
              <a:t>DOMÁCÍ ZVÍŘATA </a:t>
            </a:r>
            <a:endParaRPr lang="cs-CZ" sz="10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902222"/>
            <a:ext cx="4104456" cy="4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763688" y="1484784"/>
            <a:ext cx="75533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beran </a:t>
            </a:r>
          </a:p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ovce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jehně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35696" y="2996952"/>
            <a:ext cx="65915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pes </a:t>
            </a:r>
          </a:p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fena</a:t>
            </a:r>
          </a:p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stěně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91680" y="4293096"/>
            <a:ext cx="83869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kačer </a:t>
            </a:r>
          </a:p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kachna</a:t>
            </a:r>
          </a:p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kachně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91680" y="5445224"/>
            <a:ext cx="87716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králík</a:t>
            </a:r>
          </a:p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ramlice</a:t>
            </a:r>
          </a:p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jehně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60232" y="1412776"/>
            <a:ext cx="6912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býk </a:t>
            </a:r>
          </a:p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kráva</a:t>
            </a:r>
          </a:p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tele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60232" y="3933056"/>
            <a:ext cx="81304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hřebec</a:t>
            </a:r>
          </a:p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kobyla</a:t>
            </a:r>
          </a:p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hříbě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60232" y="5373216"/>
            <a:ext cx="82586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kohout</a:t>
            </a:r>
          </a:p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slepice</a:t>
            </a:r>
          </a:p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kuře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67944" y="5934670"/>
            <a:ext cx="82586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kocour</a:t>
            </a:r>
          </a:p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kočka</a:t>
            </a:r>
          </a:p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kotě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88224" y="2708920"/>
            <a:ext cx="95410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vepř </a:t>
            </a:r>
          </a:p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prasnice</a:t>
            </a:r>
          </a:p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sele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0" y="692696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Rodinky domácích zvířat: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Elipsa 58"/>
          <p:cNvSpPr/>
          <p:nvPr/>
        </p:nvSpPr>
        <p:spPr>
          <a:xfrm>
            <a:off x="1475656" y="1916832"/>
            <a:ext cx="1728192" cy="1296144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5724128" y="5229200"/>
            <a:ext cx="1728192" cy="1440160"/>
          </a:xfrm>
          <a:prstGeom prst="ellipse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7164288" y="4149080"/>
            <a:ext cx="1728192" cy="144016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7020272" y="2564904"/>
            <a:ext cx="1728192" cy="144016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5220072" y="1772816"/>
            <a:ext cx="1728192" cy="1440160"/>
          </a:xfrm>
          <a:prstGeom prst="ellipse">
            <a:avLst/>
          </a:prstGeom>
          <a:solidFill>
            <a:srgbClr val="CC66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395536" y="3140968"/>
            <a:ext cx="1728192" cy="144016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971600" y="3212976"/>
            <a:ext cx="582212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fena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0" y="404664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Najdi všechny členy rodiny 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 přesuň je do jednoho kolečka: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707904" y="3068960"/>
            <a:ext cx="5629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pes 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4067944" y="4365104"/>
            <a:ext cx="7553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beran 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3491880" y="3717032"/>
            <a:ext cx="7168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štěně 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5292080" y="4221088"/>
            <a:ext cx="7425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jehně 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6228184" y="4221088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hřebec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7740352" y="4221088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ovce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5364088" y="465313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vepř 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1187624" y="5085184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kocour</a:t>
            </a:r>
          </a:p>
        </p:txBody>
      </p:sp>
      <p:sp>
        <p:nvSpPr>
          <p:cNvPr id="34" name="Elipsa 33"/>
          <p:cNvSpPr/>
          <p:nvPr/>
        </p:nvSpPr>
        <p:spPr>
          <a:xfrm>
            <a:off x="3779912" y="5417840"/>
            <a:ext cx="1728192" cy="1440160"/>
          </a:xfrm>
          <a:prstGeom prst="ellipse">
            <a:avLst/>
          </a:prstGeom>
          <a:solidFill>
            <a:srgbClr val="AD299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467544" y="4653136"/>
            <a:ext cx="1728192" cy="144016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012160" y="3356992"/>
            <a:ext cx="7168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hříbě 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6156176" y="4581128"/>
            <a:ext cx="5437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sele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7452320" y="2708920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kobyla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6084168" y="5373216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prasnice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899592" y="4725144"/>
            <a:ext cx="7938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kočka 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2267744" y="3933056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kocour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4499992" y="2996952"/>
            <a:ext cx="5822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kotě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2699792" y="3212976"/>
            <a:ext cx="838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kachně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3419872" y="4149080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kačer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5652120" y="1916832"/>
            <a:ext cx="838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kachna</a:t>
            </a:r>
          </a:p>
        </p:txBody>
      </p:sp>
      <p:sp>
        <p:nvSpPr>
          <p:cNvPr id="50" name="TextovéPole 49"/>
          <p:cNvSpPr txBox="1"/>
          <p:nvPr/>
        </p:nvSpPr>
        <p:spPr>
          <a:xfrm>
            <a:off x="2555776" y="4365104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kůzle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5076056" y="3284984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kozel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4355976" y="5517232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koza</a:t>
            </a:r>
          </a:p>
        </p:txBody>
      </p:sp>
      <p:sp>
        <p:nvSpPr>
          <p:cNvPr id="53" name="Elipsa 52"/>
          <p:cNvSpPr/>
          <p:nvPr/>
        </p:nvSpPr>
        <p:spPr>
          <a:xfrm>
            <a:off x="1979712" y="5417840"/>
            <a:ext cx="1728192" cy="1440160"/>
          </a:xfrm>
          <a:prstGeom prst="ellipse">
            <a:avLst/>
          </a:prstGeom>
          <a:solidFill>
            <a:srgbClr val="F1800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TextovéPole 53"/>
          <p:cNvSpPr txBox="1"/>
          <p:nvPr/>
        </p:nvSpPr>
        <p:spPr>
          <a:xfrm>
            <a:off x="3923928" y="4941168"/>
            <a:ext cx="82586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kohout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6156176" y="3789040"/>
            <a:ext cx="72327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house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5148064" y="5013176"/>
            <a:ext cx="59503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kuře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2483768" y="5589240"/>
            <a:ext cx="82586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slepice</a:t>
            </a:r>
          </a:p>
        </p:txBody>
      </p:sp>
      <p:sp>
        <p:nvSpPr>
          <p:cNvPr id="58" name="Elipsa 57"/>
          <p:cNvSpPr/>
          <p:nvPr/>
        </p:nvSpPr>
        <p:spPr>
          <a:xfrm>
            <a:off x="3347864" y="1484784"/>
            <a:ext cx="1728192" cy="1440160"/>
          </a:xfrm>
          <a:prstGeom prst="ellipse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/>
          <p:cNvSpPr txBox="1"/>
          <p:nvPr/>
        </p:nvSpPr>
        <p:spPr>
          <a:xfrm>
            <a:off x="2699792" y="4869160"/>
            <a:ext cx="800219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houser</a:t>
            </a:r>
          </a:p>
        </p:txBody>
      </p:sp>
      <p:sp>
        <p:nvSpPr>
          <p:cNvPr id="63" name="TextovéPole 62"/>
          <p:cNvSpPr txBox="1"/>
          <p:nvPr/>
        </p:nvSpPr>
        <p:spPr>
          <a:xfrm>
            <a:off x="1835696" y="1988840"/>
            <a:ext cx="679867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husa</a:t>
            </a:r>
          </a:p>
        </p:txBody>
      </p:sp>
      <p:sp>
        <p:nvSpPr>
          <p:cNvPr id="64" name="TextovéPole 63"/>
          <p:cNvSpPr txBox="1"/>
          <p:nvPr/>
        </p:nvSpPr>
        <p:spPr>
          <a:xfrm>
            <a:off x="4788024" y="3717032"/>
            <a:ext cx="518092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tele</a:t>
            </a:r>
          </a:p>
        </p:txBody>
      </p:sp>
      <p:sp>
        <p:nvSpPr>
          <p:cNvPr id="65" name="TextovéPole 64"/>
          <p:cNvSpPr txBox="1"/>
          <p:nvPr/>
        </p:nvSpPr>
        <p:spPr>
          <a:xfrm>
            <a:off x="4211960" y="3429000"/>
            <a:ext cx="530916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býk</a:t>
            </a:r>
          </a:p>
        </p:txBody>
      </p:sp>
      <p:sp>
        <p:nvSpPr>
          <p:cNvPr id="66" name="TextovéPole 65"/>
          <p:cNvSpPr txBox="1"/>
          <p:nvPr/>
        </p:nvSpPr>
        <p:spPr>
          <a:xfrm>
            <a:off x="3851920" y="1628800"/>
            <a:ext cx="69762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kráva</a:t>
            </a:r>
          </a:p>
        </p:txBody>
      </p:sp>
      <p:sp>
        <p:nvSpPr>
          <p:cNvPr id="60" name="TextovéPole 5"/>
          <p:cNvSpPr txBox="1"/>
          <p:nvPr/>
        </p:nvSpPr>
        <p:spPr>
          <a:xfrm>
            <a:off x="1331640" y="0"/>
            <a:ext cx="6417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plnění úkolů na této stránce je nutné vypnout funkci prezentace.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412776"/>
            <a:ext cx="1467068" cy="74174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pes</a:t>
            </a: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kohout</a:t>
            </a: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hřebec</a:t>
            </a: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vepř</a:t>
            </a: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králík</a:t>
            </a: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692696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Spoj zvířátko s jeho domečkem, kde žije: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80112" y="1412776"/>
            <a:ext cx="2056973" cy="63094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kurník</a:t>
            </a: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stáj</a:t>
            </a: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bouda</a:t>
            </a: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králíkárna</a:t>
            </a: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chlév</a:t>
            </a:r>
          </a:p>
          <a:p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Správce\AppData\Local\Microsoft\Windows\Temporary Internet Files\Content.IE5\L2K5ZVVD\MC90043544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052736"/>
            <a:ext cx="977652" cy="1078210"/>
          </a:xfrm>
          <a:prstGeom prst="rect">
            <a:avLst/>
          </a:prstGeom>
          <a:noFill/>
        </p:spPr>
      </p:pic>
      <p:pic>
        <p:nvPicPr>
          <p:cNvPr id="1028" name="Picture 4" descr="C:\Users\Správce\AppData\Local\Microsoft\Windows\Temporary Internet Files\Content.IE5\M4WMQHST\MC9003244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276872"/>
            <a:ext cx="1061988" cy="1106430"/>
          </a:xfrm>
          <a:prstGeom prst="rect">
            <a:avLst/>
          </a:prstGeom>
          <a:noFill/>
        </p:spPr>
      </p:pic>
      <p:pic>
        <p:nvPicPr>
          <p:cNvPr id="1036" name="Picture 12" descr="C:\Users\Správce\AppData\Local\Microsoft\Windows\Temporary Internet Files\Content.IE5\M4WMQHST\MC90002690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4653136"/>
            <a:ext cx="1159492" cy="658415"/>
          </a:xfrm>
          <a:prstGeom prst="rect">
            <a:avLst/>
          </a:prstGeom>
          <a:noFill/>
        </p:spPr>
      </p:pic>
      <p:grpSp>
        <p:nvGrpSpPr>
          <p:cNvPr id="64" name="Skupina 63"/>
          <p:cNvGrpSpPr/>
          <p:nvPr/>
        </p:nvGrpSpPr>
        <p:grpSpPr>
          <a:xfrm flipH="1">
            <a:off x="467544" y="5517232"/>
            <a:ext cx="864096" cy="1008325"/>
            <a:chOff x="3476453" y="2636913"/>
            <a:chExt cx="942698" cy="1224349"/>
          </a:xfrm>
        </p:grpSpPr>
        <p:sp>
          <p:nvSpPr>
            <p:cNvPr id="1048" name="Freeform 24"/>
            <p:cNvSpPr>
              <a:spLocks/>
            </p:cNvSpPr>
            <p:nvPr/>
          </p:nvSpPr>
          <p:spPr bwMode="auto">
            <a:xfrm>
              <a:off x="4067382" y="3080668"/>
              <a:ext cx="204841" cy="200035"/>
            </a:xfrm>
            <a:custGeom>
              <a:avLst/>
              <a:gdLst/>
              <a:ahLst/>
              <a:cxnLst>
                <a:cxn ang="0">
                  <a:pos x="67" y="302"/>
                </a:cxn>
                <a:cxn ang="0">
                  <a:pos x="92" y="322"/>
                </a:cxn>
                <a:cxn ang="0">
                  <a:pos x="119" y="336"/>
                </a:cxn>
                <a:cxn ang="0">
                  <a:pos x="147" y="344"/>
                </a:cxn>
                <a:cxn ang="0">
                  <a:pos x="173" y="348"/>
                </a:cxn>
                <a:cxn ang="0">
                  <a:pos x="200" y="348"/>
                </a:cxn>
                <a:cxn ang="0">
                  <a:pos x="226" y="343"/>
                </a:cxn>
                <a:cxn ang="0">
                  <a:pos x="251" y="336"/>
                </a:cxn>
                <a:cxn ang="0">
                  <a:pos x="274" y="327"/>
                </a:cxn>
                <a:cxn ang="0">
                  <a:pos x="297" y="317"/>
                </a:cxn>
                <a:cxn ang="0">
                  <a:pos x="317" y="305"/>
                </a:cxn>
                <a:cxn ang="0">
                  <a:pos x="335" y="295"/>
                </a:cxn>
                <a:cxn ang="0">
                  <a:pos x="352" y="283"/>
                </a:cxn>
                <a:cxn ang="0">
                  <a:pos x="364" y="274"/>
                </a:cxn>
                <a:cxn ang="0">
                  <a:pos x="373" y="266"/>
                </a:cxn>
                <a:cxn ang="0">
                  <a:pos x="379" y="261"/>
                </a:cxn>
                <a:cxn ang="0">
                  <a:pos x="381" y="259"/>
                </a:cxn>
                <a:cxn ang="0">
                  <a:pos x="379" y="260"/>
                </a:cxn>
                <a:cxn ang="0">
                  <a:pos x="373" y="264"/>
                </a:cxn>
                <a:cxn ang="0">
                  <a:pos x="364" y="268"/>
                </a:cxn>
                <a:cxn ang="0">
                  <a:pos x="350" y="274"/>
                </a:cxn>
                <a:cxn ang="0">
                  <a:pos x="335" y="280"/>
                </a:cxn>
                <a:cxn ang="0">
                  <a:pos x="317" y="287"/>
                </a:cxn>
                <a:cxn ang="0">
                  <a:pos x="296" y="292"/>
                </a:cxn>
                <a:cxn ang="0">
                  <a:pos x="274" y="298"/>
                </a:cxn>
                <a:cxn ang="0">
                  <a:pos x="250" y="302"/>
                </a:cxn>
                <a:cxn ang="0">
                  <a:pos x="226" y="305"/>
                </a:cxn>
                <a:cxn ang="0">
                  <a:pos x="201" y="305"/>
                </a:cxn>
                <a:cxn ang="0">
                  <a:pos x="174" y="303"/>
                </a:cxn>
                <a:cxn ang="0">
                  <a:pos x="149" y="297"/>
                </a:cxn>
                <a:cxn ang="0">
                  <a:pos x="124" y="289"/>
                </a:cxn>
                <a:cxn ang="0">
                  <a:pos x="98" y="276"/>
                </a:cxn>
                <a:cxn ang="0">
                  <a:pos x="75" y="259"/>
                </a:cxn>
                <a:cxn ang="0">
                  <a:pos x="42" y="217"/>
                </a:cxn>
                <a:cxn ang="0">
                  <a:pos x="29" y="174"/>
                </a:cxn>
                <a:cxn ang="0">
                  <a:pos x="33" y="131"/>
                </a:cxn>
                <a:cxn ang="0">
                  <a:pos x="46" y="90"/>
                </a:cxn>
                <a:cxn ang="0">
                  <a:pos x="66" y="54"/>
                </a:cxn>
                <a:cxn ang="0">
                  <a:pos x="87" y="25"/>
                </a:cxn>
                <a:cxn ang="0">
                  <a:pos x="102" y="7"/>
                </a:cxn>
                <a:cxn ang="0">
                  <a:pos x="109" y="0"/>
                </a:cxn>
                <a:cxn ang="0">
                  <a:pos x="106" y="1"/>
                </a:cxn>
                <a:cxn ang="0">
                  <a:pos x="99" y="7"/>
                </a:cxn>
                <a:cxn ang="0">
                  <a:pos x="90" y="14"/>
                </a:cxn>
                <a:cxn ang="0">
                  <a:pos x="77" y="25"/>
                </a:cxn>
                <a:cxn ang="0">
                  <a:pos x="65" y="38"/>
                </a:cxn>
                <a:cxn ang="0">
                  <a:pos x="50" y="54"/>
                </a:cxn>
                <a:cxn ang="0">
                  <a:pos x="36" y="71"/>
                </a:cxn>
                <a:cxn ang="0">
                  <a:pos x="23" y="92"/>
                </a:cxn>
                <a:cxn ang="0">
                  <a:pos x="13" y="114"/>
                </a:cxn>
                <a:cxn ang="0">
                  <a:pos x="5" y="137"/>
                </a:cxn>
                <a:cxn ang="0">
                  <a:pos x="0" y="162"/>
                </a:cxn>
                <a:cxn ang="0">
                  <a:pos x="1" y="188"/>
                </a:cxn>
                <a:cxn ang="0">
                  <a:pos x="7" y="215"/>
                </a:cxn>
                <a:cxn ang="0">
                  <a:pos x="20" y="243"/>
                </a:cxn>
                <a:cxn ang="0">
                  <a:pos x="39" y="272"/>
                </a:cxn>
                <a:cxn ang="0">
                  <a:pos x="67" y="302"/>
                </a:cxn>
              </a:cxnLst>
              <a:rect l="0" t="0" r="r" b="b"/>
              <a:pathLst>
                <a:path w="381" h="348">
                  <a:moveTo>
                    <a:pt x="67" y="302"/>
                  </a:moveTo>
                  <a:lnTo>
                    <a:pt x="92" y="322"/>
                  </a:lnTo>
                  <a:lnTo>
                    <a:pt x="119" y="336"/>
                  </a:lnTo>
                  <a:lnTo>
                    <a:pt x="147" y="344"/>
                  </a:lnTo>
                  <a:lnTo>
                    <a:pt x="173" y="348"/>
                  </a:lnTo>
                  <a:lnTo>
                    <a:pt x="200" y="348"/>
                  </a:lnTo>
                  <a:lnTo>
                    <a:pt x="226" y="343"/>
                  </a:lnTo>
                  <a:lnTo>
                    <a:pt x="251" y="336"/>
                  </a:lnTo>
                  <a:lnTo>
                    <a:pt x="274" y="327"/>
                  </a:lnTo>
                  <a:lnTo>
                    <a:pt x="297" y="317"/>
                  </a:lnTo>
                  <a:lnTo>
                    <a:pt x="317" y="305"/>
                  </a:lnTo>
                  <a:lnTo>
                    <a:pt x="335" y="295"/>
                  </a:lnTo>
                  <a:lnTo>
                    <a:pt x="352" y="283"/>
                  </a:lnTo>
                  <a:lnTo>
                    <a:pt x="364" y="274"/>
                  </a:lnTo>
                  <a:lnTo>
                    <a:pt x="373" y="266"/>
                  </a:lnTo>
                  <a:lnTo>
                    <a:pt x="379" y="261"/>
                  </a:lnTo>
                  <a:lnTo>
                    <a:pt x="381" y="259"/>
                  </a:lnTo>
                  <a:lnTo>
                    <a:pt x="379" y="260"/>
                  </a:lnTo>
                  <a:lnTo>
                    <a:pt x="373" y="264"/>
                  </a:lnTo>
                  <a:lnTo>
                    <a:pt x="364" y="268"/>
                  </a:lnTo>
                  <a:lnTo>
                    <a:pt x="350" y="274"/>
                  </a:lnTo>
                  <a:lnTo>
                    <a:pt x="335" y="280"/>
                  </a:lnTo>
                  <a:lnTo>
                    <a:pt x="317" y="287"/>
                  </a:lnTo>
                  <a:lnTo>
                    <a:pt x="296" y="292"/>
                  </a:lnTo>
                  <a:lnTo>
                    <a:pt x="274" y="298"/>
                  </a:lnTo>
                  <a:lnTo>
                    <a:pt x="250" y="302"/>
                  </a:lnTo>
                  <a:lnTo>
                    <a:pt x="226" y="305"/>
                  </a:lnTo>
                  <a:lnTo>
                    <a:pt x="201" y="305"/>
                  </a:lnTo>
                  <a:lnTo>
                    <a:pt x="174" y="303"/>
                  </a:lnTo>
                  <a:lnTo>
                    <a:pt x="149" y="297"/>
                  </a:lnTo>
                  <a:lnTo>
                    <a:pt x="124" y="289"/>
                  </a:lnTo>
                  <a:lnTo>
                    <a:pt x="98" y="276"/>
                  </a:lnTo>
                  <a:lnTo>
                    <a:pt x="75" y="259"/>
                  </a:lnTo>
                  <a:lnTo>
                    <a:pt x="42" y="217"/>
                  </a:lnTo>
                  <a:lnTo>
                    <a:pt x="29" y="174"/>
                  </a:lnTo>
                  <a:lnTo>
                    <a:pt x="33" y="131"/>
                  </a:lnTo>
                  <a:lnTo>
                    <a:pt x="46" y="90"/>
                  </a:lnTo>
                  <a:lnTo>
                    <a:pt x="66" y="54"/>
                  </a:lnTo>
                  <a:lnTo>
                    <a:pt x="87" y="25"/>
                  </a:lnTo>
                  <a:lnTo>
                    <a:pt x="102" y="7"/>
                  </a:lnTo>
                  <a:lnTo>
                    <a:pt x="109" y="0"/>
                  </a:lnTo>
                  <a:lnTo>
                    <a:pt x="106" y="1"/>
                  </a:lnTo>
                  <a:lnTo>
                    <a:pt x="99" y="7"/>
                  </a:lnTo>
                  <a:lnTo>
                    <a:pt x="90" y="14"/>
                  </a:lnTo>
                  <a:lnTo>
                    <a:pt x="77" y="25"/>
                  </a:lnTo>
                  <a:lnTo>
                    <a:pt x="65" y="38"/>
                  </a:lnTo>
                  <a:lnTo>
                    <a:pt x="50" y="54"/>
                  </a:lnTo>
                  <a:lnTo>
                    <a:pt x="36" y="71"/>
                  </a:lnTo>
                  <a:lnTo>
                    <a:pt x="23" y="92"/>
                  </a:lnTo>
                  <a:lnTo>
                    <a:pt x="13" y="114"/>
                  </a:lnTo>
                  <a:lnTo>
                    <a:pt x="5" y="137"/>
                  </a:lnTo>
                  <a:lnTo>
                    <a:pt x="0" y="162"/>
                  </a:lnTo>
                  <a:lnTo>
                    <a:pt x="1" y="188"/>
                  </a:lnTo>
                  <a:lnTo>
                    <a:pt x="7" y="215"/>
                  </a:lnTo>
                  <a:lnTo>
                    <a:pt x="20" y="243"/>
                  </a:lnTo>
                  <a:lnTo>
                    <a:pt x="39" y="272"/>
                  </a:lnTo>
                  <a:lnTo>
                    <a:pt x="67" y="30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9" name="Freeform 25"/>
            <p:cNvSpPr>
              <a:spLocks/>
            </p:cNvSpPr>
            <p:nvPr/>
          </p:nvSpPr>
          <p:spPr bwMode="auto">
            <a:xfrm>
              <a:off x="4231469" y="3223221"/>
              <a:ext cx="125479" cy="632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" y="3"/>
                </a:cxn>
                <a:cxn ang="0">
                  <a:pos x="7" y="7"/>
                </a:cxn>
                <a:cxn ang="0">
                  <a:pos x="15" y="14"/>
                </a:cxn>
                <a:cxn ang="0">
                  <a:pos x="25" y="23"/>
                </a:cxn>
                <a:cxn ang="0">
                  <a:pos x="38" y="33"/>
                </a:cxn>
                <a:cxn ang="0">
                  <a:pos x="51" y="43"/>
                </a:cxn>
                <a:cxn ang="0">
                  <a:pos x="69" y="53"/>
                </a:cxn>
                <a:cxn ang="0">
                  <a:pos x="86" y="61"/>
                </a:cxn>
                <a:cxn ang="0">
                  <a:pos x="104" y="68"/>
                </a:cxn>
                <a:cxn ang="0">
                  <a:pos x="123" y="72"/>
                </a:cxn>
                <a:cxn ang="0">
                  <a:pos x="142" y="73"/>
                </a:cxn>
                <a:cxn ang="0">
                  <a:pos x="162" y="71"/>
                </a:cxn>
                <a:cxn ang="0">
                  <a:pos x="180" y="63"/>
                </a:cxn>
                <a:cxn ang="0">
                  <a:pos x="199" y="50"/>
                </a:cxn>
                <a:cxn ang="0">
                  <a:pos x="216" y="30"/>
                </a:cxn>
                <a:cxn ang="0">
                  <a:pos x="232" y="5"/>
                </a:cxn>
                <a:cxn ang="0">
                  <a:pos x="232" y="7"/>
                </a:cxn>
                <a:cxn ang="0">
                  <a:pos x="230" y="15"/>
                </a:cxn>
                <a:cxn ang="0">
                  <a:pos x="228" y="26"/>
                </a:cxn>
                <a:cxn ang="0">
                  <a:pos x="223" y="38"/>
                </a:cxn>
                <a:cxn ang="0">
                  <a:pos x="217" y="53"/>
                </a:cxn>
                <a:cxn ang="0">
                  <a:pos x="209" y="68"/>
                </a:cxn>
                <a:cxn ang="0">
                  <a:pos x="200" y="82"/>
                </a:cxn>
                <a:cxn ang="0">
                  <a:pos x="188" y="95"/>
                </a:cxn>
                <a:cxn ang="0">
                  <a:pos x="175" y="104"/>
                </a:cxn>
                <a:cxn ang="0">
                  <a:pos x="157" y="110"/>
                </a:cxn>
                <a:cxn ang="0">
                  <a:pos x="139" y="111"/>
                </a:cxn>
                <a:cxn ang="0">
                  <a:pos x="117" y="105"/>
                </a:cxn>
                <a:cxn ang="0">
                  <a:pos x="93" y="93"/>
                </a:cxn>
                <a:cxn ang="0">
                  <a:pos x="65" y="72"/>
                </a:cxn>
                <a:cxn ang="0">
                  <a:pos x="34" y="41"/>
                </a:cxn>
                <a:cxn ang="0">
                  <a:pos x="0" y="0"/>
                </a:cxn>
              </a:cxnLst>
              <a:rect l="0" t="0" r="r" b="b"/>
              <a:pathLst>
                <a:path w="232" h="111">
                  <a:moveTo>
                    <a:pt x="0" y="0"/>
                  </a:moveTo>
                  <a:lnTo>
                    <a:pt x="1" y="3"/>
                  </a:lnTo>
                  <a:lnTo>
                    <a:pt x="7" y="7"/>
                  </a:lnTo>
                  <a:lnTo>
                    <a:pt x="15" y="14"/>
                  </a:lnTo>
                  <a:lnTo>
                    <a:pt x="25" y="23"/>
                  </a:lnTo>
                  <a:lnTo>
                    <a:pt x="38" y="33"/>
                  </a:lnTo>
                  <a:lnTo>
                    <a:pt x="51" y="43"/>
                  </a:lnTo>
                  <a:lnTo>
                    <a:pt x="69" y="53"/>
                  </a:lnTo>
                  <a:lnTo>
                    <a:pt x="86" y="61"/>
                  </a:lnTo>
                  <a:lnTo>
                    <a:pt x="104" y="68"/>
                  </a:lnTo>
                  <a:lnTo>
                    <a:pt x="123" y="72"/>
                  </a:lnTo>
                  <a:lnTo>
                    <a:pt x="142" y="73"/>
                  </a:lnTo>
                  <a:lnTo>
                    <a:pt x="162" y="71"/>
                  </a:lnTo>
                  <a:lnTo>
                    <a:pt x="180" y="63"/>
                  </a:lnTo>
                  <a:lnTo>
                    <a:pt x="199" y="50"/>
                  </a:lnTo>
                  <a:lnTo>
                    <a:pt x="216" y="30"/>
                  </a:lnTo>
                  <a:lnTo>
                    <a:pt x="232" y="5"/>
                  </a:lnTo>
                  <a:lnTo>
                    <a:pt x="232" y="7"/>
                  </a:lnTo>
                  <a:lnTo>
                    <a:pt x="230" y="15"/>
                  </a:lnTo>
                  <a:lnTo>
                    <a:pt x="228" y="26"/>
                  </a:lnTo>
                  <a:lnTo>
                    <a:pt x="223" y="38"/>
                  </a:lnTo>
                  <a:lnTo>
                    <a:pt x="217" y="53"/>
                  </a:lnTo>
                  <a:lnTo>
                    <a:pt x="209" y="68"/>
                  </a:lnTo>
                  <a:lnTo>
                    <a:pt x="200" y="82"/>
                  </a:lnTo>
                  <a:lnTo>
                    <a:pt x="188" y="95"/>
                  </a:lnTo>
                  <a:lnTo>
                    <a:pt x="175" y="104"/>
                  </a:lnTo>
                  <a:lnTo>
                    <a:pt x="157" y="110"/>
                  </a:lnTo>
                  <a:lnTo>
                    <a:pt x="139" y="111"/>
                  </a:lnTo>
                  <a:lnTo>
                    <a:pt x="117" y="105"/>
                  </a:lnTo>
                  <a:lnTo>
                    <a:pt x="93" y="93"/>
                  </a:lnTo>
                  <a:lnTo>
                    <a:pt x="65" y="72"/>
                  </a:lnTo>
                  <a:lnTo>
                    <a:pt x="34" y="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0" name="Freeform 26"/>
            <p:cNvSpPr>
              <a:spLocks/>
            </p:cNvSpPr>
            <p:nvPr/>
          </p:nvSpPr>
          <p:spPr bwMode="auto">
            <a:xfrm>
              <a:off x="4344078" y="3128952"/>
              <a:ext cx="75073" cy="137955"/>
            </a:xfrm>
            <a:custGeom>
              <a:avLst/>
              <a:gdLst/>
              <a:ahLst/>
              <a:cxnLst>
                <a:cxn ang="0">
                  <a:pos x="0" y="191"/>
                </a:cxn>
                <a:cxn ang="0">
                  <a:pos x="2" y="193"/>
                </a:cxn>
                <a:cxn ang="0">
                  <a:pos x="10" y="198"/>
                </a:cxn>
                <a:cxn ang="0">
                  <a:pos x="22" y="204"/>
                </a:cxn>
                <a:cxn ang="0">
                  <a:pos x="37" y="208"/>
                </a:cxn>
                <a:cxn ang="0">
                  <a:pos x="53" y="211"/>
                </a:cxn>
                <a:cxn ang="0">
                  <a:pos x="70" y="208"/>
                </a:cxn>
                <a:cxn ang="0">
                  <a:pos x="86" y="199"/>
                </a:cxn>
                <a:cxn ang="0">
                  <a:pos x="103" y="182"/>
                </a:cxn>
                <a:cxn ang="0">
                  <a:pos x="117" y="150"/>
                </a:cxn>
                <a:cxn ang="0">
                  <a:pos x="120" y="118"/>
                </a:cxn>
                <a:cxn ang="0">
                  <a:pos x="114" y="87"/>
                </a:cxn>
                <a:cxn ang="0">
                  <a:pos x="103" y="60"/>
                </a:cxn>
                <a:cxn ang="0">
                  <a:pos x="89" y="36"/>
                </a:cxn>
                <a:cxn ang="0">
                  <a:pos x="76" y="16"/>
                </a:cxn>
                <a:cxn ang="0">
                  <a:pos x="66" y="4"/>
                </a:cxn>
                <a:cxn ang="0">
                  <a:pos x="61" y="0"/>
                </a:cxn>
                <a:cxn ang="0">
                  <a:pos x="66" y="2"/>
                </a:cxn>
                <a:cxn ang="0">
                  <a:pos x="76" y="11"/>
                </a:cxn>
                <a:cxn ang="0">
                  <a:pos x="91" y="24"/>
                </a:cxn>
                <a:cxn ang="0">
                  <a:pos x="108" y="42"/>
                </a:cxn>
                <a:cxn ang="0">
                  <a:pos x="123" y="64"/>
                </a:cxn>
                <a:cxn ang="0">
                  <a:pos x="135" y="90"/>
                </a:cxn>
                <a:cxn ang="0">
                  <a:pos x="141" y="120"/>
                </a:cxn>
                <a:cxn ang="0">
                  <a:pos x="137" y="152"/>
                </a:cxn>
                <a:cxn ang="0">
                  <a:pos x="127" y="183"/>
                </a:cxn>
                <a:cxn ang="0">
                  <a:pos x="112" y="207"/>
                </a:cxn>
                <a:cxn ang="0">
                  <a:pos x="96" y="226"/>
                </a:cxn>
                <a:cxn ang="0">
                  <a:pos x="77" y="237"/>
                </a:cxn>
                <a:cxn ang="0">
                  <a:pos x="59" y="241"/>
                </a:cxn>
                <a:cxn ang="0">
                  <a:pos x="38" y="234"/>
                </a:cxn>
                <a:cxn ang="0">
                  <a:pos x="18" y="218"/>
                </a:cxn>
                <a:cxn ang="0">
                  <a:pos x="0" y="191"/>
                </a:cxn>
              </a:cxnLst>
              <a:rect l="0" t="0" r="r" b="b"/>
              <a:pathLst>
                <a:path w="141" h="241">
                  <a:moveTo>
                    <a:pt x="0" y="191"/>
                  </a:moveTo>
                  <a:lnTo>
                    <a:pt x="2" y="193"/>
                  </a:lnTo>
                  <a:lnTo>
                    <a:pt x="10" y="198"/>
                  </a:lnTo>
                  <a:lnTo>
                    <a:pt x="22" y="204"/>
                  </a:lnTo>
                  <a:lnTo>
                    <a:pt x="37" y="208"/>
                  </a:lnTo>
                  <a:lnTo>
                    <a:pt x="53" y="211"/>
                  </a:lnTo>
                  <a:lnTo>
                    <a:pt x="70" y="208"/>
                  </a:lnTo>
                  <a:lnTo>
                    <a:pt x="86" y="199"/>
                  </a:lnTo>
                  <a:lnTo>
                    <a:pt x="103" y="182"/>
                  </a:lnTo>
                  <a:lnTo>
                    <a:pt x="117" y="150"/>
                  </a:lnTo>
                  <a:lnTo>
                    <a:pt x="120" y="118"/>
                  </a:lnTo>
                  <a:lnTo>
                    <a:pt x="114" y="87"/>
                  </a:lnTo>
                  <a:lnTo>
                    <a:pt x="103" y="60"/>
                  </a:lnTo>
                  <a:lnTo>
                    <a:pt x="89" y="36"/>
                  </a:lnTo>
                  <a:lnTo>
                    <a:pt x="76" y="16"/>
                  </a:lnTo>
                  <a:lnTo>
                    <a:pt x="66" y="4"/>
                  </a:lnTo>
                  <a:lnTo>
                    <a:pt x="61" y="0"/>
                  </a:lnTo>
                  <a:lnTo>
                    <a:pt x="66" y="2"/>
                  </a:lnTo>
                  <a:lnTo>
                    <a:pt x="76" y="11"/>
                  </a:lnTo>
                  <a:lnTo>
                    <a:pt x="91" y="24"/>
                  </a:lnTo>
                  <a:lnTo>
                    <a:pt x="108" y="42"/>
                  </a:lnTo>
                  <a:lnTo>
                    <a:pt x="123" y="64"/>
                  </a:lnTo>
                  <a:lnTo>
                    <a:pt x="135" y="90"/>
                  </a:lnTo>
                  <a:lnTo>
                    <a:pt x="141" y="120"/>
                  </a:lnTo>
                  <a:lnTo>
                    <a:pt x="137" y="152"/>
                  </a:lnTo>
                  <a:lnTo>
                    <a:pt x="127" y="183"/>
                  </a:lnTo>
                  <a:lnTo>
                    <a:pt x="112" y="207"/>
                  </a:lnTo>
                  <a:lnTo>
                    <a:pt x="96" y="226"/>
                  </a:lnTo>
                  <a:lnTo>
                    <a:pt x="77" y="237"/>
                  </a:lnTo>
                  <a:lnTo>
                    <a:pt x="59" y="241"/>
                  </a:lnTo>
                  <a:lnTo>
                    <a:pt x="38" y="234"/>
                  </a:lnTo>
                  <a:lnTo>
                    <a:pt x="18" y="218"/>
                  </a:lnTo>
                  <a:lnTo>
                    <a:pt x="0" y="19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1" name="Freeform 27"/>
            <p:cNvSpPr>
              <a:spLocks/>
            </p:cNvSpPr>
            <p:nvPr/>
          </p:nvSpPr>
          <p:spPr bwMode="auto">
            <a:xfrm>
              <a:off x="4346223" y="3178385"/>
              <a:ext cx="27884" cy="48284"/>
            </a:xfrm>
            <a:custGeom>
              <a:avLst/>
              <a:gdLst/>
              <a:ahLst/>
              <a:cxnLst>
                <a:cxn ang="0">
                  <a:pos x="9" y="85"/>
                </a:cxn>
                <a:cxn ang="0">
                  <a:pos x="9" y="82"/>
                </a:cxn>
                <a:cxn ang="0">
                  <a:pos x="10" y="74"/>
                </a:cxn>
                <a:cxn ang="0">
                  <a:pos x="11" y="62"/>
                </a:cxn>
                <a:cxn ang="0">
                  <a:pos x="15" y="48"/>
                </a:cxn>
                <a:cxn ang="0">
                  <a:pos x="20" y="35"/>
                </a:cxn>
                <a:cxn ang="0">
                  <a:pos x="27" y="21"/>
                </a:cxn>
                <a:cxn ang="0">
                  <a:pos x="38" y="9"/>
                </a:cxn>
                <a:cxn ang="0">
                  <a:pos x="51" y="2"/>
                </a:cxn>
                <a:cxn ang="0">
                  <a:pos x="48" y="1"/>
                </a:cxn>
                <a:cxn ang="0">
                  <a:pos x="40" y="0"/>
                </a:cxn>
                <a:cxn ang="0">
                  <a:pos x="28" y="1"/>
                </a:cxn>
                <a:cxn ang="0">
                  <a:pos x="16" y="4"/>
                </a:cxn>
                <a:cxn ang="0">
                  <a:pos x="5" y="13"/>
                </a:cxn>
                <a:cxn ang="0">
                  <a:pos x="0" y="28"/>
                </a:cxn>
                <a:cxn ang="0">
                  <a:pos x="0" y="51"/>
                </a:cxn>
                <a:cxn ang="0">
                  <a:pos x="9" y="85"/>
                </a:cxn>
              </a:cxnLst>
              <a:rect l="0" t="0" r="r" b="b"/>
              <a:pathLst>
                <a:path w="51" h="85">
                  <a:moveTo>
                    <a:pt x="9" y="85"/>
                  </a:moveTo>
                  <a:lnTo>
                    <a:pt x="9" y="82"/>
                  </a:lnTo>
                  <a:lnTo>
                    <a:pt x="10" y="74"/>
                  </a:lnTo>
                  <a:lnTo>
                    <a:pt x="11" y="62"/>
                  </a:lnTo>
                  <a:lnTo>
                    <a:pt x="15" y="48"/>
                  </a:lnTo>
                  <a:lnTo>
                    <a:pt x="20" y="35"/>
                  </a:lnTo>
                  <a:lnTo>
                    <a:pt x="27" y="21"/>
                  </a:lnTo>
                  <a:lnTo>
                    <a:pt x="38" y="9"/>
                  </a:lnTo>
                  <a:lnTo>
                    <a:pt x="51" y="2"/>
                  </a:lnTo>
                  <a:lnTo>
                    <a:pt x="48" y="1"/>
                  </a:lnTo>
                  <a:lnTo>
                    <a:pt x="40" y="0"/>
                  </a:lnTo>
                  <a:lnTo>
                    <a:pt x="28" y="1"/>
                  </a:lnTo>
                  <a:lnTo>
                    <a:pt x="16" y="4"/>
                  </a:lnTo>
                  <a:lnTo>
                    <a:pt x="5" y="13"/>
                  </a:lnTo>
                  <a:lnTo>
                    <a:pt x="0" y="28"/>
                  </a:lnTo>
                  <a:lnTo>
                    <a:pt x="0" y="51"/>
                  </a:lnTo>
                  <a:lnTo>
                    <a:pt x="9" y="8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2" name="Freeform 28"/>
            <p:cNvSpPr>
              <a:spLocks/>
            </p:cNvSpPr>
            <p:nvPr/>
          </p:nvSpPr>
          <p:spPr bwMode="auto">
            <a:xfrm>
              <a:off x="4321557" y="3180685"/>
              <a:ext cx="32174" cy="47134"/>
            </a:xfrm>
            <a:custGeom>
              <a:avLst/>
              <a:gdLst/>
              <a:ahLst/>
              <a:cxnLst>
                <a:cxn ang="0">
                  <a:pos x="53" y="83"/>
                </a:cxn>
                <a:cxn ang="0">
                  <a:pos x="53" y="79"/>
                </a:cxn>
                <a:cxn ang="0">
                  <a:pos x="51" y="72"/>
                </a:cxn>
                <a:cxn ang="0">
                  <a:pos x="48" y="61"/>
                </a:cxn>
                <a:cxn ang="0">
                  <a:pos x="43" y="47"/>
                </a:cxn>
                <a:cxn ang="0">
                  <a:pos x="38" y="33"/>
                </a:cxn>
                <a:cxn ang="0">
                  <a:pos x="27" y="20"/>
                </a:cxn>
                <a:cxn ang="0">
                  <a:pos x="16" y="9"/>
                </a:cxn>
                <a:cxn ang="0">
                  <a:pos x="0" y="2"/>
                </a:cxn>
                <a:cxn ang="0">
                  <a:pos x="3" y="1"/>
                </a:cxn>
                <a:cxn ang="0">
                  <a:pos x="13" y="0"/>
                </a:cxn>
                <a:cxn ang="0">
                  <a:pos x="26" y="0"/>
                </a:cxn>
                <a:cxn ang="0">
                  <a:pos x="40" y="2"/>
                </a:cxn>
                <a:cxn ang="0">
                  <a:pos x="53" y="10"/>
                </a:cxn>
                <a:cxn ang="0">
                  <a:pos x="61" y="25"/>
                </a:cxn>
                <a:cxn ang="0">
                  <a:pos x="61" y="49"/>
                </a:cxn>
                <a:cxn ang="0">
                  <a:pos x="53" y="83"/>
                </a:cxn>
              </a:cxnLst>
              <a:rect l="0" t="0" r="r" b="b"/>
              <a:pathLst>
                <a:path w="61" h="83">
                  <a:moveTo>
                    <a:pt x="53" y="83"/>
                  </a:moveTo>
                  <a:lnTo>
                    <a:pt x="53" y="79"/>
                  </a:lnTo>
                  <a:lnTo>
                    <a:pt x="51" y="72"/>
                  </a:lnTo>
                  <a:lnTo>
                    <a:pt x="48" y="61"/>
                  </a:lnTo>
                  <a:lnTo>
                    <a:pt x="43" y="47"/>
                  </a:lnTo>
                  <a:lnTo>
                    <a:pt x="38" y="33"/>
                  </a:lnTo>
                  <a:lnTo>
                    <a:pt x="27" y="20"/>
                  </a:lnTo>
                  <a:lnTo>
                    <a:pt x="16" y="9"/>
                  </a:lnTo>
                  <a:lnTo>
                    <a:pt x="0" y="2"/>
                  </a:lnTo>
                  <a:lnTo>
                    <a:pt x="3" y="1"/>
                  </a:lnTo>
                  <a:lnTo>
                    <a:pt x="13" y="0"/>
                  </a:lnTo>
                  <a:lnTo>
                    <a:pt x="26" y="0"/>
                  </a:lnTo>
                  <a:lnTo>
                    <a:pt x="40" y="2"/>
                  </a:lnTo>
                  <a:lnTo>
                    <a:pt x="53" y="10"/>
                  </a:lnTo>
                  <a:lnTo>
                    <a:pt x="61" y="25"/>
                  </a:lnTo>
                  <a:lnTo>
                    <a:pt x="61" y="49"/>
                  </a:lnTo>
                  <a:lnTo>
                    <a:pt x="53" y="8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3" name="Freeform 29"/>
            <p:cNvSpPr>
              <a:spLocks/>
            </p:cNvSpPr>
            <p:nvPr/>
          </p:nvSpPr>
          <p:spPr bwMode="auto">
            <a:xfrm>
              <a:off x="4318339" y="3158842"/>
              <a:ext cx="52551" cy="24142"/>
            </a:xfrm>
            <a:custGeom>
              <a:avLst/>
              <a:gdLst/>
              <a:ahLst/>
              <a:cxnLst>
                <a:cxn ang="0">
                  <a:pos x="97" y="38"/>
                </a:cxn>
                <a:cxn ang="0">
                  <a:pos x="96" y="34"/>
                </a:cxn>
                <a:cxn ang="0">
                  <a:pos x="91" y="25"/>
                </a:cxn>
                <a:cxn ang="0">
                  <a:pos x="83" y="15"/>
                </a:cxn>
                <a:cxn ang="0">
                  <a:pos x="73" y="4"/>
                </a:cxn>
                <a:cxn ang="0">
                  <a:pos x="59" y="0"/>
                </a:cxn>
                <a:cxn ang="0">
                  <a:pos x="41" y="2"/>
                </a:cxn>
                <a:cxn ang="0">
                  <a:pos x="22" y="15"/>
                </a:cxn>
                <a:cxn ang="0">
                  <a:pos x="0" y="42"/>
                </a:cxn>
                <a:cxn ang="0">
                  <a:pos x="2" y="41"/>
                </a:cxn>
                <a:cxn ang="0">
                  <a:pos x="9" y="38"/>
                </a:cxn>
                <a:cxn ang="0">
                  <a:pos x="20" y="33"/>
                </a:cxn>
                <a:cxn ang="0">
                  <a:pos x="32" y="30"/>
                </a:cxn>
                <a:cxn ang="0">
                  <a:pos x="47" y="27"/>
                </a:cxn>
                <a:cxn ang="0">
                  <a:pos x="63" y="26"/>
                </a:cxn>
                <a:cxn ang="0">
                  <a:pos x="79" y="30"/>
                </a:cxn>
                <a:cxn ang="0">
                  <a:pos x="97" y="38"/>
                </a:cxn>
              </a:cxnLst>
              <a:rect l="0" t="0" r="r" b="b"/>
              <a:pathLst>
                <a:path w="97" h="42">
                  <a:moveTo>
                    <a:pt x="97" y="38"/>
                  </a:moveTo>
                  <a:lnTo>
                    <a:pt x="96" y="34"/>
                  </a:lnTo>
                  <a:lnTo>
                    <a:pt x="91" y="25"/>
                  </a:lnTo>
                  <a:lnTo>
                    <a:pt x="83" y="15"/>
                  </a:lnTo>
                  <a:lnTo>
                    <a:pt x="73" y="4"/>
                  </a:lnTo>
                  <a:lnTo>
                    <a:pt x="59" y="0"/>
                  </a:lnTo>
                  <a:lnTo>
                    <a:pt x="41" y="2"/>
                  </a:lnTo>
                  <a:lnTo>
                    <a:pt x="22" y="15"/>
                  </a:lnTo>
                  <a:lnTo>
                    <a:pt x="0" y="42"/>
                  </a:lnTo>
                  <a:lnTo>
                    <a:pt x="2" y="41"/>
                  </a:lnTo>
                  <a:lnTo>
                    <a:pt x="9" y="38"/>
                  </a:lnTo>
                  <a:lnTo>
                    <a:pt x="20" y="33"/>
                  </a:lnTo>
                  <a:lnTo>
                    <a:pt x="32" y="30"/>
                  </a:lnTo>
                  <a:lnTo>
                    <a:pt x="47" y="27"/>
                  </a:lnTo>
                  <a:lnTo>
                    <a:pt x="63" y="26"/>
                  </a:lnTo>
                  <a:lnTo>
                    <a:pt x="79" y="30"/>
                  </a:lnTo>
                  <a:lnTo>
                    <a:pt x="97" y="3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4" name="Freeform 30"/>
            <p:cNvSpPr>
              <a:spLocks/>
            </p:cNvSpPr>
            <p:nvPr/>
          </p:nvSpPr>
          <p:spPr bwMode="auto">
            <a:xfrm>
              <a:off x="4196078" y="2939264"/>
              <a:ext cx="189827" cy="198885"/>
            </a:xfrm>
            <a:custGeom>
              <a:avLst/>
              <a:gdLst/>
              <a:ahLst/>
              <a:cxnLst>
                <a:cxn ang="0">
                  <a:pos x="0" y="12"/>
                </a:cxn>
                <a:cxn ang="0">
                  <a:pos x="5" y="11"/>
                </a:cxn>
                <a:cxn ang="0">
                  <a:pos x="16" y="7"/>
                </a:cxn>
                <a:cxn ang="0">
                  <a:pos x="33" y="3"/>
                </a:cxn>
                <a:cxn ang="0">
                  <a:pos x="56" y="0"/>
                </a:cxn>
                <a:cxn ang="0">
                  <a:pos x="81" y="1"/>
                </a:cxn>
                <a:cxn ang="0">
                  <a:pos x="107" y="8"/>
                </a:cxn>
                <a:cxn ang="0">
                  <a:pos x="132" y="22"/>
                </a:cxn>
                <a:cxn ang="0">
                  <a:pos x="157" y="44"/>
                </a:cxn>
                <a:cxn ang="0">
                  <a:pos x="169" y="57"/>
                </a:cxn>
                <a:cxn ang="0">
                  <a:pos x="185" y="67"/>
                </a:cxn>
                <a:cxn ang="0">
                  <a:pos x="204" y="76"/>
                </a:cxn>
                <a:cxn ang="0">
                  <a:pos x="223" y="84"/>
                </a:cxn>
                <a:cxn ang="0">
                  <a:pos x="244" y="92"/>
                </a:cxn>
                <a:cxn ang="0">
                  <a:pos x="265" y="100"/>
                </a:cxn>
                <a:cxn ang="0">
                  <a:pos x="284" y="110"/>
                </a:cxn>
                <a:cxn ang="0">
                  <a:pos x="304" y="121"/>
                </a:cxn>
                <a:cxn ang="0">
                  <a:pos x="320" y="135"/>
                </a:cxn>
                <a:cxn ang="0">
                  <a:pos x="334" y="151"/>
                </a:cxn>
                <a:cxn ang="0">
                  <a:pos x="344" y="172"/>
                </a:cxn>
                <a:cxn ang="0">
                  <a:pos x="351" y="196"/>
                </a:cxn>
                <a:cxn ang="0">
                  <a:pos x="352" y="225"/>
                </a:cxn>
                <a:cxn ang="0">
                  <a:pos x="348" y="259"/>
                </a:cxn>
                <a:cxn ang="0">
                  <a:pos x="337" y="300"/>
                </a:cxn>
                <a:cxn ang="0">
                  <a:pos x="319" y="347"/>
                </a:cxn>
                <a:cxn ang="0">
                  <a:pos x="322" y="339"/>
                </a:cxn>
                <a:cxn ang="0">
                  <a:pos x="328" y="317"/>
                </a:cxn>
                <a:cxn ang="0">
                  <a:pos x="335" y="286"/>
                </a:cxn>
                <a:cxn ang="0">
                  <a:pos x="337" y="249"/>
                </a:cxn>
                <a:cxn ang="0">
                  <a:pos x="332" y="209"/>
                </a:cxn>
                <a:cxn ang="0">
                  <a:pos x="314" y="171"/>
                </a:cxn>
                <a:cxn ang="0">
                  <a:pos x="282" y="138"/>
                </a:cxn>
                <a:cxn ang="0">
                  <a:pos x="230" y="114"/>
                </a:cxn>
                <a:cxn ang="0">
                  <a:pos x="203" y="105"/>
                </a:cxn>
                <a:cxn ang="0">
                  <a:pos x="180" y="96"/>
                </a:cxn>
                <a:cxn ang="0">
                  <a:pos x="161" y="87"/>
                </a:cxn>
                <a:cxn ang="0">
                  <a:pos x="146" y="76"/>
                </a:cxn>
                <a:cxn ang="0">
                  <a:pos x="135" y="67"/>
                </a:cxn>
                <a:cxn ang="0">
                  <a:pos x="125" y="59"/>
                </a:cxn>
                <a:cxn ang="0">
                  <a:pos x="117" y="50"/>
                </a:cxn>
                <a:cxn ang="0">
                  <a:pos x="111" y="42"/>
                </a:cxn>
                <a:cxn ang="0">
                  <a:pos x="104" y="35"/>
                </a:cxn>
                <a:cxn ang="0">
                  <a:pos x="97" y="28"/>
                </a:cxn>
                <a:cxn ang="0">
                  <a:pos x="89" y="22"/>
                </a:cxn>
                <a:cxn ang="0">
                  <a:pos x="77" y="18"/>
                </a:cxn>
                <a:cxn ang="0">
                  <a:pos x="64" y="14"/>
                </a:cxn>
                <a:cxn ang="0">
                  <a:pos x="47" y="12"/>
                </a:cxn>
                <a:cxn ang="0">
                  <a:pos x="26" y="11"/>
                </a:cxn>
                <a:cxn ang="0">
                  <a:pos x="0" y="12"/>
                </a:cxn>
              </a:cxnLst>
              <a:rect l="0" t="0" r="r" b="b"/>
              <a:pathLst>
                <a:path w="352" h="347">
                  <a:moveTo>
                    <a:pt x="0" y="12"/>
                  </a:moveTo>
                  <a:lnTo>
                    <a:pt x="5" y="11"/>
                  </a:lnTo>
                  <a:lnTo>
                    <a:pt x="16" y="7"/>
                  </a:lnTo>
                  <a:lnTo>
                    <a:pt x="33" y="3"/>
                  </a:lnTo>
                  <a:lnTo>
                    <a:pt x="56" y="0"/>
                  </a:lnTo>
                  <a:lnTo>
                    <a:pt x="81" y="1"/>
                  </a:lnTo>
                  <a:lnTo>
                    <a:pt x="107" y="8"/>
                  </a:lnTo>
                  <a:lnTo>
                    <a:pt x="132" y="22"/>
                  </a:lnTo>
                  <a:lnTo>
                    <a:pt x="157" y="44"/>
                  </a:lnTo>
                  <a:lnTo>
                    <a:pt x="169" y="57"/>
                  </a:lnTo>
                  <a:lnTo>
                    <a:pt x="185" y="67"/>
                  </a:lnTo>
                  <a:lnTo>
                    <a:pt x="204" y="76"/>
                  </a:lnTo>
                  <a:lnTo>
                    <a:pt x="223" y="84"/>
                  </a:lnTo>
                  <a:lnTo>
                    <a:pt x="244" y="92"/>
                  </a:lnTo>
                  <a:lnTo>
                    <a:pt x="265" y="100"/>
                  </a:lnTo>
                  <a:lnTo>
                    <a:pt x="284" y="110"/>
                  </a:lnTo>
                  <a:lnTo>
                    <a:pt x="304" y="121"/>
                  </a:lnTo>
                  <a:lnTo>
                    <a:pt x="320" y="135"/>
                  </a:lnTo>
                  <a:lnTo>
                    <a:pt x="334" y="151"/>
                  </a:lnTo>
                  <a:lnTo>
                    <a:pt x="344" y="172"/>
                  </a:lnTo>
                  <a:lnTo>
                    <a:pt x="351" y="196"/>
                  </a:lnTo>
                  <a:lnTo>
                    <a:pt x="352" y="225"/>
                  </a:lnTo>
                  <a:lnTo>
                    <a:pt x="348" y="259"/>
                  </a:lnTo>
                  <a:lnTo>
                    <a:pt x="337" y="300"/>
                  </a:lnTo>
                  <a:lnTo>
                    <a:pt x="319" y="347"/>
                  </a:lnTo>
                  <a:lnTo>
                    <a:pt x="322" y="339"/>
                  </a:lnTo>
                  <a:lnTo>
                    <a:pt x="328" y="317"/>
                  </a:lnTo>
                  <a:lnTo>
                    <a:pt x="335" y="286"/>
                  </a:lnTo>
                  <a:lnTo>
                    <a:pt x="337" y="249"/>
                  </a:lnTo>
                  <a:lnTo>
                    <a:pt x="332" y="209"/>
                  </a:lnTo>
                  <a:lnTo>
                    <a:pt x="314" y="171"/>
                  </a:lnTo>
                  <a:lnTo>
                    <a:pt x="282" y="138"/>
                  </a:lnTo>
                  <a:lnTo>
                    <a:pt x="230" y="114"/>
                  </a:lnTo>
                  <a:lnTo>
                    <a:pt x="203" y="105"/>
                  </a:lnTo>
                  <a:lnTo>
                    <a:pt x="180" y="96"/>
                  </a:lnTo>
                  <a:lnTo>
                    <a:pt x="161" y="87"/>
                  </a:lnTo>
                  <a:lnTo>
                    <a:pt x="146" y="76"/>
                  </a:lnTo>
                  <a:lnTo>
                    <a:pt x="135" y="67"/>
                  </a:lnTo>
                  <a:lnTo>
                    <a:pt x="125" y="59"/>
                  </a:lnTo>
                  <a:lnTo>
                    <a:pt x="117" y="50"/>
                  </a:lnTo>
                  <a:lnTo>
                    <a:pt x="111" y="42"/>
                  </a:lnTo>
                  <a:lnTo>
                    <a:pt x="104" y="35"/>
                  </a:lnTo>
                  <a:lnTo>
                    <a:pt x="97" y="28"/>
                  </a:lnTo>
                  <a:lnTo>
                    <a:pt x="89" y="22"/>
                  </a:lnTo>
                  <a:lnTo>
                    <a:pt x="77" y="18"/>
                  </a:lnTo>
                  <a:lnTo>
                    <a:pt x="64" y="14"/>
                  </a:lnTo>
                  <a:lnTo>
                    <a:pt x="47" y="12"/>
                  </a:lnTo>
                  <a:lnTo>
                    <a:pt x="26" y="11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5" name="Freeform 31"/>
            <p:cNvSpPr>
              <a:spLocks/>
            </p:cNvSpPr>
            <p:nvPr/>
          </p:nvSpPr>
          <p:spPr bwMode="auto">
            <a:xfrm>
              <a:off x="4199295" y="3054226"/>
              <a:ext cx="33247" cy="56331"/>
            </a:xfrm>
            <a:custGeom>
              <a:avLst/>
              <a:gdLst/>
              <a:ahLst/>
              <a:cxnLst>
                <a:cxn ang="0">
                  <a:pos x="62" y="49"/>
                </a:cxn>
                <a:cxn ang="0">
                  <a:pos x="59" y="68"/>
                </a:cxn>
                <a:cxn ang="0">
                  <a:pos x="53" y="84"/>
                </a:cxn>
                <a:cxn ang="0">
                  <a:pos x="43" y="95"/>
                </a:cxn>
                <a:cxn ang="0">
                  <a:pos x="31" y="99"/>
                </a:cxn>
                <a:cxn ang="0">
                  <a:pos x="18" y="95"/>
                </a:cxn>
                <a:cxn ang="0">
                  <a:pos x="9" y="84"/>
                </a:cxn>
                <a:cxn ang="0">
                  <a:pos x="2" y="68"/>
                </a:cxn>
                <a:cxn ang="0">
                  <a:pos x="0" y="49"/>
                </a:cxn>
                <a:cxn ang="0">
                  <a:pos x="2" y="30"/>
                </a:cxn>
                <a:cxn ang="0">
                  <a:pos x="9" y="14"/>
                </a:cxn>
                <a:cxn ang="0">
                  <a:pos x="18" y="3"/>
                </a:cxn>
                <a:cxn ang="0">
                  <a:pos x="31" y="0"/>
                </a:cxn>
                <a:cxn ang="0">
                  <a:pos x="43" y="3"/>
                </a:cxn>
                <a:cxn ang="0">
                  <a:pos x="53" y="14"/>
                </a:cxn>
                <a:cxn ang="0">
                  <a:pos x="59" y="30"/>
                </a:cxn>
                <a:cxn ang="0">
                  <a:pos x="62" y="49"/>
                </a:cxn>
              </a:cxnLst>
              <a:rect l="0" t="0" r="r" b="b"/>
              <a:pathLst>
                <a:path w="62" h="99">
                  <a:moveTo>
                    <a:pt x="62" y="49"/>
                  </a:moveTo>
                  <a:lnTo>
                    <a:pt x="59" y="68"/>
                  </a:lnTo>
                  <a:lnTo>
                    <a:pt x="53" y="84"/>
                  </a:lnTo>
                  <a:lnTo>
                    <a:pt x="43" y="95"/>
                  </a:lnTo>
                  <a:lnTo>
                    <a:pt x="31" y="99"/>
                  </a:lnTo>
                  <a:lnTo>
                    <a:pt x="18" y="95"/>
                  </a:lnTo>
                  <a:lnTo>
                    <a:pt x="9" y="84"/>
                  </a:lnTo>
                  <a:lnTo>
                    <a:pt x="2" y="68"/>
                  </a:lnTo>
                  <a:lnTo>
                    <a:pt x="0" y="49"/>
                  </a:lnTo>
                  <a:lnTo>
                    <a:pt x="2" y="30"/>
                  </a:lnTo>
                  <a:lnTo>
                    <a:pt x="9" y="14"/>
                  </a:lnTo>
                  <a:lnTo>
                    <a:pt x="18" y="3"/>
                  </a:lnTo>
                  <a:lnTo>
                    <a:pt x="31" y="0"/>
                  </a:lnTo>
                  <a:lnTo>
                    <a:pt x="43" y="3"/>
                  </a:lnTo>
                  <a:lnTo>
                    <a:pt x="53" y="14"/>
                  </a:lnTo>
                  <a:lnTo>
                    <a:pt x="59" y="30"/>
                  </a:lnTo>
                  <a:lnTo>
                    <a:pt x="62" y="4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6" name="Freeform 32"/>
            <p:cNvSpPr>
              <a:spLocks/>
            </p:cNvSpPr>
            <p:nvPr/>
          </p:nvSpPr>
          <p:spPr bwMode="auto">
            <a:xfrm>
              <a:off x="4089904" y="2945012"/>
              <a:ext cx="50406" cy="123009"/>
            </a:xfrm>
            <a:custGeom>
              <a:avLst/>
              <a:gdLst/>
              <a:ahLst/>
              <a:cxnLst>
                <a:cxn ang="0">
                  <a:pos x="0" y="213"/>
                </a:cxn>
                <a:cxn ang="0">
                  <a:pos x="6" y="208"/>
                </a:cxn>
                <a:cxn ang="0">
                  <a:pos x="18" y="193"/>
                </a:cxn>
                <a:cxn ang="0">
                  <a:pos x="34" y="171"/>
                </a:cxn>
                <a:cxn ang="0">
                  <a:pos x="51" y="143"/>
                </a:cxn>
                <a:cxn ang="0">
                  <a:pos x="61" y="110"/>
                </a:cxn>
                <a:cxn ang="0">
                  <a:pos x="62" y="75"/>
                </a:cxn>
                <a:cxn ang="0">
                  <a:pos x="51" y="37"/>
                </a:cxn>
                <a:cxn ang="0">
                  <a:pos x="20" y="0"/>
                </a:cxn>
                <a:cxn ang="0">
                  <a:pos x="22" y="1"/>
                </a:cxn>
                <a:cxn ang="0">
                  <a:pos x="26" y="3"/>
                </a:cxn>
                <a:cxn ang="0">
                  <a:pos x="34" y="7"/>
                </a:cxn>
                <a:cxn ang="0">
                  <a:pos x="45" y="12"/>
                </a:cxn>
                <a:cxn ang="0">
                  <a:pos x="55" y="19"/>
                </a:cxn>
                <a:cxn ang="0">
                  <a:pos x="66" y="29"/>
                </a:cxn>
                <a:cxn ang="0">
                  <a:pos x="76" y="39"/>
                </a:cxn>
                <a:cxn ang="0">
                  <a:pos x="84" y="50"/>
                </a:cxn>
                <a:cxn ang="0">
                  <a:pos x="90" y="65"/>
                </a:cxn>
                <a:cxn ang="0">
                  <a:pos x="93" y="80"/>
                </a:cxn>
                <a:cxn ang="0">
                  <a:pos x="92" y="98"/>
                </a:cxn>
                <a:cxn ang="0">
                  <a:pos x="86" y="117"/>
                </a:cxn>
                <a:cxn ang="0">
                  <a:pos x="75" y="138"/>
                </a:cxn>
                <a:cxn ang="0">
                  <a:pos x="58" y="161"/>
                </a:cxn>
                <a:cxn ang="0">
                  <a:pos x="33" y="186"/>
                </a:cxn>
                <a:cxn ang="0">
                  <a:pos x="0" y="213"/>
                </a:cxn>
              </a:cxnLst>
              <a:rect l="0" t="0" r="r" b="b"/>
              <a:pathLst>
                <a:path w="93" h="213">
                  <a:moveTo>
                    <a:pt x="0" y="213"/>
                  </a:moveTo>
                  <a:lnTo>
                    <a:pt x="6" y="208"/>
                  </a:lnTo>
                  <a:lnTo>
                    <a:pt x="18" y="193"/>
                  </a:lnTo>
                  <a:lnTo>
                    <a:pt x="34" y="171"/>
                  </a:lnTo>
                  <a:lnTo>
                    <a:pt x="51" y="143"/>
                  </a:lnTo>
                  <a:lnTo>
                    <a:pt x="61" y="110"/>
                  </a:lnTo>
                  <a:lnTo>
                    <a:pt x="62" y="75"/>
                  </a:lnTo>
                  <a:lnTo>
                    <a:pt x="51" y="37"/>
                  </a:lnTo>
                  <a:lnTo>
                    <a:pt x="20" y="0"/>
                  </a:lnTo>
                  <a:lnTo>
                    <a:pt x="22" y="1"/>
                  </a:lnTo>
                  <a:lnTo>
                    <a:pt x="26" y="3"/>
                  </a:lnTo>
                  <a:lnTo>
                    <a:pt x="34" y="7"/>
                  </a:lnTo>
                  <a:lnTo>
                    <a:pt x="45" y="12"/>
                  </a:lnTo>
                  <a:lnTo>
                    <a:pt x="55" y="19"/>
                  </a:lnTo>
                  <a:lnTo>
                    <a:pt x="66" y="29"/>
                  </a:lnTo>
                  <a:lnTo>
                    <a:pt x="76" y="39"/>
                  </a:lnTo>
                  <a:lnTo>
                    <a:pt x="84" y="50"/>
                  </a:lnTo>
                  <a:lnTo>
                    <a:pt x="90" y="65"/>
                  </a:lnTo>
                  <a:lnTo>
                    <a:pt x="93" y="80"/>
                  </a:lnTo>
                  <a:lnTo>
                    <a:pt x="92" y="98"/>
                  </a:lnTo>
                  <a:lnTo>
                    <a:pt x="86" y="117"/>
                  </a:lnTo>
                  <a:lnTo>
                    <a:pt x="75" y="138"/>
                  </a:lnTo>
                  <a:lnTo>
                    <a:pt x="58" y="161"/>
                  </a:lnTo>
                  <a:lnTo>
                    <a:pt x="33" y="186"/>
                  </a:lnTo>
                  <a:lnTo>
                    <a:pt x="0" y="21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7" name="Freeform 33"/>
            <p:cNvSpPr>
              <a:spLocks/>
            </p:cNvSpPr>
            <p:nvPr/>
          </p:nvSpPr>
          <p:spPr bwMode="auto">
            <a:xfrm>
              <a:off x="4004107" y="2641511"/>
              <a:ext cx="142638" cy="354084"/>
            </a:xfrm>
            <a:custGeom>
              <a:avLst/>
              <a:gdLst/>
              <a:ahLst/>
              <a:cxnLst>
                <a:cxn ang="0">
                  <a:pos x="265" y="615"/>
                </a:cxn>
                <a:cxn ang="0">
                  <a:pos x="262" y="615"/>
                </a:cxn>
                <a:cxn ang="0">
                  <a:pos x="254" y="615"/>
                </a:cxn>
                <a:cxn ang="0">
                  <a:pos x="242" y="614"/>
                </a:cxn>
                <a:cxn ang="0">
                  <a:pos x="226" y="611"/>
                </a:cxn>
                <a:cxn ang="0">
                  <a:pos x="206" y="604"/>
                </a:cxn>
                <a:cxn ang="0">
                  <a:pos x="184" y="591"/>
                </a:cxn>
                <a:cxn ang="0">
                  <a:pos x="161" y="575"/>
                </a:cxn>
                <a:cxn ang="0">
                  <a:pos x="137" y="551"/>
                </a:cxn>
                <a:cxn ang="0">
                  <a:pos x="113" y="520"/>
                </a:cxn>
                <a:cxn ang="0">
                  <a:pos x="90" y="479"/>
                </a:cxn>
                <a:cxn ang="0">
                  <a:pos x="67" y="430"/>
                </a:cxn>
                <a:cxn ang="0">
                  <a:pos x="47" y="370"/>
                </a:cxn>
                <a:cxn ang="0">
                  <a:pos x="29" y="297"/>
                </a:cxn>
                <a:cxn ang="0">
                  <a:pos x="15" y="213"/>
                </a:cxn>
                <a:cxn ang="0">
                  <a:pos x="4" y="114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2" y="23"/>
                </a:cxn>
                <a:cxn ang="0">
                  <a:pos x="4" y="51"/>
                </a:cxn>
                <a:cxn ang="0">
                  <a:pos x="9" y="86"/>
                </a:cxn>
                <a:cxn ang="0">
                  <a:pos x="16" y="128"/>
                </a:cxn>
                <a:cxn ang="0">
                  <a:pos x="24" y="176"/>
                </a:cxn>
                <a:cxn ang="0">
                  <a:pos x="34" y="227"/>
                </a:cxn>
                <a:cxn ang="0">
                  <a:pos x="47" y="281"/>
                </a:cxn>
                <a:cxn ang="0">
                  <a:pos x="63" y="335"/>
                </a:cxn>
                <a:cxn ang="0">
                  <a:pos x="82" y="389"/>
                </a:cxn>
                <a:cxn ang="0">
                  <a:pos x="102" y="441"/>
                </a:cxn>
                <a:cxn ang="0">
                  <a:pos x="128" y="488"/>
                </a:cxn>
                <a:cxn ang="0">
                  <a:pos x="156" y="532"/>
                </a:cxn>
                <a:cxn ang="0">
                  <a:pos x="189" y="568"/>
                </a:cxn>
                <a:cxn ang="0">
                  <a:pos x="224" y="597"/>
                </a:cxn>
                <a:cxn ang="0">
                  <a:pos x="265" y="615"/>
                </a:cxn>
              </a:cxnLst>
              <a:rect l="0" t="0" r="r" b="b"/>
              <a:pathLst>
                <a:path w="265" h="615">
                  <a:moveTo>
                    <a:pt x="265" y="615"/>
                  </a:moveTo>
                  <a:lnTo>
                    <a:pt x="262" y="615"/>
                  </a:lnTo>
                  <a:lnTo>
                    <a:pt x="254" y="615"/>
                  </a:lnTo>
                  <a:lnTo>
                    <a:pt x="242" y="614"/>
                  </a:lnTo>
                  <a:lnTo>
                    <a:pt x="226" y="611"/>
                  </a:lnTo>
                  <a:lnTo>
                    <a:pt x="206" y="604"/>
                  </a:lnTo>
                  <a:lnTo>
                    <a:pt x="184" y="591"/>
                  </a:lnTo>
                  <a:lnTo>
                    <a:pt x="161" y="575"/>
                  </a:lnTo>
                  <a:lnTo>
                    <a:pt x="137" y="551"/>
                  </a:lnTo>
                  <a:lnTo>
                    <a:pt x="113" y="520"/>
                  </a:lnTo>
                  <a:lnTo>
                    <a:pt x="90" y="479"/>
                  </a:lnTo>
                  <a:lnTo>
                    <a:pt x="67" y="430"/>
                  </a:lnTo>
                  <a:lnTo>
                    <a:pt x="47" y="370"/>
                  </a:lnTo>
                  <a:lnTo>
                    <a:pt x="29" y="297"/>
                  </a:lnTo>
                  <a:lnTo>
                    <a:pt x="15" y="213"/>
                  </a:lnTo>
                  <a:lnTo>
                    <a:pt x="4" y="114"/>
                  </a:lnTo>
                  <a:lnTo>
                    <a:pt x="0" y="0"/>
                  </a:lnTo>
                  <a:lnTo>
                    <a:pt x="0" y="6"/>
                  </a:lnTo>
                  <a:lnTo>
                    <a:pt x="2" y="23"/>
                  </a:lnTo>
                  <a:lnTo>
                    <a:pt x="4" y="51"/>
                  </a:lnTo>
                  <a:lnTo>
                    <a:pt x="9" y="86"/>
                  </a:lnTo>
                  <a:lnTo>
                    <a:pt x="16" y="128"/>
                  </a:lnTo>
                  <a:lnTo>
                    <a:pt x="24" y="176"/>
                  </a:lnTo>
                  <a:lnTo>
                    <a:pt x="34" y="227"/>
                  </a:lnTo>
                  <a:lnTo>
                    <a:pt x="47" y="281"/>
                  </a:lnTo>
                  <a:lnTo>
                    <a:pt x="63" y="335"/>
                  </a:lnTo>
                  <a:lnTo>
                    <a:pt x="82" y="389"/>
                  </a:lnTo>
                  <a:lnTo>
                    <a:pt x="102" y="441"/>
                  </a:lnTo>
                  <a:lnTo>
                    <a:pt x="128" y="488"/>
                  </a:lnTo>
                  <a:lnTo>
                    <a:pt x="156" y="532"/>
                  </a:lnTo>
                  <a:lnTo>
                    <a:pt x="189" y="568"/>
                  </a:lnTo>
                  <a:lnTo>
                    <a:pt x="224" y="597"/>
                  </a:lnTo>
                  <a:lnTo>
                    <a:pt x="265" y="61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8" name="Freeform 34"/>
            <p:cNvSpPr>
              <a:spLocks/>
            </p:cNvSpPr>
            <p:nvPr/>
          </p:nvSpPr>
          <p:spPr bwMode="auto">
            <a:xfrm>
              <a:off x="3986947" y="2647259"/>
              <a:ext cx="182319" cy="313847"/>
            </a:xfrm>
            <a:custGeom>
              <a:avLst/>
              <a:gdLst/>
              <a:ahLst/>
              <a:cxnLst>
                <a:cxn ang="0">
                  <a:pos x="80" y="26"/>
                </a:cxn>
                <a:cxn ang="0">
                  <a:pos x="58" y="28"/>
                </a:cxn>
                <a:cxn ang="0">
                  <a:pos x="35" y="35"/>
                </a:cxn>
                <a:cxn ang="0">
                  <a:pos x="12" y="49"/>
                </a:cxn>
                <a:cxn ang="0">
                  <a:pos x="0" y="56"/>
                </a:cxn>
                <a:cxn ang="0">
                  <a:pos x="5" y="43"/>
                </a:cxn>
                <a:cxn ang="0">
                  <a:pos x="15" y="23"/>
                </a:cxn>
                <a:cxn ang="0">
                  <a:pos x="38" y="6"/>
                </a:cxn>
                <a:cxn ang="0">
                  <a:pos x="59" y="0"/>
                </a:cxn>
                <a:cxn ang="0">
                  <a:pos x="67" y="0"/>
                </a:cxn>
                <a:cxn ang="0">
                  <a:pos x="81" y="0"/>
                </a:cxn>
                <a:cxn ang="0">
                  <a:pos x="102" y="4"/>
                </a:cxn>
                <a:cxn ang="0">
                  <a:pos x="126" y="10"/>
                </a:cxn>
                <a:cxn ang="0">
                  <a:pos x="154" y="21"/>
                </a:cxn>
                <a:cxn ang="0">
                  <a:pos x="196" y="43"/>
                </a:cxn>
                <a:cxn ang="0">
                  <a:pos x="246" y="82"/>
                </a:cxn>
                <a:cxn ang="0">
                  <a:pos x="286" y="129"/>
                </a:cxn>
                <a:cxn ang="0">
                  <a:pos x="315" y="186"/>
                </a:cxn>
                <a:cxn ang="0">
                  <a:pos x="333" y="252"/>
                </a:cxn>
                <a:cxn ang="0">
                  <a:pos x="340" y="325"/>
                </a:cxn>
                <a:cxn ang="0">
                  <a:pos x="336" y="408"/>
                </a:cxn>
                <a:cxn ang="0">
                  <a:pos x="317" y="498"/>
                </a:cxn>
                <a:cxn ang="0">
                  <a:pos x="304" y="543"/>
                </a:cxn>
                <a:cxn ang="0">
                  <a:pos x="310" y="514"/>
                </a:cxn>
                <a:cxn ang="0">
                  <a:pos x="317" y="463"/>
                </a:cxn>
                <a:cxn ang="0">
                  <a:pos x="322" y="396"/>
                </a:cxn>
                <a:cxn ang="0">
                  <a:pos x="317" y="320"/>
                </a:cxn>
                <a:cxn ang="0">
                  <a:pos x="301" y="239"/>
                </a:cxn>
                <a:cxn ang="0">
                  <a:pos x="269" y="162"/>
                </a:cxn>
                <a:cxn ang="0">
                  <a:pos x="214" y="95"/>
                </a:cxn>
                <a:cxn ang="0">
                  <a:pos x="176" y="65"/>
                </a:cxn>
                <a:cxn ang="0">
                  <a:pos x="162" y="56"/>
                </a:cxn>
                <a:cxn ang="0">
                  <a:pos x="139" y="42"/>
                </a:cxn>
                <a:cxn ang="0">
                  <a:pos x="109" y="30"/>
                </a:cxn>
              </a:cxnLst>
              <a:rect l="0" t="0" r="r" b="b"/>
              <a:pathLst>
                <a:path w="340" h="546">
                  <a:moveTo>
                    <a:pt x="91" y="27"/>
                  </a:moveTo>
                  <a:lnTo>
                    <a:pt x="80" y="26"/>
                  </a:lnTo>
                  <a:lnTo>
                    <a:pt x="70" y="26"/>
                  </a:lnTo>
                  <a:lnTo>
                    <a:pt x="58" y="28"/>
                  </a:lnTo>
                  <a:lnTo>
                    <a:pt x="47" y="30"/>
                  </a:lnTo>
                  <a:lnTo>
                    <a:pt x="35" y="35"/>
                  </a:lnTo>
                  <a:lnTo>
                    <a:pt x="24" y="41"/>
                  </a:lnTo>
                  <a:lnTo>
                    <a:pt x="12" y="49"/>
                  </a:lnTo>
                  <a:lnTo>
                    <a:pt x="0" y="58"/>
                  </a:lnTo>
                  <a:lnTo>
                    <a:pt x="0" y="56"/>
                  </a:lnTo>
                  <a:lnTo>
                    <a:pt x="2" y="50"/>
                  </a:lnTo>
                  <a:lnTo>
                    <a:pt x="5" y="43"/>
                  </a:lnTo>
                  <a:lnTo>
                    <a:pt x="10" y="33"/>
                  </a:lnTo>
                  <a:lnTo>
                    <a:pt x="15" y="23"/>
                  </a:lnTo>
                  <a:lnTo>
                    <a:pt x="26" y="14"/>
                  </a:lnTo>
                  <a:lnTo>
                    <a:pt x="38" y="6"/>
                  </a:lnTo>
                  <a:lnTo>
                    <a:pt x="56" y="2"/>
                  </a:lnTo>
                  <a:lnTo>
                    <a:pt x="59" y="0"/>
                  </a:lnTo>
                  <a:lnTo>
                    <a:pt x="64" y="0"/>
                  </a:lnTo>
                  <a:lnTo>
                    <a:pt x="67" y="0"/>
                  </a:lnTo>
                  <a:lnTo>
                    <a:pt x="72" y="0"/>
                  </a:lnTo>
                  <a:lnTo>
                    <a:pt x="81" y="0"/>
                  </a:lnTo>
                  <a:lnTo>
                    <a:pt x="91" y="2"/>
                  </a:lnTo>
                  <a:lnTo>
                    <a:pt x="102" y="4"/>
                  </a:lnTo>
                  <a:lnTo>
                    <a:pt x="113" y="6"/>
                  </a:lnTo>
                  <a:lnTo>
                    <a:pt x="126" y="10"/>
                  </a:lnTo>
                  <a:lnTo>
                    <a:pt x="140" y="15"/>
                  </a:lnTo>
                  <a:lnTo>
                    <a:pt x="154" y="21"/>
                  </a:lnTo>
                  <a:lnTo>
                    <a:pt x="169" y="28"/>
                  </a:lnTo>
                  <a:lnTo>
                    <a:pt x="196" y="43"/>
                  </a:lnTo>
                  <a:lnTo>
                    <a:pt x="223" y="61"/>
                  </a:lnTo>
                  <a:lnTo>
                    <a:pt x="246" y="82"/>
                  </a:lnTo>
                  <a:lnTo>
                    <a:pt x="268" y="104"/>
                  </a:lnTo>
                  <a:lnTo>
                    <a:pt x="286" y="129"/>
                  </a:lnTo>
                  <a:lnTo>
                    <a:pt x="302" y="157"/>
                  </a:lnTo>
                  <a:lnTo>
                    <a:pt x="315" y="186"/>
                  </a:lnTo>
                  <a:lnTo>
                    <a:pt x="326" y="218"/>
                  </a:lnTo>
                  <a:lnTo>
                    <a:pt x="333" y="252"/>
                  </a:lnTo>
                  <a:lnTo>
                    <a:pt x="339" y="287"/>
                  </a:lnTo>
                  <a:lnTo>
                    <a:pt x="340" y="325"/>
                  </a:lnTo>
                  <a:lnTo>
                    <a:pt x="340" y="366"/>
                  </a:lnTo>
                  <a:lnTo>
                    <a:pt x="336" y="408"/>
                  </a:lnTo>
                  <a:lnTo>
                    <a:pt x="328" y="452"/>
                  </a:lnTo>
                  <a:lnTo>
                    <a:pt x="317" y="498"/>
                  </a:lnTo>
                  <a:lnTo>
                    <a:pt x="303" y="546"/>
                  </a:lnTo>
                  <a:lnTo>
                    <a:pt x="304" y="543"/>
                  </a:lnTo>
                  <a:lnTo>
                    <a:pt x="307" y="531"/>
                  </a:lnTo>
                  <a:lnTo>
                    <a:pt x="310" y="514"/>
                  </a:lnTo>
                  <a:lnTo>
                    <a:pt x="314" y="491"/>
                  </a:lnTo>
                  <a:lnTo>
                    <a:pt x="317" y="463"/>
                  </a:lnTo>
                  <a:lnTo>
                    <a:pt x="321" y="431"/>
                  </a:lnTo>
                  <a:lnTo>
                    <a:pt x="322" y="396"/>
                  </a:lnTo>
                  <a:lnTo>
                    <a:pt x="321" y="359"/>
                  </a:lnTo>
                  <a:lnTo>
                    <a:pt x="317" y="320"/>
                  </a:lnTo>
                  <a:lnTo>
                    <a:pt x="311" y="279"/>
                  </a:lnTo>
                  <a:lnTo>
                    <a:pt x="301" y="239"/>
                  </a:lnTo>
                  <a:lnTo>
                    <a:pt x="287" y="200"/>
                  </a:lnTo>
                  <a:lnTo>
                    <a:pt x="269" y="162"/>
                  </a:lnTo>
                  <a:lnTo>
                    <a:pt x="243" y="127"/>
                  </a:lnTo>
                  <a:lnTo>
                    <a:pt x="214" y="95"/>
                  </a:lnTo>
                  <a:lnTo>
                    <a:pt x="177" y="66"/>
                  </a:lnTo>
                  <a:lnTo>
                    <a:pt x="176" y="65"/>
                  </a:lnTo>
                  <a:lnTo>
                    <a:pt x="170" y="60"/>
                  </a:lnTo>
                  <a:lnTo>
                    <a:pt x="162" y="56"/>
                  </a:lnTo>
                  <a:lnTo>
                    <a:pt x="151" y="49"/>
                  </a:lnTo>
                  <a:lnTo>
                    <a:pt x="139" y="42"/>
                  </a:lnTo>
                  <a:lnTo>
                    <a:pt x="125" y="35"/>
                  </a:lnTo>
                  <a:lnTo>
                    <a:pt x="109" y="30"/>
                  </a:lnTo>
                  <a:lnTo>
                    <a:pt x="91" y="2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9" name="Freeform 35"/>
            <p:cNvSpPr>
              <a:spLocks/>
            </p:cNvSpPr>
            <p:nvPr/>
          </p:nvSpPr>
          <p:spPr bwMode="auto">
            <a:xfrm>
              <a:off x="4044860" y="2689796"/>
              <a:ext cx="86870" cy="2161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" y="1"/>
                </a:cxn>
                <a:cxn ang="0">
                  <a:pos x="9" y="6"/>
                </a:cxn>
                <a:cxn ang="0">
                  <a:pos x="19" y="13"/>
                </a:cxn>
                <a:cxn ang="0">
                  <a:pos x="32" y="23"/>
                </a:cxn>
                <a:cxn ang="0">
                  <a:pos x="47" y="36"/>
                </a:cxn>
                <a:cxn ang="0">
                  <a:pos x="63" y="51"/>
                </a:cxn>
                <a:cxn ang="0">
                  <a:pos x="80" y="70"/>
                </a:cxn>
                <a:cxn ang="0">
                  <a:pos x="98" y="91"/>
                </a:cxn>
                <a:cxn ang="0">
                  <a:pos x="114" y="116"/>
                </a:cxn>
                <a:cxn ang="0">
                  <a:pos x="130" y="144"/>
                </a:cxn>
                <a:cxn ang="0">
                  <a:pos x="143" y="175"/>
                </a:cxn>
                <a:cxn ang="0">
                  <a:pos x="153" y="209"/>
                </a:cxn>
                <a:cxn ang="0">
                  <a:pos x="160" y="246"/>
                </a:cxn>
                <a:cxn ang="0">
                  <a:pos x="162" y="286"/>
                </a:cxn>
                <a:cxn ang="0">
                  <a:pos x="160" y="330"/>
                </a:cxn>
                <a:cxn ang="0">
                  <a:pos x="152" y="376"/>
                </a:cxn>
                <a:cxn ang="0">
                  <a:pos x="152" y="365"/>
                </a:cxn>
                <a:cxn ang="0">
                  <a:pos x="151" y="338"/>
                </a:cxn>
                <a:cxn ang="0">
                  <a:pos x="146" y="296"/>
                </a:cxn>
                <a:cxn ang="0">
                  <a:pos x="136" y="243"/>
                </a:cxn>
                <a:cxn ang="0">
                  <a:pos x="118" y="183"/>
                </a:cxn>
                <a:cxn ang="0">
                  <a:pos x="91" y="121"/>
                </a:cxn>
                <a:cxn ang="0">
                  <a:pos x="53" y="59"/>
                </a:cxn>
                <a:cxn ang="0">
                  <a:pos x="0" y="0"/>
                </a:cxn>
              </a:cxnLst>
              <a:rect l="0" t="0" r="r" b="b"/>
              <a:pathLst>
                <a:path w="162" h="376">
                  <a:moveTo>
                    <a:pt x="0" y="0"/>
                  </a:moveTo>
                  <a:lnTo>
                    <a:pt x="2" y="1"/>
                  </a:lnTo>
                  <a:lnTo>
                    <a:pt x="9" y="6"/>
                  </a:lnTo>
                  <a:lnTo>
                    <a:pt x="19" y="13"/>
                  </a:lnTo>
                  <a:lnTo>
                    <a:pt x="32" y="23"/>
                  </a:lnTo>
                  <a:lnTo>
                    <a:pt x="47" y="36"/>
                  </a:lnTo>
                  <a:lnTo>
                    <a:pt x="63" y="51"/>
                  </a:lnTo>
                  <a:lnTo>
                    <a:pt x="80" y="70"/>
                  </a:lnTo>
                  <a:lnTo>
                    <a:pt x="98" y="91"/>
                  </a:lnTo>
                  <a:lnTo>
                    <a:pt x="114" y="116"/>
                  </a:lnTo>
                  <a:lnTo>
                    <a:pt x="130" y="144"/>
                  </a:lnTo>
                  <a:lnTo>
                    <a:pt x="143" y="175"/>
                  </a:lnTo>
                  <a:lnTo>
                    <a:pt x="153" y="209"/>
                  </a:lnTo>
                  <a:lnTo>
                    <a:pt x="160" y="246"/>
                  </a:lnTo>
                  <a:lnTo>
                    <a:pt x="162" y="286"/>
                  </a:lnTo>
                  <a:lnTo>
                    <a:pt x="160" y="330"/>
                  </a:lnTo>
                  <a:lnTo>
                    <a:pt x="152" y="376"/>
                  </a:lnTo>
                  <a:lnTo>
                    <a:pt x="152" y="365"/>
                  </a:lnTo>
                  <a:lnTo>
                    <a:pt x="151" y="338"/>
                  </a:lnTo>
                  <a:lnTo>
                    <a:pt x="146" y="296"/>
                  </a:lnTo>
                  <a:lnTo>
                    <a:pt x="136" y="243"/>
                  </a:lnTo>
                  <a:lnTo>
                    <a:pt x="118" y="183"/>
                  </a:lnTo>
                  <a:lnTo>
                    <a:pt x="91" y="121"/>
                  </a:lnTo>
                  <a:lnTo>
                    <a:pt x="53" y="5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0" name="Freeform 36"/>
            <p:cNvSpPr>
              <a:spLocks/>
            </p:cNvSpPr>
            <p:nvPr/>
          </p:nvSpPr>
          <p:spPr bwMode="auto">
            <a:xfrm>
              <a:off x="4198223" y="2656456"/>
              <a:ext cx="179102" cy="297752"/>
            </a:xfrm>
            <a:custGeom>
              <a:avLst/>
              <a:gdLst/>
              <a:ahLst/>
              <a:cxnLst>
                <a:cxn ang="0">
                  <a:pos x="5" y="519"/>
                </a:cxn>
                <a:cxn ang="0">
                  <a:pos x="5" y="513"/>
                </a:cxn>
                <a:cxn ang="0">
                  <a:pos x="6" y="498"/>
                </a:cxn>
                <a:cxn ang="0">
                  <a:pos x="9" y="475"/>
                </a:cxn>
                <a:cxn ang="0">
                  <a:pos x="12" y="444"/>
                </a:cxn>
                <a:cxn ang="0">
                  <a:pos x="17" y="408"/>
                </a:cxn>
                <a:cxn ang="0">
                  <a:pos x="25" y="367"/>
                </a:cxn>
                <a:cxn ang="0">
                  <a:pos x="36" y="323"/>
                </a:cxn>
                <a:cxn ang="0">
                  <a:pos x="50" y="277"/>
                </a:cxn>
                <a:cxn ang="0">
                  <a:pos x="67" y="231"/>
                </a:cxn>
                <a:cxn ang="0">
                  <a:pos x="89" y="185"/>
                </a:cxn>
                <a:cxn ang="0">
                  <a:pos x="116" y="142"/>
                </a:cxn>
                <a:cxn ang="0">
                  <a:pos x="148" y="102"/>
                </a:cxn>
                <a:cxn ang="0">
                  <a:pos x="185" y="66"/>
                </a:cxn>
                <a:cxn ang="0">
                  <a:pos x="228" y="36"/>
                </a:cxn>
                <a:cxn ang="0">
                  <a:pos x="278" y="14"/>
                </a:cxn>
                <a:cxn ang="0">
                  <a:pos x="334" y="0"/>
                </a:cxn>
                <a:cxn ang="0">
                  <a:pos x="330" y="0"/>
                </a:cxn>
                <a:cxn ang="0">
                  <a:pos x="318" y="2"/>
                </a:cxn>
                <a:cxn ang="0">
                  <a:pos x="300" y="4"/>
                </a:cxn>
                <a:cxn ang="0">
                  <a:pos x="276" y="10"/>
                </a:cxn>
                <a:cxn ang="0">
                  <a:pos x="248" y="18"/>
                </a:cxn>
                <a:cxn ang="0">
                  <a:pos x="217" y="29"/>
                </a:cxn>
                <a:cxn ang="0">
                  <a:pos x="184" y="45"/>
                </a:cxn>
                <a:cxn ang="0">
                  <a:pos x="151" y="67"/>
                </a:cxn>
                <a:cxn ang="0">
                  <a:pos x="118" y="95"/>
                </a:cxn>
                <a:cxn ang="0">
                  <a:pos x="87" y="129"/>
                </a:cxn>
                <a:cxn ang="0">
                  <a:pos x="59" y="171"/>
                </a:cxn>
                <a:cxn ang="0">
                  <a:pos x="35" y="222"/>
                </a:cxn>
                <a:cxn ang="0">
                  <a:pos x="17" y="280"/>
                </a:cxn>
                <a:cxn ang="0">
                  <a:pos x="5" y="349"/>
                </a:cxn>
                <a:cxn ang="0">
                  <a:pos x="0" y="428"/>
                </a:cxn>
                <a:cxn ang="0">
                  <a:pos x="5" y="519"/>
                </a:cxn>
              </a:cxnLst>
              <a:rect l="0" t="0" r="r" b="b"/>
              <a:pathLst>
                <a:path w="334" h="519">
                  <a:moveTo>
                    <a:pt x="5" y="519"/>
                  </a:moveTo>
                  <a:lnTo>
                    <a:pt x="5" y="513"/>
                  </a:lnTo>
                  <a:lnTo>
                    <a:pt x="6" y="498"/>
                  </a:lnTo>
                  <a:lnTo>
                    <a:pt x="9" y="475"/>
                  </a:lnTo>
                  <a:lnTo>
                    <a:pt x="12" y="444"/>
                  </a:lnTo>
                  <a:lnTo>
                    <a:pt x="17" y="408"/>
                  </a:lnTo>
                  <a:lnTo>
                    <a:pt x="25" y="367"/>
                  </a:lnTo>
                  <a:lnTo>
                    <a:pt x="36" y="323"/>
                  </a:lnTo>
                  <a:lnTo>
                    <a:pt x="50" y="277"/>
                  </a:lnTo>
                  <a:lnTo>
                    <a:pt x="67" y="231"/>
                  </a:lnTo>
                  <a:lnTo>
                    <a:pt x="89" y="185"/>
                  </a:lnTo>
                  <a:lnTo>
                    <a:pt x="116" y="142"/>
                  </a:lnTo>
                  <a:lnTo>
                    <a:pt x="148" y="102"/>
                  </a:lnTo>
                  <a:lnTo>
                    <a:pt x="185" y="66"/>
                  </a:lnTo>
                  <a:lnTo>
                    <a:pt x="228" y="36"/>
                  </a:lnTo>
                  <a:lnTo>
                    <a:pt x="278" y="14"/>
                  </a:lnTo>
                  <a:lnTo>
                    <a:pt x="334" y="0"/>
                  </a:lnTo>
                  <a:lnTo>
                    <a:pt x="330" y="0"/>
                  </a:lnTo>
                  <a:lnTo>
                    <a:pt x="318" y="2"/>
                  </a:lnTo>
                  <a:lnTo>
                    <a:pt x="300" y="4"/>
                  </a:lnTo>
                  <a:lnTo>
                    <a:pt x="276" y="10"/>
                  </a:lnTo>
                  <a:lnTo>
                    <a:pt x="248" y="18"/>
                  </a:lnTo>
                  <a:lnTo>
                    <a:pt x="217" y="29"/>
                  </a:lnTo>
                  <a:lnTo>
                    <a:pt x="184" y="45"/>
                  </a:lnTo>
                  <a:lnTo>
                    <a:pt x="151" y="67"/>
                  </a:lnTo>
                  <a:lnTo>
                    <a:pt x="118" y="95"/>
                  </a:lnTo>
                  <a:lnTo>
                    <a:pt x="87" y="129"/>
                  </a:lnTo>
                  <a:lnTo>
                    <a:pt x="59" y="171"/>
                  </a:lnTo>
                  <a:lnTo>
                    <a:pt x="35" y="222"/>
                  </a:lnTo>
                  <a:lnTo>
                    <a:pt x="17" y="280"/>
                  </a:lnTo>
                  <a:lnTo>
                    <a:pt x="5" y="349"/>
                  </a:lnTo>
                  <a:lnTo>
                    <a:pt x="0" y="428"/>
                  </a:lnTo>
                  <a:lnTo>
                    <a:pt x="5" y="51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1" name="Freeform 37"/>
            <p:cNvSpPr>
              <a:spLocks/>
            </p:cNvSpPr>
            <p:nvPr/>
          </p:nvSpPr>
          <p:spPr bwMode="auto">
            <a:xfrm>
              <a:off x="4248629" y="2648409"/>
              <a:ext cx="116899" cy="301201"/>
            </a:xfrm>
            <a:custGeom>
              <a:avLst/>
              <a:gdLst/>
              <a:ahLst/>
              <a:cxnLst>
                <a:cxn ang="0">
                  <a:pos x="217" y="0"/>
                </a:cxn>
                <a:cxn ang="0">
                  <a:pos x="215" y="2"/>
                </a:cxn>
                <a:cxn ang="0">
                  <a:pos x="207" y="10"/>
                </a:cxn>
                <a:cxn ang="0">
                  <a:pos x="195" y="23"/>
                </a:cxn>
                <a:cxn ang="0">
                  <a:pos x="182" y="40"/>
                </a:cxn>
                <a:cxn ang="0">
                  <a:pos x="163" y="62"/>
                </a:cxn>
                <a:cxn ang="0">
                  <a:pos x="145" y="87"/>
                </a:cxn>
                <a:cxn ang="0">
                  <a:pos x="124" y="117"/>
                </a:cxn>
                <a:cxn ang="0">
                  <a:pos x="103" y="151"/>
                </a:cxn>
                <a:cxn ang="0">
                  <a:pos x="84" y="187"/>
                </a:cxn>
                <a:cxn ang="0">
                  <a:pos x="64" y="228"/>
                </a:cxn>
                <a:cxn ang="0">
                  <a:pos x="47" y="270"/>
                </a:cxn>
                <a:cxn ang="0">
                  <a:pos x="32" y="317"/>
                </a:cxn>
                <a:cxn ang="0">
                  <a:pos x="20" y="365"/>
                </a:cxn>
                <a:cxn ang="0">
                  <a:pos x="12" y="416"/>
                </a:cxn>
                <a:cxn ang="0">
                  <a:pos x="10" y="469"/>
                </a:cxn>
                <a:cxn ang="0">
                  <a:pos x="12" y="523"/>
                </a:cxn>
                <a:cxn ang="0">
                  <a:pos x="11" y="519"/>
                </a:cxn>
                <a:cxn ang="0">
                  <a:pos x="9" y="510"/>
                </a:cxn>
                <a:cxn ang="0">
                  <a:pos x="7" y="494"/>
                </a:cxn>
                <a:cxn ang="0">
                  <a:pos x="3" y="473"/>
                </a:cxn>
                <a:cxn ang="0">
                  <a:pos x="1" y="448"/>
                </a:cxn>
                <a:cxn ang="0">
                  <a:pos x="0" y="418"/>
                </a:cxn>
                <a:cxn ang="0">
                  <a:pos x="1" y="383"/>
                </a:cxn>
                <a:cxn ang="0">
                  <a:pos x="4" y="346"/>
                </a:cxn>
                <a:cxn ang="0">
                  <a:pos x="12" y="307"/>
                </a:cxn>
                <a:cxn ang="0">
                  <a:pos x="24" y="266"/>
                </a:cxn>
                <a:cxn ang="0">
                  <a:pos x="40" y="222"/>
                </a:cxn>
                <a:cxn ang="0">
                  <a:pos x="62" y="177"/>
                </a:cxn>
                <a:cxn ang="0">
                  <a:pos x="90" y="132"/>
                </a:cxn>
                <a:cxn ang="0">
                  <a:pos x="124" y="87"/>
                </a:cxn>
                <a:cxn ang="0">
                  <a:pos x="167" y="44"/>
                </a:cxn>
                <a:cxn ang="0">
                  <a:pos x="217" y="0"/>
                </a:cxn>
              </a:cxnLst>
              <a:rect l="0" t="0" r="r" b="b"/>
              <a:pathLst>
                <a:path w="217" h="523">
                  <a:moveTo>
                    <a:pt x="217" y="0"/>
                  </a:moveTo>
                  <a:lnTo>
                    <a:pt x="215" y="2"/>
                  </a:lnTo>
                  <a:lnTo>
                    <a:pt x="207" y="10"/>
                  </a:lnTo>
                  <a:lnTo>
                    <a:pt x="195" y="23"/>
                  </a:lnTo>
                  <a:lnTo>
                    <a:pt x="182" y="40"/>
                  </a:lnTo>
                  <a:lnTo>
                    <a:pt x="163" y="62"/>
                  </a:lnTo>
                  <a:lnTo>
                    <a:pt x="145" y="87"/>
                  </a:lnTo>
                  <a:lnTo>
                    <a:pt x="124" y="117"/>
                  </a:lnTo>
                  <a:lnTo>
                    <a:pt x="103" y="151"/>
                  </a:lnTo>
                  <a:lnTo>
                    <a:pt x="84" y="187"/>
                  </a:lnTo>
                  <a:lnTo>
                    <a:pt x="64" y="228"/>
                  </a:lnTo>
                  <a:lnTo>
                    <a:pt x="47" y="270"/>
                  </a:lnTo>
                  <a:lnTo>
                    <a:pt x="32" y="317"/>
                  </a:lnTo>
                  <a:lnTo>
                    <a:pt x="20" y="365"/>
                  </a:lnTo>
                  <a:lnTo>
                    <a:pt x="12" y="416"/>
                  </a:lnTo>
                  <a:lnTo>
                    <a:pt x="10" y="469"/>
                  </a:lnTo>
                  <a:lnTo>
                    <a:pt x="12" y="523"/>
                  </a:lnTo>
                  <a:lnTo>
                    <a:pt x="11" y="519"/>
                  </a:lnTo>
                  <a:lnTo>
                    <a:pt x="9" y="510"/>
                  </a:lnTo>
                  <a:lnTo>
                    <a:pt x="7" y="494"/>
                  </a:lnTo>
                  <a:lnTo>
                    <a:pt x="3" y="473"/>
                  </a:lnTo>
                  <a:lnTo>
                    <a:pt x="1" y="448"/>
                  </a:lnTo>
                  <a:lnTo>
                    <a:pt x="0" y="418"/>
                  </a:lnTo>
                  <a:lnTo>
                    <a:pt x="1" y="383"/>
                  </a:lnTo>
                  <a:lnTo>
                    <a:pt x="4" y="346"/>
                  </a:lnTo>
                  <a:lnTo>
                    <a:pt x="12" y="307"/>
                  </a:lnTo>
                  <a:lnTo>
                    <a:pt x="24" y="266"/>
                  </a:lnTo>
                  <a:lnTo>
                    <a:pt x="40" y="222"/>
                  </a:lnTo>
                  <a:lnTo>
                    <a:pt x="62" y="177"/>
                  </a:lnTo>
                  <a:lnTo>
                    <a:pt x="90" y="132"/>
                  </a:lnTo>
                  <a:lnTo>
                    <a:pt x="124" y="87"/>
                  </a:lnTo>
                  <a:lnTo>
                    <a:pt x="167" y="44"/>
                  </a:lnTo>
                  <a:lnTo>
                    <a:pt x="217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2" name="Freeform 38"/>
            <p:cNvSpPr>
              <a:spLocks/>
            </p:cNvSpPr>
            <p:nvPr/>
          </p:nvSpPr>
          <p:spPr bwMode="auto">
            <a:xfrm>
              <a:off x="4269005" y="2636913"/>
              <a:ext cx="81507" cy="321895"/>
            </a:xfrm>
            <a:custGeom>
              <a:avLst/>
              <a:gdLst/>
              <a:ahLst/>
              <a:cxnLst>
                <a:cxn ang="0">
                  <a:pos x="139" y="0"/>
                </a:cxn>
                <a:cxn ang="0">
                  <a:pos x="139" y="20"/>
                </a:cxn>
                <a:cxn ang="0">
                  <a:pos x="139" y="74"/>
                </a:cxn>
                <a:cxn ang="0">
                  <a:pos x="136" y="151"/>
                </a:cxn>
                <a:cxn ang="0">
                  <a:pos x="126" y="242"/>
                </a:cxn>
                <a:cxn ang="0">
                  <a:pos x="110" y="339"/>
                </a:cxn>
                <a:cxn ang="0">
                  <a:pos x="86" y="430"/>
                </a:cxn>
                <a:cxn ang="0">
                  <a:pos x="49" y="507"/>
                </a:cxn>
                <a:cxn ang="0">
                  <a:pos x="0" y="560"/>
                </a:cxn>
                <a:cxn ang="0">
                  <a:pos x="2" y="559"/>
                </a:cxn>
                <a:cxn ang="0">
                  <a:pos x="9" y="556"/>
                </a:cxn>
                <a:cxn ang="0">
                  <a:pos x="18" y="552"/>
                </a:cxn>
                <a:cxn ang="0">
                  <a:pos x="31" y="544"/>
                </a:cxn>
                <a:cxn ang="0">
                  <a:pos x="46" y="532"/>
                </a:cxn>
                <a:cxn ang="0">
                  <a:pos x="62" y="517"/>
                </a:cxn>
                <a:cxn ang="0">
                  <a:pos x="78" y="496"/>
                </a:cxn>
                <a:cxn ang="0">
                  <a:pos x="94" y="471"/>
                </a:cxn>
                <a:cxn ang="0">
                  <a:pos x="110" y="439"/>
                </a:cxn>
                <a:cxn ang="0">
                  <a:pos x="124" y="401"/>
                </a:cxn>
                <a:cxn ang="0">
                  <a:pos x="137" y="356"/>
                </a:cxn>
                <a:cxn ang="0">
                  <a:pos x="146" y="302"/>
                </a:cxn>
                <a:cxn ang="0">
                  <a:pos x="151" y="241"/>
                </a:cxn>
                <a:cxn ang="0">
                  <a:pos x="152" y="170"/>
                </a:cxn>
                <a:cxn ang="0">
                  <a:pos x="148" y="90"/>
                </a:cxn>
                <a:cxn ang="0">
                  <a:pos x="139" y="0"/>
                </a:cxn>
              </a:cxnLst>
              <a:rect l="0" t="0" r="r" b="b"/>
              <a:pathLst>
                <a:path w="152" h="560">
                  <a:moveTo>
                    <a:pt x="139" y="0"/>
                  </a:moveTo>
                  <a:lnTo>
                    <a:pt x="139" y="20"/>
                  </a:lnTo>
                  <a:lnTo>
                    <a:pt x="139" y="74"/>
                  </a:lnTo>
                  <a:lnTo>
                    <a:pt x="136" y="151"/>
                  </a:lnTo>
                  <a:lnTo>
                    <a:pt x="126" y="242"/>
                  </a:lnTo>
                  <a:lnTo>
                    <a:pt x="110" y="339"/>
                  </a:lnTo>
                  <a:lnTo>
                    <a:pt x="86" y="430"/>
                  </a:lnTo>
                  <a:lnTo>
                    <a:pt x="49" y="507"/>
                  </a:lnTo>
                  <a:lnTo>
                    <a:pt x="0" y="560"/>
                  </a:lnTo>
                  <a:lnTo>
                    <a:pt x="2" y="559"/>
                  </a:lnTo>
                  <a:lnTo>
                    <a:pt x="9" y="556"/>
                  </a:lnTo>
                  <a:lnTo>
                    <a:pt x="18" y="552"/>
                  </a:lnTo>
                  <a:lnTo>
                    <a:pt x="31" y="544"/>
                  </a:lnTo>
                  <a:lnTo>
                    <a:pt x="46" y="532"/>
                  </a:lnTo>
                  <a:lnTo>
                    <a:pt x="62" y="517"/>
                  </a:lnTo>
                  <a:lnTo>
                    <a:pt x="78" y="496"/>
                  </a:lnTo>
                  <a:lnTo>
                    <a:pt x="94" y="471"/>
                  </a:lnTo>
                  <a:lnTo>
                    <a:pt x="110" y="439"/>
                  </a:lnTo>
                  <a:lnTo>
                    <a:pt x="124" y="401"/>
                  </a:lnTo>
                  <a:lnTo>
                    <a:pt x="137" y="356"/>
                  </a:lnTo>
                  <a:lnTo>
                    <a:pt x="146" y="302"/>
                  </a:lnTo>
                  <a:lnTo>
                    <a:pt x="151" y="241"/>
                  </a:lnTo>
                  <a:lnTo>
                    <a:pt x="152" y="170"/>
                  </a:lnTo>
                  <a:lnTo>
                    <a:pt x="148" y="90"/>
                  </a:lnTo>
                  <a:lnTo>
                    <a:pt x="139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3" name="Freeform 39"/>
            <p:cNvSpPr>
              <a:spLocks/>
            </p:cNvSpPr>
            <p:nvPr/>
          </p:nvSpPr>
          <p:spPr bwMode="auto">
            <a:xfrm>
              <a:off x="3610511" y="3034683"/>
              <a:ext cx="425770" cy="195436"/>
            </a:xfrm>
            <a:custGeom>
              <a:avLst/>
              <a:gdLst/>
              <a:ahLst/>
              <a:cxnLst>
                <a:cxn ang="0">
                  <a:pos x="793" y="129"/>
                </a:cxn>
                <a:cxn ang="0">
                  <a:pos x="782" y="121"/>
                </a:cxn>
                <a:cxn ang="0">
                  <a:pos x="761" y="106"/>
                </a:cxn>
                <a:cxn ang="0">
                  <a:pos x="731" y="88"/>
                </a:cxn>
                <a:cxn ang="0">
                  <a:pos x="693" y="66"/>
                </a:cxn>
                <a:cxn ang="0">
                  <a:pos x="648" y="45"/>
                </a:cxn>
                <a:cxn ang="0">
                  <a:pos x="597" y="25"/>
                </a:cxn>
                <a:cxn ang="0">
                  <a:pos x="540" y="10"/>
                </a:cxn>
                <a:cxn ang="0">
                  <a:pos x="480" y="1"/>
                </a:cxn>
                <a:cxn ang="0">
                  <a:pos x="417" y="0"/>
                </a:cxn>
                <a:cxn ang="0">
                  <a:pos x="351" y="10"/>
                </a:cxn>
                <a:cxn ang="0">
                  <a:pos x="286" y="32"/>
                </a:cxn>
                <a:cxn ang="0">
                  <a:pos x="219" y="69"/>
                </a:cxn>
                <a:cxn ang="0">
                  <a:pos x="153" y="122"/>
                </a:cxn>
                <a:cxn ang="0">
                  <a:pos x="90" y="194"/>
                </a:cxn>
                <a:cxn ang="0">
                  <a:pos x="29" y="286"/>
                </a:cxn>
                <a:cxn ang="0">
                  <a:pos x="1" y="340"/>
                </a:cxn>
                <a:cxn ang="0">
                  <a:pos x="7" y="328"/>
                </a:cxn>
                <a:cxn ang="0">
                  <a:pos x="19" y="309"/>
                </a:cxn>
                <a:cxn ang="0">
                  <a:pos x="36" y="281"/>
                </a:cxn>
                <a:cxn ang="0">
                  <a:pos x="60" y="249"/>
                </a:cxn>
                <a:cxn ang="0">
                  <a:pos x="90" y="213"/>
                </a:cxn>
                <a:cxn ang="0">
                  <a:pos x="126" y="176"/>
                </a:cxn>
                <a:cxn ang="0">
                  <a:pos x="168" y="140"/>
                </a:cxn>
                <a:cxn ang="0">
                  <a:pos x="218" y="106"/>
                </a:cxn>
                <a:cxn ang="0">
                  <a:pos x="273" y="76"/>
                </a:cxn>
                <a:cxn ang="0">
                  <a:pos x="334" y="53"/>
                </a:cxn>
                <a:cxn ang="0">
                  <a:pos x="403" y="39"/>
                </a:cxn>
                <a:cxn ang="0">
                  <a:pos x="478" y="35"/>
                </a:cxn>
                <a:cxn ang="0">
                  <a:pos x="560" y="43"/>
                </a:cxn>
                <a:cxn ang="0">
                  <a:pos x="648" y="66"/>
                </a:cxn>
                <a:cxn ang="0">
                  <a:pos x="744" y="104"/>
                </a:cxn>
              </a:cxnLst>
              <a:rect l="0" t="0" r="r" b="b"/>
              <a:pathLst>
                <a:path w="795" h="341">
                  <a:moveTo>
                    <a:pt x="795" y="130"/>
                  </a:moveTo>
                  <a:lnTo>
                    <a:pt x="793" y="129"/>
                  </a:lnTo>
                  <a:lnTo>
                    <a:pt x="789" y="126"/>
                  </a:lnTo>
                  <a:lnTo>
                    <a:pt x="782" y="121"/>
                  </a:lnTo>
                  <a:lnTo>
                    <a:pt x="773" y="114"/>
                  </a:lnTo>
                  <a:lnTo>
                    <a:pt x="761" y="106"/>
                  </a:lnTo>
                  <a:lnTo>
                    <a:pt x="747" y="97"/>
                  </a:lnTo>
                  <a:lnTo>
                    <a:pt x="731" y="88"/>
                  </a:lnTo>
                  <a:lnTo>
                    <a:pt x="713" y="76"/>
                  </a:lnTo>
                  <a:lnTo>
                    <a:pt x="693" y="66"/>
                  </a:lnTo>
                  <a:lnTo>
                    <a:pt x="671" y="55"/>
                  </a:lnTo>
                  <a:lnTo>
                    <a:pt x="648" y="45"/>
                  </a:lnTo>
                  <a:lnTo>
                    <a:pt x="623" y="35"/>
                  </a:lnTo>
                  <a:lnTo>
                    <a:pt x="597" y="25"/>
                  </a:lnTo>
                  <a:lnTo>
                    <a:pt x="569" y="17"/>
                  </a:lnTo>
                  <a:lnTo>
                    <a:pt x="540" y="10"/>
                  </a:lnTo>
                  <a:lnTo>
                    <a:pt x="511" y="5"/>
                  </a:lnTo>
                  <a:lnTo>
                    <a:pt x="480" y="1"/>
                  </a:lnTo>
                  <a:lnTo>
                    <a:pt x="449" y="0"/>
                  </a:lnTo>
                  <a:lnTo>
                    <a:pt x="417" y="0"/>
                  </a:lnTo>
                  <a:lnTo>
                    <a:pt x="385" y="4"/>
                  </a:lnTo>
                  <a:lnTo>
                    <a:pt x="351" y="10"/>
                  </a:lnTo>
                  <a:lnTo>
                    <a:pt x="319" y="20"/>
                  </a:lnTo>
                  <a:lnTo>
                    <a:pt x="286" y="32"/>
                  </a:lnTo>
                  <a:lnTo>
                    <a:pt x="252" y="49"/>
                  </a:lnTo>
                  <a:lnTo>
                    <a:pt x="219" y="69"/>
                  </a:lnTo>
                  <a:lnTo>
                    <a:pt x="185" y="93"/>
                  </a:lnTo>
                  <a:lnTo>
                    <a:pt x="153" y="122"/>
                  </a:lnTo>
                  <a:lnTo>
                    <a:pt x="121" y="156"/>
                  </a:lnTo>
                  <a:lnTo>
                    <a:pt x="90" y="194"/>
                  </a:lnTo>
                  <a:lnTo>
                    <a:pt x="59" y="237"/>
                  </a:lnTo>
                  <a:lnTo>
                    <a:pt x="29" y="286"/>
                  </a:lnTo>
                  <a:lnTo>
                    <a:pt x="0" y="341"/>
                  </a:lnTo>
                  <a:lnTo>
                    <a:pt x="1" y="340"/>
                  </a:lnTo>
                  <a:lnTo>
                    <a:pt x="4" y="335"/>
                  </a:lnTo>
                  <a:lnTo>
                    <a:pt x="7" y="328"/>
                  </a:lnTo>
                  <a:lnTo>
                    <a:pt x="12" y="319"/>
                  </a:lnTo>
                  <a:lnTo>
                    <a:pt x="19" y="309"/>
                  </a:lnTo>
                  <a:lnTo>
                    <a:pt x="27" y="296"/>
                  </a:lnTo>
                  <a:lnTo>
                    <a:pt x="36" y="281"/>
                  </a:lnTo>
                  <a:lnTo>
                    <a:pt x="47" y="265"/>
                  </a:lnTo>
                  <a:lnTo>
                    <a:pt x="60" y="249"/>
                  </a:lnTo>
                  <a:lnTo>
                    <a:pt x="74" y="232"/>
                  </a:lnTo>
                  <a:lnTo>
                    <a:pt x="90" y="213"/>
                  </a:lnTo>
                  <a:lnTo>
                    <a:pt x="107" y="195"/>
                  </a:lnTo>
                  <a:lnTo>
                    <a:pt x="126" y="176"/>
                  </a:lnTo>
                  <a:lnTo>
                    <a:pt x="146" y="158"/>
                  </a:lnTo>
                  <a:lnTo>
                    <a:pt x="168" y="140"/>
                  </a:lnTo>
                  <a:lnTo>
                    <a:pt x="192" y="122"/>
                  </a:lnTo>
                  <a:lnTo>
                    <a:pt x="218" y="106"/>
                  </a:lnTo>
                  <a:lnTo>
                    <a:pt x="244" y="90"/>
                  </a:lnTo>
                  <a:lnTo>
                    <a:pt x="273" y="76"/>
                  </a:lnTo>
                  <a:lnTo>
                    <a:pt x="303" y="63"/>
                  </a:lnTo>
                  <a:lnTo>
                    <a:pt x="334" y="53"/>
                  </a:lnTo>
                  <a:lnTo>
                    <a:pt x="367" y="45"/>
                  </a:lnTo>
                  <a:lnTo>
                    <a:pt x="403" y="39"/>
                  </a:lnTo>
                  <a:lnTo>
                    <a:pt x="440" y="36"/>
                  </a:lnTo>
                  <a:lnTo>
                    <a:pt x="478" y="35"/>
                  </a:lnTo>
                  <a:lnTo>
                    <a:pt x="518" y="37"/>
                  </a:lnTo>
                  <a:lnTo>
                    <a:pt x="560" y="43"/>
                  </a:lnTo>
                  <a:lnTo>
                    <a:pt x="603" y="52"/>
                  </a:lnTo>
                  <a:lnTo>
                    <a:pt x="648" y="66"/>
                  </a:lnTo>
                  <a:lnTo>
                    <a:pt x="696" y="83"/>
                  </a:lnTo>
                  <a:lnTo>
                    <a:pt x="744" y="104"/>
                  </a:lnTo>
                  <a:lnTo>
                    <a:pt x="795" y="13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4" name="Freeform 40"/>
            <p:cNvSpPr>
              <a:spLocks/>
            </p:cNvSpPr>
            <p:nvPr/>
          </p:nvSpPr>
          <p:spPr bwMode="auto">
            <a:xfrm>
              <a:off x="3538656" y="3142747"/>
              <a:ext cx="172667" cy="254066"/>
            </a:xfrm>
            <a:custGeom>
              <a:avLst/>
              <a:gdLst/>
              <a:ahLst/>
              <a:cxnLst>
                <a:cxn ang="0">
                  <a:pos x="322" y="0"/>
                </a:cxn>
                <a:cxn ang="0">
                  <a:pos x="318" y="1"/>
                </a:cxn>
                <a:cxn ang="0">
                  <a:pos x="307" y="3"/>
                </a:cxn>
                <a:cxn ang="0">
                  <a:pos x="291" y="8"/>
                </a:cxn>
                <a:cxn ang="0">
                  <a:pos x="270" y="15"/>
                </a:cxn>
                <a:cxn ang="0">
                  <a:pos x="245" y="25"/>
                </a:cxn>
                <a:cxn ang="0">
                  <a:pos x="217" y="39"/>
                </a:cxn>
                <a:cxn ang="0">
                  <a:pos x="187" y="56"/>
                </a:cxn>
                <a:cxn ang="0">
                  <a:pos x="157" y="77"/>
                </a:cxn>
                <a:cxn ang="0">
                  <a:pos x="127" y="104"/>
                </a:cxn>
                <a:cxn ang="0">
                  <a:pos x="99" y="135"/>
                </a:cxn>
                <a:cxn ang="0">
                  <a:pos x="72" y="171"/>
                </a:cxn>
                <a:cxn ang="0">
                  <a:pos x="48" y="212"/>
                </a:cxn>
                <a:cxn ang="0">
                  <a:pos x="29" y="259"/>
                </a:cxn>
                <a:cxn ang="0">
                  <a:pos x="17" y="313"/>
                </a:cxn>
                <a:cxn ang="0">
                  <a:pos x="10" y="374"/>
                </a:cxn>
                <a:cxn ang="0">
                  <a:pos x="10" y="442"/>
                </a:cxn>
                <a:cxn ang="0">
                  <a:pos x="9" y="438"/>
                </a:cxn>
                <a:cxn ang="0">
                  <a:pos x="6" y="424"/>
                </a:cxn>
                <a:cxn ang="0">
                  <a:pos x="4" y="403"/>
                </a:cxn>
                <a:cxn ang="0">
                  <a:pos x="1" y="377"/>
                </a:cxn>
                <a:cxn ang="0">
                  <a:pos x="0" y="344"/>
                </a:cxn>
                <a:cxn ang="0">
                  <a:pos x="1" y="309"/>
                </a:cxn>
                <a:cxn ang="0">
                  <a:pos x="5" y="271"/>
                </a:cxn>
                <a:cxn ang="0">
                  <a:pos x="12" y="230"/>
                </a:cxn>
                <a:cxn ang="0">
                  <a:pos x="25" y="190"/>
                </a:cxn>
                <a:cxn ang="0">
                  <a:pos x="43" y="151"/>
                </a:cxn>
                <a:cxn ang="0">
                  <a:pos x="69" y="114"/>
                </a:cxn>
                <a:cxn ang="0">
                  <a:pos x="101" y="80"/>
                </a:cxn>
                <a:cxn ang="0">
                  <a:pos x="141" y="51"/>
                </a:cxn>
                <a:cxn ang="0">
                  <a:pos x="191" y="27"/>
                </a:cxn>
                <a:cxn ang="0">
                  <a:pos x="251" y="9"/>
                </a:cxn>
                <a:cxn ang="0">
                  <a:pos x="322" y="0"/>
                </a:cxn>
              </a:cxnLst>
              <a:rect l="0" t="0" r="r" b="b"/>
              <a:pathLst>
                <a:path w="322" h="442">
                  <a:moveTo>
                    <a:pt x="322" y="0"/>
                  </a:moveTo>
                  <a:lnTo>
                    <a:pt x="318" y="1"/>
                  </a:lnTo>
                  <a:lnTo>
                    <a:pt x="307" y="3"/>
                  </a:lnTo>
                  <a:lnTo>
                    <a:pt x="291" y="8"/>
                  </a:lnTo>
                  <a:lnTo>
                    <a:pt x="270" y="15"/>
                  </a:lnTo>
                  <a:lnTo>
                    <a:pt x="245" y="25"/>
                  </a:lnTo>
                  <a:lnTo>
                    <a:pt x="217" y="39"/>
                  </a:lnTo>
                  <a:lnTo>
                    <a:pt x="187" y="56"/>
                  </a:lnTo>
                  <a:lnTo>
                    <a:pt x="157" y="77"/>
                  </a:lnTo>
                  <a:lnTo>
                    <a:pt x="127" y="104"/>
                  </a:lnTo>
                  <a:lnTo>
                    <a:pt x="99" y="135"/>
                  </a:lnTo>
                  <a:lnTo>
                    <a:pt x="72" y="171"/>
                  </a:lnTo>
                  <a:lnTo>
                    <a:pt x="48" y="212"/>
                  </a:lnTo>
                  <a:lnTo>
                    <a:pt x="29" y="259"/>
                  </a:lnTo>
                  <a:lnTo>
                    <a:pt x="17" y="313"/>
                  </a:lnTo>
                  <a:lnTo>
                    <a:pt x="10" y="374"/>
                  </a:lnTo>
                  <a:lnTo>
                    <a:pt x="10" y="442"/>
                  </a:lnTo>
                  <a:lnTo>
                    <a:pt x="9" y="438"/>
                  </a:lnTo>
                  <a:lnTo>
                    <a:pt x="6" y="424"/>
                  </a:lnTo>
                  <a:lnTo>
                    <a:pt x="4" y="403"/>
                  </a:lnTo>
                  <a:lnTo>
                    <a:pt x="1" y="377"/>
                  </a:lnTo>
                  <a:lnTo>
                    <a:pt x="0" y="344"/>
                  </a:lnTo>
                  <a:lnTo>
                    <a:pt x="1" y="309"/>
                  </a:lnTo>
                  <a:lnTo>
                    <a:pt x="5" y="271"/>
                  </a:lnTo>
                  <a:lnTo>
                    <a:pt x="12" y="230"/>
                  </a:lnTo>
                  <a:lnTo>
                    <a:pt x="25" y="190"/>
                  </a:lnTo>
                  <a:lnTo>
                    <a:pt x="43" y="151"/>
                  </a:lnTo>
                  <a:lnTo>
                    <a:pt x="69" y="114"/>
                  </a:lnTo>
                  <a:lnTo>
                    <a:pt x="101" y="80"/>
                  </a:lnTo>
                  <a:lnTo>
                    <a:pt x="141" y="51"/>
                  </a:lnTo>
                  <a:lnTo>
                    <a:pt x="191" y="27"/>
                  </a:lnTo>
                  <a:lnTo>
                    <a:pt x="251" y="9"/>
                  </a:lnTo>
                  <a:lnTo>
                    <a:pt x="322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5" name="Freeform 41"/>
            <p:cNvSpPr>
              <a:spLocks/>
            </p:cNvSpPr>
            <p:nvPr/>
          </p:nvSpPr>
          <p:spPr bwMode="auto">
            <a:xfrm>
              <a:off x="3476453" y="3361176"/>
              <a:ext cx="94377" cy="191987"/>
            </a:xfrm>
            <a:custGeom>
              <a:avLst/>
              <a:gdLst/>
              <a:ahLst/>
              <a:cxnLst>
                <a:cxn ang="0">
                  <a:pos x="151" y="0"/>
                </a:cxn>
                <a:cxn ang="0">
                  <a:pos x="144" y="1"/>
                </a:cxn>
                <a:cxn ang="0">
                  <a:pos x="126" y="7"/>
                </a:cxn>
                <a:cxn ang="0">
                  <a:pos x="101" y="18"/>
                </a:cxn>
                <a:cxn ang="0">
                  <a:pos x="73" y="36"/>
                </a:cxn>
                <a:cxn ang="0">
                  <a:pos x="44" y="61"/>
                </a:cxn>
                <a:cxn ang="0">
                  <a:pos x="20" y="96"/>
                </a:cxn>
                <a:cxn ang="0">
                  <a:pos x="4" y="141"/>
                </a:cxn>
                <a:cxn ang="0">
                  <a:pos x="0" y="198"/>
                </a:cxn>
                <a:cxn ang="0">
                  <a:pos x="11" y="250"/>
                </a:cxn>
                <a:cxn ang="0">
                  <a:pos x="31" y="287"/>
                </a:cxn>
                <a:cxn ang="0">
                  <a:pos x="59" y="311"/>
                </a:cxn>
                <a:cxn ang="0">
                  <a:pos x="91" y="326"/>
                </a:cxn>
                <a:cxn ang="0">
                  <a:pos x="122" y="333"/>
                </a:cxn>
                <a:cxn ang="0">
                  <a:pos x="150" y="334"/>
                </a:cxn>
                <a:cxn ang="0">
                  <a:pos x="170" y="334"/>
                </a:cxn>
                <a:cxn ang="0">
                  <a:pos x="177" y="333"/>
                </a:cxn>
                <a:cxn ang="0">
                  <a:pos x="171" y="332"/>
                </a:cxn>
                <a:cxn ang="0">
                  <a:pos x="155" y="327"/>
                </a:cxn>
                <a:cxn ang="0">
                  <a:pos x="133" y="320"/>
                </a:cxn>
                <a:cxn ang="0">
                  <a:pos x="107" y="308"/>
                </a:cxn>
                <a:cxn ang="0">
                  <a:pos x="82" y="289"/>
                </a:cxn>
                <a:cxn ang="0">
                  <a:pos x="60" y="265"/>
                </a:cxn>
                <a:cxn ang="0">
                  <a:pos x="44" y="233"/>
                </a:cxn>
                <a:cxn ang="0">
                  <a:pos x="38" y="194"/>
                </a:cxn>
                <a:cxn ang="0">
                  <a:pos x="43" y="143"/>
                </a:cxn>
                <a:cxn ang="0">
                  <a:pos x="56" y="101"/>
                </a:cxn>
                <a:cxn ang="0">
                  <a:pos x="74" y="68"/>
                </a:cxn>
                <a:cxn ang="0">
                  <a:pos x="95" y="41"/>
                </a:cxn>
                <a:cxn ang="0">
                  <a:pos x="116" y="22"/>
                </a:cxn>
                <a:cxn ang="0">
                  <a:pos x="134" y="9"/>
                </a:cxn>
                <a:cxn ang="0">
                  <a:pos x="147" y="2"/>
                </a:cxn>
                <a:cxn ang="0">
                  <a:pos x="151" y="0"/>
                </a:cxn>
              </a:cxnLst>
              <a:rect l="0" t="0" r="r" b="b"/>
              <a:pathLst>
                <a:path w="177" h="334">
                  <a:moveTo>
                    <a:pt x="151" y="0"/>
                  </a:moveTo>
                  <a:lnTo>
                    <a:pt x="144" y="1"/>
                  </a:lnTo>
                  <a:lnTo>
                    <a:pt x="126" y="7"/>
                  </a:lnTo>
                  <a:lnTo>
                    <a:pt x="101" y="18"/>
                  </a:lnTo>
                  <a:lnTo>
                    <a:pt x="73" y="36"/>
                  </a:lnTo>
                  <a:lnTo>
                    <a:pt x="44" y="61"/>
                  </a:lnTo>
                  <a:lnTo>
                    <a:pt x="20" y="96"/>
                  </a:lnTo>
                  <a:lnTo>
                    <a:pt x="4" y="141"/>
                  </a:lnTo>
                  <a:lnTo>
                    <a:pt x="0" y="198"/>
                  </a:lnTo>
                  <a:lnTo>
                    <a:pt x="11" y="250"/>
                  </a:lnTo>
                  <a:lnTo>
                    <a:pt x="31" y="287"/>
                  </a:lnTo>
                  <a:lnTo>
                    <a:pt x="59" y="311"/>
                  </a:lnTo>
                  <a:lnTo>
                    <a:pt x="91" y="326"/>
                  </a:lnTo>
                  <a:lnTo>
                    <a:pt x="122" y="333"/>
                  </a:lnTo>
                  <a:lnTo>
                    <a:pt x="150" y="334"/>
                  </a:lnTo>
                  <a:lnTo>
                    <a:pt x="170" y="334"/>
                  </a:lnTo>
                  <a:lnTo>
                    <a:pt x="177" y="333"/>
                  </a:lnTo>
                  <a:lnTo>
                    <a:pt x="171" y="332"/>
                  </a:lnTo>
                  <a:lnTo>
                    <a:pt x="155" y="327"/>
                  </a:lnTo>
                  <a:lnTo>
                    <a:pt x="133" y="320"/>
                  </a:lnTo>
                  <a:lnTo>
                    <a:pt x="107" y="308"/>
                  </a:lnTo>
                  <a:lnTo>
                    <a:pt x="82" y="289"/>
                  </a:lnTo>
                  <a:lnTo>
                    <a:pt x="60" y="265"/>
                  </a:lnTo>
                  <a:lnTo>
                    <a:pt x="44" y="233"/>
                  </a:lnTo>
                  <a:lnTo>
                    <a:pt x="38" y="194"/>
                  </a:lnTo>
                  <a:lnTo>
                    <a:pt x="43" y="143"/>
                  </a:lnTo>
                  <a:lnTo>
                    <a:pt x="56" y="101"/>
                  </a:lnTo>
                  <a:lnTo>
                    <a:pt x="74" y="68"/>
                  </a:lnTo>
                  <a:lnTo>
                    <a:pt x="95" y="41"/>
                  </a:lnTo>
                  <a:lnTo>
                    <a:pt x="116" y="22"/>
                  </a:lnTo>
                  <a:lnTo>
                    <a:pt x="134" y="9"/>
                  </a:lnTo>
                  <a:lnTo>
                    <a:pt x="147" y="2"/>
                  </a:lnTo>
                  <a:lnTo>
                    <a:pt x="151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6" name="Freeform 42"/>
            <p:cNvSpPr>
              <a:spLocks/>
            </p:cNvSpPr>
            <p:nvPr/>
          </p:nvSpPr>
          <p:spPr bwMode="auto">
            <a:xfrm>
              <a:off x="4228252" y="3302545"/>
              <a:ext cx="99740" cy="177042"/>
            </a:xfrm>
            <a:custGeom>
              <a:avLst/>
              <a:gdLst/>
              <a:ahLst/>
              <a:cxnLst>
                <a:cxn ang="0">
                  <a:pos x="164" y="0"/>
                </a:cxn>
                <a:cxn ang="0">
                  <a:pos x="166" y="2"/>
                </a:cxn>
                <a:cxn ang="0">
                  <a:pos x="169" y="9"/>
                </a:cxn>
                <a:cxn ang="0">
                  <a:pos x="172" y="20"/>
                </a:cxn>
                <a:cxn ang="0">
                  <a:pos x="177" y="35"/>
                </a:cxn>
                <a:cxn ang="0">
                  <a:pos x="182" y="54"/>
                </a:cxn>
                <a:cxn ang="0">
                  <a:pos x="185" y="75"/>
                </a:cxn>
                <a:cxn ang="0">
                  <a:pos x="186" y="98"/>
                </a:cxn>
                <a:cxn ang="0">
                  <a:pos x="185" y="122"/>
                </a:cxn>
                <a:cxn ang="0">
                  <a:pos x="180" y="147"/>
                </a:cxn>
                <a:cxn ang="0">
                  <a:pos x="172" y="172"/>
                </a:cxn>
                <a:cxn ang="0">
                  <a:pos x="160" y="199"/>
                </a:cxn>
                <a:cxn ang="0">
                  <a:pos x="141" y="223"/>
                </a:cxn>
                <a:cxn ang="0">
                  <a:pos x="117" y="247"/>
                </a:cxn>
                <a:cxn ang="0">
                  <a:pos x="85" y="270"/>
                </a:cxn>
                <a:cxn ang="0">
                  <a:pos x="47" y="290"/>
                </a:cxn>
                <a:cxn ang="0">
                  <a:pos x="0" y="307"/>
                </a:cxn>
                <a:cxn ang="0">
                  <a:pos x="2" y="306"/>
                </a:cxn>
                <a:cxn ang="0">
                  <a:pos x="8" y="304"/>
                </a:cxn>
                <a:cxn ang="0">
                  <a:pos x="17" y="298"/>
                </a:cxn>
                <a:cxn ang="0">
                  <a:pos x="28" y="291"/>
                </a:cxn>
                <a:cxn ang="0">
                  <a:pos x="43" y="282"/>
                </a:cxn>
                <a:cxn ang="0">
                  <a:pos x="58" y="269"/>
                </a:cxn>
                <a:cxn ang="0">
                  <a:pos x="75" y="255"/>
                </a:cxn>
                <a:cxn ang="0">
                  <a:pos x="92" y="238"/>
                </a:cxn>
                <a:cxn ang="0">
                  <a:pos x="108" y="218"/>
                </a:cxn>
                <a:cxn ang="0">
                  <a:pos x="123" y="197"/>
                </a:cxn>
                <a:cxn ang="0">
                  <a:pos x="138" y="171"/>
                </a:cxn>
                <a:cxn ang="0">
                  <a:pos x="149" y="144"/>
                </a:cxn>
                <a:cxn ang="0">
                  <a:pos x="159" y="113"/>
                </a:cxn>
                <a:cxn ang="0">
                  <a:pos x="164" y="78"/>
                </a:cxn>
                <a:cxn ang="0">
                  <a:pos x="167" y="40"/>
                </a:cxn>
                <a:cxn ang="0">
                  <a:pos x="164" y="0"/>
                </a:cxn>
              </a:cxnLst>
              <a:rect l="0" t="0" r="r" b="b"/>
              <a:pathLst>
                <a:path w="186" h="307">
                  <a:moveTo>
                    <a:pt x="164" y="0"/>
                  </a:moveTo>
                  <a:lnTo>
                    <a:pt x="166" y="2"/>
                  </a:lnTo>
                  <a:lnTo>
                    <a:pt x="169" y="9"/>
                  </a:lnTo>
                  <a:lnTo>
                    <a:pt x="172" y="20"/>
                  </a:lnTo>
                  <a:lnTo>
                    <a:pt x="177" y="35"/>
                  </a:lnTo>
                  <a:lnTo>
                    <a:pt x="182" y="54"/>
                  </a:lnTo>
                  <a:lnTo>
                    <a:pt x="185" y="75"/>
                  </a:lnTo>
                  <a:lnTo>
                    <a:pt x="186" y="98"/>
                  </a:lnTo>
                  <a:lnTo>
                    <a:pt x="185" y="122"/>
                  </a:lnTo>
                  <a:lnTo>
                    <a:pt x="180" y="147"/>
                  </a:lnTo>
                  <a:lnTo>
                    <a:pt x="172" y="172"/>
                  </a:lnTo>
                  <a:lnTo>
                    <a:pt x="160" y="199"/>
                  </a:lnTo>
                  <a:lnTo>
                    <a:pt x="141" y="223"/>
                  </a:lnTo>
                  <a:lnTo>
                    <a:pt x="117" y="247"/>
                  </a:lnTo>
                  <a:lnTo>
                    <a:pt x="85" y="270"/>
                  </a:lnTo>
                  <a:lnTo>
                    <a:pt x="47" y="290"/>
                  </a:lnTo>
                  <a:lnTo>
                    <a:pt x="0" y="307"/>
                  </a:lnTo>
                  <a:lnTo>
                    <a:pt x="2" y="306"/>
                  </a:lnTo>
                  <a:lnTo>
                    <a:pt x="8" y="304"/>
                  </a:lnTo>
                  <a:lnTo>
                    <a:pt x="17" y="298"/>
                  </a:lnTo>
                  <a:lnTo>
                    <a:pt x="28" y="291"/>
                  </a:lnTo>
                  <a:lnTo>
                    <a:pt x="43" y="282"/>
                  </a:lnTo>
                  <a:lnTo>
                    <a:pt x="58" y="269"/>
                  </a:lnTo>
                  <a:lnTo>
                    <a:pt x="75" y="255"/>
                  </a:lnTo>
                  <a:lnTo>
                    <a:pt x="92" y="238"/>
                  </a:lnTo>
                  <a:lnTo>
                    <a:pt x="108" y="218"/>
                  </a:lnTo>
                  <a:lnTo>
                    <a:pt x="123" y="197"/>
                  </a:lnTo>
                  <a:lnTo>
                    <a:pt x="138" y="171"/>
                  </a:lnTo>
                  <a:lnTo>
                    <a:pt x="149" y="144"/>
                  </a:lnTo>
                  <a:lnTo>
                    <a:pt x="159" y="113"/>
                  </a:lnTo>
                  <a:lnTo>
                    <a:pt x="164" y="78"/>
                  </a:lnTo>
                  <a:lnTo>
                    <a:pt x="167" y="40"/>
                  </a:lnTo>
                  <a:lnTo>
                    <a:pt x="164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7" name="Freeform 43"/>
            <p:cNvSpPr>
              <a:spLocks/>
            </p:cNvSpPr>
            <p:nvPr/>
          </p:nvSpPr>
          <p:spPr bwMode="auto">
            <a:xfrm>
              <a:off x="4090976" y="3396814"/>
              <a:ext cx="175885" cy="348336"/>
            </a:xfrm>
            <a:custGeom>
              <a:avLst/>
              <a:gdLst/>
              <a:ahLst/>
              <a:cxnLst>
                <a:cxn ang="0">
                  <a:pos x="314" y="4"/>
                </a:cxn>
                <a:cxn ang="0">
                  <a:pos x="316" y="27"/>
                </a:cxn>
                <a:cxn ang="0">
                  <a:pos x="314" y="69"/>
                </a:cxn>
                <a:cxn ang="0">
                  <a:pos x="308" y="127"/>
                </a:cxn>
                <a:cxn ang="0">
                  <a:pos x="291" y="194"/>
                </a:cxn>
                <a:cxn ang="0">
                  <a:pos x="261" y="268"/>
                </a:cxn>
                <a:cxn ang="0">
                  <a:pos x="214" y="341"/>
                </a:cxn>
                <a:cxn ang="0">
                  <a:pos x="146" y="413"/>
                </a:cxn>
                <a:cxn ang="0">
                  <a:pos x="65" y="476"/>
                </a:cxn>
                <a:cxn ang="0">
                  <a:pos x="15" y="523"/>
                </a:cxn>
                <a:cxn ang="0">
                  <a:pos x="0" y="558"/>
                </a:cxn>
                <a:cxn ang="0">
                  <a:pos x="10" y="582"/>
                </a:cxn>
                <a:cxn ang="0">
                  <a:pos x="36" y="596"/>
                </a:cxn>
                <a:cxn ang="0">
                  <a:pos x="68" y="603"/>
                </a:cxn>
                <a:cxn ang="0">
                  <a:pos x="99" y="606"/>
                </a:cxn>
                <a:cxn ang="0">
                  <a:pos x="119" y="606"/>
                </a:cxn>
                <a:cxn ang="0">
                  <a:pos x="119" y="606"/>
                </a:cxn>
                <a:cxn ang="0">
                  <a:pos x="103" y="604"/>
                </a:cxn>
                <a:cxn ang="0">
                  <a:pos x="77" y="598"/>
                </a:cxn>
                <a:cxn ang="0">
                  <a:pos x="52" y="588"/>
                </a:cxn>
                <a:cxn ang="0">
                  <a:pos x="32" y="572"/>
                </a:cxn>
                <a:cxn ang="0">
                  <a:pos x="27" y="551"/>
                </a:cxn>
                <a:cxn ang="0">
                  <a:pos x="44" y="522"/>
                </a:cxn>
                <a:cxn ang="0">
                  <a:pos x="89" y="485"/>
                </a:cxn>
                <a:cxn ang="0">
                  <a:pos x="174" y="432"/>
                </a:cxn>
                <a:cxn ang="0">
                  <a:pos x="246" y="363"/>
                </a:cxn>
                <a:cxn ang="0">
                  <a:pos x="293" y="287"/>
                </a:cxn>
                <a:cxn ang="0">
                  <a:pos x="318" y="210"/>
                </a:cxn>
                <a:cxn ang="0">
                  <a:pos x="327" y="139"/>
                </a:cxn>
                <a:cxn ang="0">
                  <a:pos x="327" y="76"/>
                </a:cxn>
                <a:cxn ang="0">
                  <a:pos x="321" y="30"/>
                </a:cxn>
                <a:cxn ang="0">
                  <a:pos x="316" y="4"/>
                </a:cxn>
              </a:cxnLst>
              <a:rect l="0" t="0" r="r" b="b"/>
              <a:pathLst>
                <a:path w="328" h="606">
                  <a:moveTo>
                    <a:pt x="314" y="0"/>
                  </a:moveTo>
                  <a:lnTo>
                    <a:pt x="314" y="4"/>
                  </a:lnTo>
                  <a:lnTo>
                    <a:pt x="316" y="13"/>
                  </a:lnTo>
                  <a:lnTo>
                    <a:pt x="316" y="27"/>
                  </a:lnTo>
                  <a:lnTo>
                    <a:pt x="316" y="46"/>
                  </a:lnTo>
                  <a:lnTo>
                    <a:pt x="314" y="69"/>
                  </a:lnTo>
                  <a:lnTo>
                    <a:pt x="312" y="96"/>
                  </a:lnTo>
                  <a:lnTo>
                    <a:pt x="308" y="127"/>
                  </a:lnTo>
                  <a:lnTo>
                    <a:pt x="301" y="159"/>
                  </a:lnTo>
                  <a:lnTo>
                    <a:pt x="291" y="194"/>
                  </a:lnTo>
                  <a:lnTo>
                    <a:pt x="279" y="231"/>
                  </a:lnTo>
                  <a:lnTo>
                    <a:pt x="261" y="268"/>
                  </a:lnTo>
                  <a:lnTo>
                    <a:pt x="240" y="304"/>
                  </a:lnTo>
                  <a:lnTo>
                    <a:pt x="214" y="341"/>
                  </a:lnTo>
                  <a:lnTo>
                    <a:pt x="183" y="378"/>
                  </a:lnTo>
                  <a:lnTo>
                    <a:pt x="146" y="413"/>
                  </a:lnTo>
                  <a:lnTo>
                    <a:pt x="104" y="446"/>
                  </a:lnTo>
                  <a:lnTo>
                    <a:pt x="65" y="476"/>
                  </a:lnTo>
                  <a:lnTo>
                    <a:pt x="35" y="501"/>
                  </a:lnTo>
                  <a:lnTo>
                    <a:pt x="15" y="523"/>
                  </a:lnTo>
                  <a:lnTo>
                    <a:pt x="5" y="543"/>
                  </a:lnTo>
                  <a:lnTo>
                    <a:pt x="0" y="558"/>
                  </a:lnTo>
                  <a:lnTo>
                    <a:pt x="2" y="572"/>
                  </a:lnTo>
                  <a:lnTo>
                    <a:pt x="10" y="582"/>
                  </a:lnTo>
                  <a:lnTo>
                    <a:pt x="22" y="590"/>
                  </a:lnTo>
                  <a:lnTo>
                    <a:pt x="36" y="596"/>
                  </a:lnTo>
                  <a:lnTo>
                    <a:pt x="52" y="600"/>
                  </a:lnTo>
                  <a:lnTo>
                    <a:pt x="68" y="603"/>
                  </a:lnTo>
                  <a:lnTo>
                    <a:pt x="84" y="605"/>
                  </a:lnTo>
                  <a:lnTo>
                    <a:pt x="99" y="606"/>
                  </a:lnTo>
                  <a:lnTo>
                    <a:pt x="111" y="606"/>
                  </a:lnTo>
                  <a:lnTo>
                    <a:pt x="119" y="606"/>
                  </a:lnTo>
                  <a:lnTo>
                    <a:pt x="121" y="606"/>
                  </a:lnTo>
                  <a:lnTo>
                    <a:pt x="119" y="606"/>
                  </a:lnTo>
                  <a:lnTo>
                    <a:pt x="112" y="605"/>
                  </a:lnTo>
                  <a:lnTo>
                    <a:pt x="103" y="604"/>
                  </a:lnTo>
                  <a:lnTo>
                    <a:pt x="91" y="602"/>
                  </a:lnTo>
                  <a:lnTo>
                    <a:pt x="77" y="598"/>
                  </a:lnTo>
                  <a:lnTo>
                    <a:pt x="65" y="594"/>
                  </a:lnTo>
                  <a:lnTo>
                    <a:pt x="52" y="588"/>
                  </a:lnTo>
                  <a:lnTo>
                    <a:pt x="40" y="581"/>
                  </a:lnTo>
                  <a:lnTo>
                    <a:pt x="32" y="572"/>
                  </a:lnTo>
                  <a:lnTo>
                    <a:pt x="28" y="562"/>
                  </a:lnTo>
                  <a:lnTo>
                    <a:pt x="27" y="551"/>
                  </a:lnTo>
                  <a:lnTo>
                    <a:pt x="32" y="537"/>
                  </a:lnTo>
                  <a:lnTo>
                    <a:pt x="44" y="522"/>
                  </a:lnTo>
                  <a:lnTo>
                    <a:pt x="62" y="505"/>
                  </a:lnTo>
                  <a:lnTo>
                    <a:pt x="89" y="485"/>
                  </a:lnTo>
                  <a:lnTo>
                    <a:pt x="126" y="463"/>
                  </a:lnTo>
                  <a:lnTo>
                    <a:pt x="174" y="432"/>
                  </a:lnTo>
                  <a:lnTo>
                    <a:pt x="214" y="399"/>
                  </a:lnTo>
                  <a:lnTo>
                    <a:pt x="246" y="363"/>
                  </a:lnTo>
                  <a:lnTo>
                    <a:pt x="273" y="325"/>
                  </a:lnTo>
                  <a:lnTo>
                    <a:pt x="293" y="287"/>
                  </a:lnTo>
                  <a:lnTo>
                    <a:pt x="308" y="248"/>
                  </a:lnTo>
                  <a:lnTo>
                    <a:pt x="318" y="210"/>
                  </a:lnTo>
                  <a:lnTo>
                    <a:pt x="325" y="173"/>
                  </a:lnTo>
                  <a:lnTo>
                    <a:pt x="327" y="139"/>
                  </a:lnTo>
                  <a:lnTo>
                    <a:pt x="328" y="106"/>
                  </a:lnTo>
                  <a:lnTo>
                    <a:pt x="327" y="76"/>
                  </a:lnTo>
                  <a:lnTo>
                    <a:pt x="324" y="51"/>
                  </a:lnTo>
                  <a:lnTo>
                    <a:pt x="321" y="30"/>
                  </a:lnTo>
                  <a:lnTo>
                    <a:pt x="318" y="14"/>
                  </a:lnTo>
                  <a:lnTo>
                    <a:pt x="316" y="4"/>
                  </a:lnTo>
                  <a:lnTo>
                    <a:pt x="314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8" name="Freeform 44"/>
            <p:cNvSpPr>
              <a:spLocks/>
            </p:cNvSpPr>
            <p:nvPr/>
          </p:nvSpPr>
          <p:spPr bwMode="auto">
            <a:xfrm>
              <a:off x="4056657" y="3735953"/>
              <a:ext cx="137276" cy="85072"/>
            </a:xfrm>
            <a:custGeom>
              <a:avLst/>
              <a:gdLst/>
              <a:ahLst/>
              <a:cxnLst>
                <a:cxn ang="0">
                  <a:pos x="216" y="0"/>
                </a:cxn>
                <a:cxn ang="0">
                  <a:pos x="220" y="4"/>
                </a:cxn>
                <a:cxn ang="0">
                  <a:pos x="229" y="14"/>
                </a:cxn>
                <a:cxn ang="0">
                  <a:pos x="239" y="28"/>
                </a:cxn>
                <a:cxn ang="0">
                  <a:pos x="249" y="46"/>
                </a:cxn>
                <a:cxn ang="0">
                  <a:pos x="256" y="67"/>
                </a:cxn>
                <a:cxn ang="0">
                  <a:pos x="256" y="88"/>
                </a:cxn>
                <a:cxn ang="0">
                  <a:pos x="248" y="108"/>
                </a:cxn>
                <a:cxn ang="0">
                  <a:pos x="228" y="128"/>
                </a:cxn>
                <a:cxn ang="0">
                  <a:pos x="214" y="136"/>
                </a:cxn>
                <a:cxn ang="0">
                  <a:pos x="198" y="142"/>
                </a:cxn>
                <a:cxn ang="0">
                  <a:pos x="182" y="145"/>
                </a:cxn>
                <a:cxn ang="0">
                  <a:pos x="163" y="148"/>
                </a:cxn>
                <a:cxn ang="0">
                  <a:pos x="146" y="146"/>
                </a:cxn>
                <a:cxn ang="0">
                  <a:pos x="127" y="145"/>
                </a:cxn>
                <a:cxn ang="0">
                  <a:pos x="110" y="141"/>
                </a:cxn>
                <a:cxn ang="0">
                  <a:pos x="93" y="136"/>
                </a:cxn>
                <a:cxn ang="0">
                  <a:pos x="76" y="128"/>
                </a:cxn>
                <a:cxn ang="0">
                  <a:pos x="59" y="120"/>
                </a:cxn>
                <a:cxn ang="0">
                  <a:pos x="45" y="108"/>
                </a:cxn>
                <a:cxn ang="0">
                  <a:pos x="32" y="97"/>
                </a:cxn>
                <a:cxn ang="0">
                  <a:pos x="20" y="83"/>
                </a:cxn>
                <a:cxn ang="0">
                  <a:pos x="11" y="68"/>
                </a:cxn>
                <a:cxn ang="0">
                  <a:pos x="4" y="52"/>
                </a:cxn>
                <a:cxn ang="0">
                  <a:pos x="0" y="34"/>
                </a:cxn>
                <a:cxn ang="0">
                  <a:pos x="2" y="37"/>
                </a:cxn>
                <a:cxn ang="0">
                  <a:pos x="8" y="46"/>
                </a:cxn>
                <a:cxn ang="0">
                  <a:pos x="19" y="60"/>
                </a:cxn>
                <a:cxn ang="0">
                  <a:pos x="34" y="75"/>
                </a:cxn>
                <a:cxn ang="0">
                  <a:pos x="56" y="91"/>
                </a:cxn>
                <a:cxn ang="0">
                  <a:pos x="84" y="105"/>
                </a:cxn>
                <a:cxn ang="0">
                  <a:pos x="117" y="115"/>
                </a:cxn>
                <a:cxn ang="0">
                  <a:pos x="159" y="120"/>
                </a:cxn>
                <a:cxn ang="0">
                  <a:pos x="195" y="115"/>
                </a:cxn>
                <a:cxn ang="0">
                  <a:pos x="217" y="103"/>
                </a:cxn>
                <a:cxn ang="0">
                  <a:pos x="229" y="83"/>
                </a:cxn>
                <a:cxn ang="0">
                  <a:pos x="232" y="61"/>
                </a:cxn>
                <a:cxn ang="0">
                  <a:pos x="229" y="39"/>
                </a:cxn>
                <a:cxn ang="0">
                  <a:pos x="224" y="20"/>
                </a:cxn>
                <a:cxn ang="0">
                  <a:pos x="218" y="6"/>
                </a:cxn>
                <a:cxn ang="0">
                  <a:pos x="216" y="0"/>
                </a:cxn>
              </a:cxnLst>
              <a:rect l="0" t="0" r="r" b="b"/>
              <a:pathLst>
                <a:path w="256" h="148">
                  <a:moveTo>
                    <a:pt x="216" y="0"/>
                  </a:moveTo>
                  <a:lnTo>
                    <a:pt x="220" y="4"/>
                  </a:lnTo>
                  <a:lnTo>
                    <a:pt x="229" y="14"/>
                  </a:lnTo>
                  <a:lnTo>
                    <a:pt x="239" y="28"/>
                  </a:lnTo>
                  <a:lnTo>
                    <a:pt x="249" y="46"/>
                  </a:lnTo>
                  <a:lnTo>
                    <a:pt x="256" y="67"/>
                  </a:lnTo>
                  <a:lnTo>
                    <a:pt x="256" y="88"/>
                  </a:lnTo>
                  <a:lnTo>
                    <a:pt x="248" y="108"/>
                  </a:lnTo>
                  <a:lnTo>
                    <a:pt x="228" y="128"/>
                  </a:lnTo>
                  <a:lnTo>
                    <a:pt x="214" y="136"/>
                  </a:lnTo>
                  <a:lnTo>
                    <a:pt x="198" y="142"/>
                  </a:lnTo>
                  <a:lnTo>
                    <a:pt x="182" y="145"/>
                  </a:lnTo>
                  <a:lnTo>
                    <a:pt x="163" y="148"/>
                  </a:lnTo>
                  <a:lnTo>
                    <a:pt x="146" y="146"/>
                  </a:lnTo>
                  <a:lnTo>
                    <a:pt x="127" y="145"/>
                  </a:lnTo>
                  <a:lnTo>
                    <a:pt x="110" y="141"/>
                  </a:lnTo>
                  <a:lnTo>
                    <a:pt x="93" y="136"/>
                  </a:lnTo>
                  <a:lnTo>
                    <a:pt x="76" y="128"/>
                  </a:lnTo>
                  <a:lnTo>
                    <a:pt x="59" y="120"/>
                  </a:lnTo>
                  <a:lnTo>
                    <a:pt x="45" y="108"/>
                  </a:lnTo>
                  <a:lnTo>
                    <a:pt x="32" y="97"/>
                  </a:lnTo>
                  <a:lnTo>
                    <a:pt x="20" y="83"/>
                  </a:lnTo>
                  <a:lnTo>
                    <a:pt x="11" y="68"/>
                  </a:lnTo>
                  <a:lnTo>
                    <a:pt x="4" y="52"/>
                  </a:lnTo>
                  <a:lnTo>
                    <a:pt x="0" y="34"/>
                  </a:lnTo>
                  <a:lnTo>
                    <a:pt x="2" y="37"/>
                  </a:lnTo>
                  <a:lnTo>
                    <a:pt x="8" y="46"/>
                  </a:lnTo>
                  <a:lnTo>
                    <a:pt x="19" y="60"/>
                  </a:lnTo>
                  <a:lnTo>
                    <a:pt x="34" y="75"/>
                  </a:lnTo>
                  <a:lnTo>
                    <a:pt x="56" y="91"/>
                  </a:lnTo>
                  <a:lnTo>
                    <a:pt x="84" y="105"/>
                  </a:lnTo>
                  <a:lnTo>
                    <a:pt x="117" y="115"/>
                  </a:lnTo>
                  <a:lnTo>
                    <a:pt x="159" y="120"/>
                  </a:lnTo>
                  <a:lnTo>
                    <a:pt x="195" y="115"/>
                  </a:lnTo>
                  <a:lnTo>
                    <a:pt x="217" y="103"/>
                  </a:lnTo>
                  <a:lnTo>
                    <a:pt x="229" y="83"/>
                  </a:lnTo>
                  <a:lnTo>
                    <a:pt x="232" y="61"/>
                  </a:lnTo>
                  <a:lnTo>
                    <a:pt x="229" y="39"/>
                  </a:lnTo>
                  <a:lnTo>
                    <a:pt x="224" y="20"/>
                  </a:lnTo>
                  <a:lnTo>
                    <a:pt x="218" y="6"/>
                  </a:lnTo>
                  <a:lnTo>
                    <a:pt x="216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9" name="Freeform 45"/>
            <p:cNvSpPr>
              <a:spLocks/>
            </p:cNvSpPr>
            <p:nvPr/>
          </p:nvSpPr>
          <p:spPr bwMode="auto">
            <a:xfrm>
              <a:off x="3867903" y="3566958"/>
              <a:ext cx="232726" cy="294304"/>
            </a:xfrm>
            <a:custGeom>
              <a:avLst/>
              <a:gdLst/>
              <a:ahLst/>
              <a:cxnLst>
                <a:cxn ang="0">
                  <a:pos x="430" y="385"/>
                </a:cxn>
                <a:cxn ang="0">
                  <a:pos x="431" y="391"/>
                </a:cxn>
                <a:cxn ang="0">
                  <a:pos x="434" y="405"/>
                </a:cxn>
                <a:cxn ang="0">
                  <a:pos x="436" y="425"/>
                </a:cxn>
                <a:cxn ang="0">
                  <a:pos x="433" y="449"/>
                </a:cxn>
                <a:cxn ang="0">
                  <a:pos x="424" y="474"/>
                </a:cxn>
                <a:cxn ang="0">
                  <a:pos x="406" y="493"/>
                </a:cxn>
                <a:cxn ang="0">
                  <a:pos x="376" y="508"/>
                </a:cxn>
                <a:cxn ang="0">
                  <a:pos x="332" y="514"/>
                </a:cxn>
                <a:cxn ang="0">
                  <a:pos x="285" y="509"/>
                </a:cxn>
                <a:cxn ang="0">
                  <a:pos x="246" y="498"/>
                </a:cxn>
                <a:cxn ang="0">
                  <a:pos x="214" y="478"/>
                </a:cxn>
                <a:cxn ang="0">
                  <a:pos x="191" y="453"/>
                </a:cxn>
                <a:cxn ang="0">
                  <a:pos x="174" y="421"/>
                </a:cxn>
                <a:cxn ang="0">
                  <a:pos x="163" y="383"/>
                </a:cxn>
                <a:cxn ang="0">
                  <a:pos x="157" y="339"/>
                </a:cxn>
                <a:cxn ang="0">
                  <a:pos x="155" y="291"/>
                </a:cxn>
                <a:cxn ang="0">
                  <a:pos x="153" y="241"/>
                </a:cxn>
                <a:cxn ang="0">
                  <a:pos x="148" y="193"/>
                </a:cxn>
                <a:cxn ang="0">
                  <a:pos x="137" y="147"/>
                </a:cxn>
                <a:cxn ang="0">
                  <a:pos x="122" y="105"/>
                </a:cxn>
                <a:cxn ang="0">
                  <a:pos x="103" y="69"/>
                </a:cxn>
                <a:cxn ang="0">
                  <a:pos x="75" y="38"/>
                </a:cxn>
                <a:cxn ang="0">
                  <a:pos x="42" y="15"/>
                </a:cxn>
                <a:cxn ang="0">
                  <a:pos x="0" y="0"/>
                </a:cxn>
                <a:cxn ang="0">
                  <a:pos x="7" y="0"/>
                </a:cxn>
                <a:cxn ang="0">
                  <a:pos x="27" y="4"/>
                </a:cxn>
                <a:cxn ang="0">
                  <a:pos x="56" y="12"/>
                </a:cxn>
                <a:cxn ang="0">
                  <a:pos x="87" y="28"/>
                </a:cxn>
                <a:cxn ang="0">
                  <a:pos x="119" y="54"/>
                </a:cxn>
                <a:cxn ang="0">
                  <a:pos x="146" y="96"/>
                </a:cxn>
                <a:cxn ang="0">
                  <a:pos x="167" y="155"/>
                </a:cxn>
                <a:cxn ang="0">
                  <a:pos x="175" y="232"/>
                </a:cxn>
                <a:cxn ang="0">
                  <a:pos x="178" y="303"/>
                </a:cxn>
                <a:cxn ang="0">
                  <a:pos x="183" y="358"/>
                </a:cxn>
                <a:cxn ang="0">
                  <a:pos x="194" y="400"/>
                </a:cxn>
                <a:cxn ang="0">
                  <a:pos x="208" y="431"/>
                </a:cxn>
                <a:cxn ang="0">
                  <a:pos x="227" y="453"/>
                </a:cxn>
                <a:cxn ang="0">
                  <a:pos x="250" y="468"/>
                </a:cxn>
                <a:cxn ang="0">
                  <a:pos x="280" y="477"/>
                </a:cxn>
                <a:cxn ang="0">
                  <a:pos x="315" y="484"/>
                </a:cxn>
                <a:cxn ang="0">
                  <a:pos x="340" y="487"/>
                </a:cxn>
                <a:cxn ang="0">
                  <a:pos x="364" y="486"/>
                </a:cxn>
                <a:cxn ang="0">
                  <a:pos x="385" y="482"/>
                </a:cxn>
                <a:cxn ang="0">
                  <a:pos x="402" y="473"/>
                </a:cxn>
                <a:cxn ang="0">
                  <a:pos x="416" y="459"/>
                </a:cxn>
                <a:cxn ang="0">
                  <a:pos x="425" y="439"/>
                </a:cxn>
                <a:cxn ang="0">
                  <a:pos x="431" y="415"/>
                </a:cxn>
                <a:cxn ang="0">
                  <a:pos x="430" y="385"/>
                </a:cxn>
              </a:cxnLst>
              <a:rect l="0" t="0" r="r" b="b"/>
              <a:pathLst>
                <a:path w="436" h="514">
                  <a:moveTo>
                    <a:pt x="430" y="385"/>
                  </a:moveTo>
                  <a:lnTo>
                    <a:pt x="431" y="391"/>
                  </a:lnTo>
                  <a:lnTo>
                    <a:pt x="434" y="405"/>
                  </a:lnTo>
                  <a:lnTo>
                    <a:pt x="436" y="425"/>
                  </a:lnTo>
                  <a:lnTo>
                    <a:pt x="433" y="449"/>
                  </a:lnTo>
                  <a:lnTo>
                    <a:pt x="424" y="474"/>
                  </a:lnTo>
                  <a:lnTo>
                    <a:pt x="406" y="493"/>
                  </a:lnTo>
                  <a:lnTo>
                    <a:pt x="376" y="508"/>
                  </a:lnTo>
                  <a:lnTo>
                    <a:pt x="332" y="514"/>
                  </a:lnTo>
                  <a:lnTo>
                    <a:pt x="285" y="509"/>
                  </a:lnTo>
                  <a:lnTo>
                    <a:pt x="246" y="498"/>
                  </a:lnTo>
                  <a:lnTo>
                    <a:pt x="214" y="478"/>
                  </a:lnTo>
                  <a:lnTo>
                    <a:pt x="191" y="453"/>
                  </a:lnTo>
                  <a:lnTo>
                    <a:pt x="174" y="421"/>
                  </a:lnTo>
                  <a:lnTo>
                    <a:pt x="163" y="383"/>
                  </a:lnTo>
                  <a:lnTo>
                    <a:pt x="157" y="339"/>
                  </a:lnTo>
                  <a:lnTo>
                    <a:pt x="155" y="291"/>
                  </a:lnTo>
                  <a:lnTo>
                    <a:pt x="153" y="241"/>
                  </a:lnTo>
                  <a:lnTo>
                    <a:pt x="148" y="193"/>
                  </a:lnTo>
                  <a:lnTo>
                    <a:pt x="137" y="147"/>
                  </a:lnTo>
                  <a:lnTo>
                    <a:pt x="122" y="105"/>
                  </a:lnTo>
                  <a:lnTo>
                    <a:pt x="103" y="69"/>
                  </a:lnTo>
                  <a:lnTo>
                    <a:pt x="75" y="38"/>
                  </a:lnTo>
                  <a:lnTo>
                    <a:pt x="42" y="15"/>
                  </a:lnTo>
                  <a:lnTo>
                    <a:pt x="0" y="0"/>
                  </a:lnTo>
                  <a:lnTo>
                    <a:pt x="7" y="0"/>
                  </a:lnTo>
                  <a:lnTo>
                    <a:pt x="27" y="4"/>
                  </a:lnTo>
                  <a:lnTo>
                    <a:pt x="56" y="12"/>
                  </a:lnTo>
                  <a:lnTo>
                    <a:pt x="87" y="28"/>
                  </a:lnTo>
                  <a:lnTo>
                    <a:pt x="119" y="54"/>
                  </a:lnTo>
                  <a:lnTo>
                    <a:pt x="146" y="96"/>
                  </a:lnTo>
                  <a:lnTo>
                    <a:pt x="167" y="155"/>
                  </a:lnTo>
                  <a:lnTo>
                    <a:pt x="175" y="232"/>
                  </a:lnTo>
                  <a:lnTo>
                    <a:pt x="178" y="303"/>
                  </a:lnTo>
                  <a:lnTo>
                    <a:pt x="183" y="358"/>
                  </a:lnTo>
                  <a:lnTo>
                    <a:pt x="194" y="400"/>
                  </a:lnTo>
                  <a:lnTo>
                    <a:pt x="208" y="431"/>
                  </a:lnTo>
                  <a:lnTo>
                    <a:pt x="227" y="453"/>
                  </a:lnTo>
                  <a:lnTo>
                    <a:pt x="250" y="468"/>
                  </a:lnTo>
                  <a:lnTo>
                    <a:pt x="280" y="477"/>
                  </a:lnTo>
                  <a:lnTo>
                    <a:pt x="315" y="484"/>
                  </a:lnTo>
                  <a:lnTo>
                    <a:pt x="340" y="487"/>
                  </a:lnTo>
                  <a:lnTo>
                    <a:pt x="364" y="486"/>
                  </a:lnTo>
                  <a:lnTo>
                    <a:pt x="385" y="482"/>
                  </a:lnTo>
                  <a:lnTo>
                    <a:pt x="402" y="473"/>
                  </a:lnTo>
                  <a:lnTo>
                    <a:pt x="416" y="459"/>
                  </a:lnTo>
                  <a:lnTo>
                    <a:pt x="425" y="439"/>
                  </a:lnTo>
                  <a:lnTo>
                    <a:pt x="431" y="415"/>
                  </a:lnTo>
                  <a:lnTo>
                    <a:pt x="430" y="38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0" name="Freeform 46"/>
            <p:cNvSpPr>
              <a:spLocks/>
            </p:cNvSpPr>
            <p:nvPr/>
          </p:nvSpPr>
          <p:spPr bwMode="auto">
            <a:xfrm>
              <a:off x="4009469" y="3771591"/>
              <a:ext cx="94377" cy="3333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5" y="30"/>
                </a:cxn>
                <a:cxn ang="0">
                  <a:pos x="19" y="27"/>
                </a:cxn>
                <a:cxn ang="0">
                  <a:pos x="39" y="24"/>
                </a:cxn>
                <a:cxn ang="0">
                  <a:pos x="65" y="22"/>
                </a:cxn>
                <a:cxn ang="0">
                  <a:pos x="92" y="23"/>
                </a:cxn>
                <a:cxn ang="0">
                  <a:pos x="121" y="29"/>
                </a:cxn>
                <a:cxn ang="0">
                  <a:pos x="150" y="40"/>
                </a:cxn>
                <a:cxn ang="0">
                  <a:pos x="175" y="59"/>
                </a:cxn>
                <a:cxn ang="0">
                  <a:pos x="173" y="54"/>
                </a:cxn>
                <a:cxn ang="0">
                  <a:pos x="167" y="43"/>
                </a:cxn>
                <a:cxn ang="0">
                  <a:pos x="156" y="28"/>
                </a:cxn>
                <a:cxn ang="0">
                  <a:pos x="138" y="14"/>
                </a:cxn>
                <a:cxn ang="0">
                  <a:pos x="115" y="4"/>
                </a:cxn>
                <a:cxn ang="0">
                  <a:pos x="85" y="0"/>
                </a:cxn>
                <a:cxn ang="0">
                  <a:pos x="46" y="8"/>
                </a:cxn>
                <a:cxn ang="0">
                  <a:pos x="0" y="31"/>
                </a:cxn>
              </a:cxnLst>
              <a:rect l="0" t="0" r="r" b="b"/>
              <a:pathLst>
                <a:path w="175" h="59">
                  <a:moveTo>
                    <a:pt x="0" y="31"/>
                  </a:moveTo>
                  <a:lnTo>
                    <a:pt x="5" y="30"/>
                  </a:lnTo>
                  <a:lnTo>
                    <a:pt x="19" y="27"/>
                  </a:lnTo>
                  <a:lnTo>
                    <a:pt x="39" y="24"/>
                  </a:lnTo>
                  <a:lnTo>
                    <a:pt x="65" y="22"/>
                  </a:lnTo>
                  <a:lnTo>
                    <a:pt x="92" y="23"/>
                  </a:lnTo>
                  <a:lnTo>
                    <a:pt x="121" y="29"/>
                  </a:lnTo>
                  <a:lnTo>
                    <a:pt x="150" y="40"/>
                  </a:lnTo>
                  <a:lnTo>
                    <a:pt x="175" y="59"/>
                  </a:lnTo>
                  <a:lnTo>
                    <a:pt x="173" y="54"/>
                  </a:lnTo>
                  <a:lnTo>
                    <a:pt x="167" y="43"/>
                  </a:lnTo>
                  <a:lnTo>
                    <a:pt x="156" y="28"/>
                  </a:lnTo>
                  <a:lnTo>
                    <a:pt x="138" y="14"/>
                  </a:lnTo>
                  <a:lnTo>
                    <a:pt x="115" y="4"/>
                  </a:lnTo>
                  <a:lnTo>
                    <a:pt x="85" y="0"/>
                  </a:lnTo>
                  <a:lnTo>
                    <a:pt x="46" y="8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1" name="Freeform 47"/>
            <p:cNvSpPr>
              <a:spLocks/>
            </p:cNvSpPr>
            <p:nvPr/>
          </p:nvSpPr>
          <p:spPr bwMode="auto">
            <a:xfrm>
              <a:off x="4018048" y="3561210"/>
              <a:ext cx="85797" cy="234523"/>
            </a:xfrm>
            <a:custGeom>
              <a:avLst/>
              <a:gdLst/>
              <a:ahLst/>
              <a:cxnLst>
                <a:cxn ang="0">
                  <a:pos x="67" y="409"/>
                </a:cxn>
                <a:cxn ang="0">
                  <a:pos x="66" y="407"/>
                </a:cxn>
                <a:cxn ang="0">
                  <a:pos x="61" y="401"/>
                </a:cxn>
                <a:cxn ang="0">
                  <a:pos x="57" y="392"/>
                </a:cxn>
                <a:cxn ang="0">
                  <a:pos x="50" y="378"/>
                </a:cxn>
                <a:cxn ang="0">
                  <a:pos x="43" y="361"/>
                </a:cxn>
                <a:cxn ang="0">
                  <a:pos x="37" y="341"/>
                </a:cxn>
                <a:cxn ang="0">
                  <a:pos x="32" y="318"/>
                </a:cxn>
                <a:cxn ang="0">
                  <a:pos x="29" y="291"/>
                </a:cxn>
                <a:cxn ang="0">
                  <a:pos x="29" y="263"/>
                </a:cxn>
                <a:cxn ang="0">
                  <a:pos x="31" y="232"/>
                </a:cxn>
                <a:cxn ang="0">
                  <a:pos x="38" y="198"/>
                </a:cxn>
                <a:cxn ang="0">
                  <a:pos x="51" y="162"/>
                </a:cxn>
                <a:cxn ang="0">
                  <a:pos x="68" y="124"/>
                </a:cxn>
                <a:cxn ang="0">
                  <a:pos x="91" y="84"/>
                </a:cxn>
                <a:cxn ang="0">
                  <a:pos x="121" y="43"/>
                </a:cxn>
                <a:cxn ang="0">
                  <a:pos x="159" y="0"/>
                </a:cxn>
                <a:cxn ang="0">
                  <a:pos x="156" y="2"/>
                </a:cxn>
                <a:cxn ang="0">
                  <a:pos x="148" y="9"/>
                </a:cxn>
                <a:cxn ang="0">
                  <a:pos x="134" y="21"/>
                </a:cxn>
                <a:cxn ang="0">
                  <a:pos x="118" y="36"/>
                </a:cxn>
                <a:cxn ang="0">
                  <a:pos x="99" y="55"/>
                </a:cxn>
                <a:cxn ang="0">
                  <a:pos x="79" y="77"/>
                </a:cxn>
                <a:cxn ang="0">
                  <a:pos x="59" y="103"/>
                </a:cxn>
                <a:cxn ang="0">
                  <a:pos x="41" y="130"/>
                </a:cxn>
                <a:cxn ang="0">
                  <a:pos x="24" y="160"/>
                </a:cxn>
                <a:cxn ang="0">
                  <a:pos x="11" y="192"/>
                </a:cxn>
                <a:cxn ang="0">
                  <a:pos x="3" y="226"/>
                </a:cxn>
                <a:cxn ang="0">
                  <a:pos x="0" y="262"/>
                </a:cxn>
                <a:cxn ang="0">
                  <a:pos x="4" y="297"/>
                </a:cxn>
                <a:cxn ang="0">
                  <a:pos x="15" y="334"/>
                </a:cxn>
                <a:cxn ang="0">
                  <a:pos x="36" y="372"/>
                </a:cxn>
                <a:cxn ang="0">
                  <a:pos x="67" y="409"/>
                </a:cxn>
              </a:cxnLst>
              <a:rect l="0" t="0" r="r" b="b"/>
              <a:pathLst>
                <a:path w="159" h="409">
                  <a:moveTo>
                    <a:pt x="67" y="409"/>
                  </a:moveTo>
                  <a:lnTo>
                    <a:pt x="66" y="407"/>
                  </a:lnTo>
                  <a:lnTo>
                    <a:pt x="61" y="401"/>
                  </a:lnTo>
                  <a:lnTo>
                    <a:pt x="57" y="392"/>
                  </a:lnTo>
                  <a:lnTo>
                    <a:pt x="50" y="378"/>
                  </a:lnTo>
                  <a:lnTo>
                    <a:pt x="43" y="361"/>
                  </a:lnTo>
                  <a:lnTo>
                    <a:pt x="37" y="341"/>
                  </a:lnTo>
                  <a:lnTo>
                    <a:pt x="32" y="318"/>
                  </a:lnTo>
                  <a:lnTo>
                    <a:pt x="29" y="291"/>
                  </a:lnTo>
                  <a:lnTo>
                    <a:pt x="29" y="263"/>
                  </a:lnTo>
                  <a:lnTo>
                    <a:pt x="31" y="232"/>
                  </a:lnTo>
                  <a:lnTo>
                    <a:pt x="38" y="198"/>
                  </a:lnTo>
                  <a:lnTo>
                    <a:pt x="51" y="162"/>
                  </a:lnTo>
                  <a:lnTo>
                    <a:pt x="68" y="124"/>
                  </a:lnTo>
                  <a:lnTo>
                    <a:pt x="91" y="84"/>
                  </a:lnTo>
                  <a:lnTo>
                    <a:pt x="121" y="43"/>
                  </a:lnTo>
                  <a:lnTo>
                    <a:pt x="159" y="0"/>
                  </a:lnTo>
                  <a:lnTo>
                    <a:pt x="156" y="2"/>
                  </a:lnTo>
                  <a:lnTo>
                    <a:pt x="148" y="9"/>
                  </a:lnTo>
                  <a:lnTo>
                    <a:pt x="134" y="21"/>
                  </a:lnTo>
                  <a:lnTo>
                    <a:pt x="118" y="36"/>
                  </a:lnTo>
                  <a:lnTo>
                    <a:pt x="99" y="55"/>
                  </a:lnTo>
                  <a:lnTo>
                    <a:pt x="79" y="77"/>
                  </a:lnTo>
                  <a:lnTo>
                    <a:pt x="59" y="103"/>
                  </a:lnTo>
                  <a:lnTo>
                    <a:pt x="41" y="130"/>
                  </a:lnTo>
                  <a:lnTo>
                    <a:pt x="24" y="160"/>
                  </a:lnTo>
                  <a:lnTo>
                    <a:pt x="11" y="192"/>
                  </a:lnTo>
                  <a:lnTo>
                    <a:pt x="3" y="226"/>
                  </a:lnTo>
                  <a:lnTo>
                    <a:pt x="0" y="262"/>
                  </a:lnTo>
                  <a:lnTo>
                    <a:pt x="4" y="297"/>
                  </a:lnTo>
                  <a:lnTo>
                    <a:pt x="15" y="334"/>
                  </a:lnTo>
                  <a:lnTo>
                    <a:pt x="36" y="372"/>
                  </a:lnTo>
                  <a:lnTo>
                    <a:pt x="67" y="40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2" name="Freeform 48"/>
            <p:cNvSpPr>
              <a:spLocks/>
            </p:cNvSpPr>
            <p:nvPr/>
          </p:nvSpPr>
          <p:spPr bwMode="auto">
            <a:xfrm>
              <a:off x="3782106" y="3638235"/>
              <a:ext cx="193044" cy="63229"/>
            </a:xfrm>
            <a:custGeom>
              <a:avLst/>
              <a:gdLst/>
              <a:ahLst/>
              <a:cxnLst>
                <a:cxn ang="0">
                  <a:pos x="361" y="98"/>
                </a:cxn>
                <a:cxn ang="0">
                  <a:pos x="358" y="99"/>
                </a:cxn>
                <a:cxn ang="0">
                  <a:pos x="353" y="100"/>
                </a:cxn>
                <a:cxn ang="0">
                  <a:pos x="342" y="102"/>
                </a:cxn>
                <a:cxn ang="0">
                  <a:pos x="330" y="105"/>
                </a:cxn>
                <a:cxn ang="0">
                  <a:pos x="312" y="107"/>
                </a:cxn>
                <a:cxn ang="0">
                  <a:pos x="293" y="109"/>
                </a:cxn>
                <a:cxn ang="0">
                  <a:pos x="271" y="109"/>
                </a:cxn>
                <a:cxn ang="0">
                  <a:pos x="247" y="109"/>
                </a:cxn>
                <a:cxn ang="0">
                  <a:pos x="220" y="106"/>
                </a:cxn>
                <a:cxn ang="0">
                  <a:pos x="191" y="101"/>
                </a:cxn>
                <a:cxn ang="0">
                  <a:pos x="161" y="93"/>
                </a:cxn>
                <a:cxn ang="0">
                  <a:pos x="130" y="83"/>
                </a:cxn>
                <a:cxn ang="0">
                  <a:pos x="99" y="68"/>
                </a:cxn>
                <a:cxn ang="0">
                  <a:pos x="66" y="50"/>
                </a:cxn>
                <a:cxn ang="0">
                  <a:pos x="34" y="27"/>
                </a:cxn>
                <a:cxn ang="0">
                  <a:pos x="0" y="0"/>
                </a:cxn>
                <a:cxn ang="0">
                  <a:pos x="2" y="1"/>
                </a:cxn>
                <a:cxn ang="0">
                  <a:pos x="7" y="3"/>
                </a:cxn>
                <a:cxn ang="0">
                  <a:pos x="16" y="8"/>
                </a:cxn>
                <a:cxn ang="0">
                  <a:pos x="28" y="14"/>
                </a:cxn>
                <a:cxn ang="0">
                  <a:pos x="43" y="21"/>
                </a:cxn>
                <a:cxn ang="0">
                  <a:pos x="60" y="29"/>
                </a:cxn>
                <a:cxn ang="0">
                  <a:pos x="81" y="37"/>
                </a:cxn>
                <a:cxn ang="0">
                  <a:pos x="104" y="45"/>
                </a:cxn>
                <a:cxn ang="0">
                  <a:pos x="129" y="54"/>
                </a:cxn>
                <a:cxn ang="0">
                  <a:pos x="157" y="63"/>
                </a:cxn>
                <a:cxn ang="0">
                  <a:pos x="187" y="71"/>
                </a:cxn>
                <a:cxn ang="0">
                  <a:pos x="218" y="78"/>
                </a:cxn>
                <a:cxn ang="0">
                  <a:pos x="251" y="85"/>
                </a:cxn>
                <a:cxn ang="0">
                  <a:pos x="286" y="91"/>
                </a:cxn>
                <a:cxn ang="0">
                  <a:pos x="323" y="95"/>
                </a:cxn>
                <a:cxn ang="0">
                  <a:pos x="361" y="98"/>
                </a:cxn>
              </a:cxnLst>
              <a:rect l="0" t="0" r="r" b="b"/>
              <a:pathLst>
                <a:path w="361" h="109">
                  <a:moveTo>
                    <a:pt x="361" y="98"/>
                  </a:moveTo>
                  <a:lnTo>
                    <a:pt x="358" y="99"/>
                  </a:lnTo>
                  <a:lnTo>
                    <a:pt x="353" y="100"/>
                  </a:lnTo>
                  <a:lnTo>
                    <a:pt x="342" y="102"/>
                  </a:lnTo>
                  <a:lnTo>
                    <a:pt x="330" y="105"/>
                  </a:lnTo>
                  <a:lnTo>
                    <a:pt x="312" y="107"/>
                  </a:lnTo>
                  <a:lnTo>
                    <a:pt x="293" y="109"/>
                  </a:lnTo>
                  <a:lnTo>
                    <a:pt x="271" y="109"/>
                  </a:lnTo>
                  <a:lnTo>
                    <a:pt x="247" y="109"/>
                  </a:lnTo>
                  <a:lnTo>
                    <a:pt x="220" y="106"/>
                  </a:lnTo>
                  <a:lnTo>
                    <a:pt x="191" y="101"/>
                  </a:lnTo>
                  <a:lnTo>
                    <a:pt x="161" y="93"/>
                  </a:lnTo>
                  <a:lnTo>
                    <a:pt x="130" y="83"/>
                  </a:lnTo>
                  <a:lnTo>
                    <a:pt x="99" y="68"/>
                  </a:lnTo>
                  <a:lnTo>
                    <a:pt x="66" y="50"/>
                  </a:lnTo>
                  <a:lnTo>
                    <a:pt x="34" y="27"/>
                  </a:lnTo>
                  <a:lnTo>
                    <a:pt x="0" y="0"/>
                  </a:lnTo>
                  <a:lnTo>
                    <a:pt x="2" y="1"/>
                  </a:lnTo>
                  <a:lnTo>
                    <a:pt x="7" y="3"/>
                  </a:lnTo>
                  <a:lnTo>
                    <a:pt x="16" y="8"/>
                  </a:lnTo>
                  <a:lnTo>
                    <a:pt x="28" y="14"/>
                  </a:lnTo>
                  <a:lnTo>
                    <a:pt x="43" y="21"/>
                  </a:lnTo>
                  <a:lnTo>
                    <a:pt x="60" y="29"/>
                  </a:lnTo>
                  <a:lnTo>
                    <a:pt x="81" y="37"/>
                  </a:lnTo>
                  <a:lnTo>
                    <a:pt x="104" y="45"/>
                  </a:lnTo>
                  <a:lnTo>
                    <a:pt x="129" y="54"/>
                  </a:lnTo>
                  <a:lnTo>
                    <a:pt x="157" y="63"/>
                  </a:lnTo>
                  <a:lnTo>
                    <a:pt x="187" y="71"/>
                  </a:lnTo>
                  <a:lnTo>
                    <a:pt x="218" y="78"/>
                  </a:lnTo>
                  <a:lnTo>
                    <a:pt x="251" y="85"/>
                  </a:lnTo>
                  <a:lnTo>
                    <a:pt x="286" y="91"/>
                  </a:lnTo>
                  <a:lnTo>
                    <a:pt x="323" y="95"/>
                  </a:lnTo>
                  <a:lnTo>
                    <a:pt x="361" y="9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3" name="Freeform 49"/>
            <p:cNvSpPr>
              <a:spLocks/>
            </p:cNvSpPr>
            <p:nvPr/>
          </p:nvSpPr>
          <p:spPr bwMode="auto">
            <a:xfrm>
              <a:off x="3885062" y="3289899"/>
              <a:ext cx="120116" cy="165546"/>
            </a:xfrm>
            <a:custGeom>
              <a:avLst/>
              <a:gdLst/>
              <a:ahLst/>
              <a:cxnLst>
                <a:cxn ang="0">
                  <a:pos x="225" y="1"/>
                </a:cxn>
                <a:cxn ang="0">
                  <a:pos x="223" y="1"/>
                </a:cxn>
                <a:cxn ang="0">
                  <a:pos x="215" y="0"/>
                </a:cxn>
                <a:cxn ang="0">
                  <a:pos x="202" y="0"/>
                </a:cxn>
                <a:cxn ang="0">
                  <a:pos x="187" y="1"/>
                </a:cxn>
                <a:cxn ang="0">
                  <a:pos x="169" y="3"/>
                </a:cxn>
                <a:cxn ang="0">
                  <a:pos x="149" y="8"/>
                </a:cxn>
                <a:cxn ang="0">
                  <a:pos x="127" y="15"/>
                </a:cxn>
                <a:cxn ang="0">
                  <a:pos x="105" y="25"/>
                </a:cxn>
                <a:cxn ang="0">
                  <a:pos x="83" y="39"/>
                </a:cxn>
                <a:cxn ang="0">
                  <a:pos x="63" y="57"/>
                </a:cxn>
                <a:cxn ang="0">
                  <a:pos x="44" y="81"/>
                </a:cxn>
                <a:cxn ang="0">
                  <a:pos x="27" y="108"/>
                </a:cxn>
                <a:cxn ang="0">
                  <a:pos x="14" y="143"/>
                </a:cxn>
                <a:cxn ang="0">
                  <a:pos x="5" y="183"/>
                </a:cxn>
                <a:cxn ang="0">
                  <a:pos x="0" y="231"/>
                </a:cxn>
                <a:cxn ang="0">
                  <a:pos x="2" y="287"/>
                </a:cxn>
                <a:cxn ang="0">
                  <a:pos x="2" y="283"/>
                </a:cxn>
                <a:cxn ang="0">
                  <a:pos x="3" y="275"/>
                </a:cxn>
                <a:cxn ang="0">
                  <a:pos x="5" y="261"/>
                </a:cxn>
                <a:cxn ang="0">
                  <a:pos x="7" y="244"/>
                </a:cxn>
                <a:cxn ang="0">
                  <a:pos x="12" y="225"/>
                </a:cxn>
                <a:cxn ang="0">
                  <a:pos x="18" y="200"/>
                </a:cxn>
                <a:cxn ang="0">
                  <a:pos x="26" y="176"/>
                </a:cxn>
                <a:cxn ang="0">
                  <a:pos x="36" y="151"/>
                </a:cxn>
                <a:cxn ang="0">
                  <a:pos x="49" y="124"/>
                </a:cxn>
                <a:cxn ang="0">
                  <a:pos x="64" y="99"/>
                </a:cxn>
                <a:cxn ang="0">
                  <a:pos x="82" y="75"/>
                </a:cxn>
                <a:cxn ang="0">
                  <a:pos x="103" y="53"/>
                </a:cxn>
                <a:cxn ang="0">
                  <a:pos x="128" y="33"/>
                </a:cxn>
                <a:cxn ang="0">
                  <a:pos x="156" y="18"/>
                </a:cxn>
                <a:cxn ang="0">
                  <a:pos x="188" y="7"/>
                </a:cxn>
                <a:cxn ang="0">
                  <a:pos x="225" y="1"/>
                </a:cxn>
              </a:cxnLst>
              <a:rect l="0" t="0" r="r" b="b"/>
              <a:pathLst>
                <a:path w="225" h="287">
                  <a:moveTo>
                    <a:pt x="225" y="1"/>
                  </a:moveTo>
                  <a:lnTo>
                    <a:pt x="223" y="1"/>
                  </a:lnTo>
                  <a:lnTo>
                    <a:pt x="215" y="0"/>
                  </a:lnTo>
                  <a:lnTo>
                    <a:pt x="202" y="0"/>
                  </a:lnTo>
                  <a:lnTo>
                    <a:pt x="187" y="1"/>
                  </a:lnTo>
                  <a:lnTo>
                    <a:pt x="169" y="3"/>
                  </a:lnTo>
                  <a:lnTo>
                    <a:pt x="149" y="8"/>
                  </a:lnTo>
                  <a:lnTo>
                    <a:pt x="127" y="15"/>
                  </a:lnTo>
                  <a:lnTo>
                    <a:pt x="105" y="25"/>
                  </a:lnTo>
                  <a:lnTo>
                    <a:pt x="83" y="39"/>
                  </a:lnTo>
                  <a:lnTo>
                    <a:pt x="63" y="57"/>
                  </a:lnTo>
                  <a:lnTo>
                    <a:pt x="44" y="81"/>
                  </a:lnTo>
                  <a:lnTo>
                    <a:pt x="27" y="108"/>
                  </a:lnTo>
                  <a:lnTo>
                    <a:pt x="14" y="143"/>
                  </a:lnTo>
                  <a:lnTo>
                    <a:pt x="5" y="183"/>
                  </a:lnTo>
                  <a:lnTo>
                    <a:pt x="0" y="231"/>
                  </a:lnTo>
                  <a:lnTo>
                    <a:pt x="2" y="287"/>
                  </a:lnTo>
                  <a:lnTo>
                    <a:pt x="2" y="283"/>
                  </a:lnTo>
                  <a:lnTo>
                    <a:pt x="3" y="275"/>
                  </a:lnTo>
                  <a:lnTo>
                    <a:pt x="5" y="261"/>
                  </a:lnTo>
                  <a:lnTo>
                    <a:pt x="7" y="244"/>
                  </a:lnTo>
                  <a:lnTo>
                    <a:pt x="12" y="225"/>
                  </a:lnTo>
                  <a:lnTo>
                    <a:pt x="18" y="200"/>
                  </a:lnTo>
                  <a:lnTo>
                    <a:pt x="26" y="176"/>
                  </a:lnTo>
                  <a:lnTo>
                    <a:pt x="36" y="151"/>
                  </a:lnTo>
                  <a:lnTo>
                    <a:pt x="49" y="124"/>
                  </a:lnTo>
                  <a:lnTo>
                    <a:pt x="64" y="99"/>
                  </a:lnTo>
                  <a:lnTo>
                    <a:pt x="82" y="75"/>
                  </a:lnTo>
                  <a:lnTo>
                    <a:pt x="103" y="53"/>
                  </a:lnTo>
                  <a:lnTo>
                    <a:pt x="128" y="33"/>
                  </a:lnTo>
                  <a:lnTo>
                    <a:pt x="156" y="18"/>
                  </a:lnTo>
                  <a:lnTo>
                    <a:pt x="188" y="7"/>
                  </a:lnTo>
                  <a:lnTo>
                    <a:pt x="225" y="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4" name="Freeform 50"/>
            <p:cNvSpPr>
              <a:spLocks/>
            </p:cNvSpPr>
            <p:nvPr/>
          </p:nvSpPr>
          <p:spPr bwMode="auto">
            <a:xfrm>
              <a:off x="4167925" y="3314814"/>
              <a:ext cx="79363" cy="121860"/>
            </a:xfrm>
            <a:custGeom>
              <a:avLst/>
              <a:gdLst/>
              <a:ahLst/>
              <a:cxnLst>
                <a:cxn ang="0">
                  <a:pos x="147" y="0"/>
                </a:cxn>
                <a:cxn ang="0">
                  <a:pos x="146" y="7"/>
                </a:cxn>
                <a:cxn ang="0">
                  <a:pos x="142" y="27"/>
                </a:cxn>
                <a:cxn ang="0">
                  <a:pos x="135" y="55"/>
                </a:cxn>
                <a:cxn ang="0">
                  <a:pos x="121" y="88"/>
                </a:cxn>
                <a:cxn ang="0">
                  <a:pos x="102" y="125"/>
                </a:cxn>
                <a:cxn ang="0">
                  <a:pos x="76" y="159"/>
                </a:cxn>
                <a:cxn ang="0">
                  <a:pos x="43" y="189"/>
                </a:cxn>
                <a:cxn ang="0">
                  <a:pos x="0" y="211"/>
                </a:cxn>
                <a:cxn ang="0">
                  <a:pos x="7" y="210"/>
                </a:cxn>
                <a:cxn ang="0">
                  <a:pos x="26" y="208"/>
                </a:cxn>
                <a:cxn ang="0">
                  <a:pos x="52" y="198"/>
                </a:cxn>
                <a:cxn ang="0">
                  <a:pos x="82" y="184"/>
                </a:cxn>
                <a:cxn ang="0">
                  <a:pos x="109" y="158"/>
                </a:cxn>
                <a:cxn ang="0">
                  <a:pos x="134" y="120"/>
                </a:cxn>
                <a:cxn ang="0">
                  <a:pos x="147" y="68"/>
                </a:cxn>
                <a:cxn ang="0">
                  <a:pos x="147" y="0"/>
                </a:cxn>
              </a:cxnLst>
              <a:rect l="0" t="0" r="r" b="b"/>
              <a:pathLst>
                <a:path w="147" h="211">
                  <a:moveTo>
                    <a:pt x="147" y="0"/>
                  </a:moveTo>
                  <a:lnTo>
                    <a:pt x="146" y="7"/>
                  </a:lnTo>
                  <a:lnTo>
                    <a:pt x="142" y="27"/>
                  </a:lnTo>
                  <a:lnTo>
                    <a:pt x="135" y="55"/>
                  </a:lnTo>
                  <a:lnTo>
                    <a:pt x="121" y="88"/>
                  </a:lnTo>
                  <a:lnTo>
                    <a:pt x="102" y="125"/>
                  </a:lnTo>
                  <a:lnTo>
                    <a:pt x="76" y="159"/>
                  </a:lnTo>
                  <a:lnTo>
                    <a:pt x="43" y="189"/>
                  </a:lnTo>
                  <a:lnTo>
                    <a:pt x="0" y="211"/>
                  </a:lnTo>
                  <a:lnTo>
                    <a:pt x="7" y="210"/>
                  </a:lnTo>
                  <a:lnTo>
                    <a:pt x="26" y="208"/>
                  </a:lnTo>
                  <a:lnTo>
                    <a:pt x="52" y="198"/>
                  </a:lnTo>
                  <a:lnTo>
                    <a:pt x="82" y="184"/>
                  </a:lnTo>
                  <a:lnTo>
                    <a:pt x="109" y="158"/>
                  </a:lnTo>
                  <a:lnTo>
                    <a:pt x="134" y="120"/>
                  </a:lnTo>
                  <a:lnTo>
                    <a:pt x="147" y="68"/>
                  </a:lnTo>
                  <a:lnTo>
                    <a:pt x="147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5" name="Freeform 51"/>
            <p:cNvSpPr>
              <a:spLocks/>
            </p:cNvSpPr>
            <p:nvPr/>
          </p:nvSpPr>
          <p:spPr bwMode="auto">
            <a:xfrm>
              <a:off x="4128513" y="3401412"/>
              <a:ext cx="38609" cy="144853"/>
            </a:xfrm>
            <a:custGeom>
              <a:avLst/>
              <a:gdLst/>
              <a:ahLst/>
              <a:cxnLst>
                <a:cxn ang="0">
                  <a:pos x="21" y="0"/>
                </a:cxn>
                <a:cxn ang="0">
                  <a:pos x="25" y="6"/>
                </a:cxn>
                <a:cxn ang="0">
                  <a:pos x="31" y="23"/>
                </a:cxn>
                <a:cxn ang="0">
                  <a:pos x="39" y="49"/>
                </a:cxn>
                <a:cxn ang="0">
                  <a:pos x="45" y="82"/>
                </a:cxn>
                <a:cxn ang="0">
                  <a:pos x="48" y="121"/>
                </a:cxn>
                <a:cxn ang="0">
                  <a:pos x="43" y="164"/>
                </a:cxn>
                <a:cxn ang="0">
                  <a:pos x="28" y="208"/>
                </a:cxn>
                <a:cxn ang="0">
                  <a:pos x="0" y="253"/>
                </a:cxn>
                <a:cxn ang="0">
                  <a:pos x="6" y="249"/>
                </a:cxn>
                <a:cxn ang="0">
                  <a:pos x="22" y="238"/>
                </a:cxn>
                <a:cxn ang="0">
                  <a:pos x="42" y="218"/>
                </a:cxn>
                <a:cxn ang="0">
                  <a:pos x="60" y="192"/>
                </a:cxn>
                <a:cxn ang="0">
                  <a:pos x="72" y="156"/>
                </a:cxn>
                <a:cxn ang="0">
                  <a:pos x="73" y="112"/>
                </a:cxn>
                <a:cxn ang="0">
                  <a:pos x="58" y="60"/>
                </a:cxn>
                <a:cxn ang="0">
                  <a:pos x="21" y="0"/>
                </a:cxn>
              </a:cxnLst>
              <a:rect l="0" t="0" r="r" b="b"/>
              <a:pathLst>
                <a:path w="73" h="253">
                  <a:moveTo>
                    <a:pt x="21" y="0"/>
                  </a:moveTo>
                  <a:lnTo>
                    <a:pt x="25" y="6"/>
                  </a:lnTo>
                  <a:lnTo>
                    <a:pt x="31" y="23"/>
                  </a:lnTo>
                  <a:lnTo>
                    <a:pt x="39" y="49"/>
                  </a:lnTo>
                  <a:lnTo>
                    <a:pt x="45" y="82"/>
                  </a:lnTo>
                  <a:lnTo>
                    <a:pt x="48" y="121"/>
                  </a:lnTo>
                  <a:lnTo>
                    <a:pt x="43" y="164"/>
                  </a:lnTo>
                  <a:lnTo>
                    <a:pt x="28" y="208"/>
                  </a:lnTo>
                  <a:lnTo>
                    <a:pt x="0" y="253"/>
                  </a:lnTo>
                  <a:lnTo>
                    <a:pt x="6" y="249"/>
                  </a:lnTo>
                  <a:lnTo>
                    <a:pt x="22" y="238"/>
                  </a:lnTo>
                  <a:lnTo>
                    <a:pt x="42" y="218"/>
                  </a:lnTo>
                  <a:lnTo>
                    <a:pt x="60" y="192"/>
                  </a:lnTo>
                  <a:lnTo>
                    <a:pt x="72" y="156"/>
                  </a:lnTo>
                  <a:lnTo>
                    <a:pt x="73" y="112"/>
                  </a:lnTo>
                  <a:lnTo>
                    <a:pt x="58" y="60"/>
                  </a:lnTo>
                  <a:lnTo>
                    <a:pt x="21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6" name="Freeform 52"/>
            <p:cNvSpPr>
              <a:spLocks/>
            </p:cNvSpPr>
            <p:nvPr/>
          </p:nvSpPr>
          <p:spPr bwMode="auto">
            <a:xfrm>
              <a:off x="4110280" y="3517525"/>
              <a:ext cx="50406" cy="119561"/>
            </a:xfrm>
            <a:custGeom>
              <a:avLst/>
              <a:gdLst/>
              <a:ahLst/>
              <a:cxnLst>
                <a:cxn ang="0">
                  <a:pos x="46" y="0"/>
                </a:cxn>
                <a:cxn ang="0">
                  <a:pos x="49" y="5"/>
                </a:cxn>
                <a:cxn ang="0">
                  <a:pos x="56" y="20"/>
                </a:cxn>
                <a:cxn ang="0">
                  <a:pos x="64" y="41"/>
                </a:cxn>
                <a:cxn ang="0">
                  <a:pos x="70" y="69"/>
                </a:cxn>
                <a:cxn ang="0">
                  <a:pos x="70" y="100"/>
                </a:cxn>
                <a:cxn ang="0">
                  <a:pos x="61" y="136"/>
                </a:cxn>
                <a:cxn ang="0">
                  <a:pos x="38" y="172"/>
                </a:cxn>
                <a:cxn ang="0">
                  <a:pos x="0" y="207"/>
                </a:cxn>
                <a:cxn ang="0">
                  <a:pos x="7" y="204"/>
                </a:cxn>
                <a:cxn ang="0">
                  <a:pos x="25" y="194"/>
                </a:cxn>
                <a:cxn ang="0">
                  <a:pos x="48" y="176"/>
                </a:cxn>
                <a:cxn ang="0">
                  <a:pos x="71" y="153"/>
                </a:cxn>
                <a:cxn ang="0">
                  <a:pos x="89" y="123"/>
                </a:cxn>
                <a:cxn ang="0">
                  <a:pos x="93" y="88"/>
                </a:cxn>
                <a:cxn ang="0">
                  <a:pos x="82" y="46"/>
                </a:cxn>
                <a:cxn ang="0">
                  <a:pos x="46" y="0"/>
                </a:cxn>
              </a:cxnLst>
              <a:rect l="0" t="0" r="r" b="b"/>
              <a:pathLst>
                <a:path w="93" h="207">
                  <a:moveTo>
                    <a:pt x="46" y="0"/>
                  </a:moveTo>
                  <a:lnTo>
                    <a:pt x="49" y="5"/>
                  </a:lnTo>
                  <a:lnTo>
                    <a:pt x="56" y="20"/>
                  </a:lnTo>
                  <a:lnTo>
                    <a:pt x="64" y="41"/>
                  </a:lnTo>
                  <a:lnTo>
                    <a:pt x="70" y="69"/>
                  </a:lnTo>
                  <a:lnTo>
                    <a:pt x="70" y="100"/>
                  </a:lnTo>
                  <a:lnTo>
                    <a:pt x="61" y="136"/>
                  </a:lnTo>
                  <a:lnTo>
                    <a:pt x="38" y="172"/>
                  </a:lnTo>
                  <a:lnTo>
                    <a:pt x="0" y="207"/>
                  </a:lnTo>
                  <a:lnTo>
                    <a:pt x="7" y="204"/>
                  </a:lnTo>
                  <a:lnTo>
                    <a:pt x="25" y="194"/>
                  </a:lnTo>
                  <a:lnTo>
                    <a:pt x="48" y="176"/>
                  </a:lnTo>
                  <a:lnTo>
                    <a:pt x="71" y="153"/>
                  </a:lnTo>
                  <a:lnTo>
                    <a:pt x="89" y="123"/>
                  </a:lnTo>
                  <a:lnTo>
                    <a:pt x="93" y="88"/>
                  </a:lnTo>
                  <a:lnTo>
                    <a:pt x="82" y="46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7" name="Freeform 53"/>
            <p:cNvSpPr>
              <a:spLocks/>
            </p:cNvSpPr>
            <p:nvPr/>
          </p:nvSpPr>
          <p:spPr bwMode="auto">
            <a:xfrm>
              <a:off x="3766019" y="3387617"/>
              <a:ext cx="72928" cy="3506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" y="4"/>
                </a:cxn>
                <a:cxn ang="0">
                  <a:pos x="9" y="14"/>
                </a:cxn>
                <a:cxn ang="0">
                  <a:pos x="20" y="31"/>
                </a:cxn>
                <a:cxn ang="0">
                  <a:pos x="32" y="54"/>
                </a:cxn>
                <a:cxn ang="0">
                  <a:pos x="46" y="83"/>
                </a:cxn>
                <a:cxn ang="0">
                  <a:pos x="61" y="116"/>
                </a:cxn>
                <a:cxn ang="0">
                  <a:pos x="75" y="154"/>
                </a:cxn>
                <a:cxn ang="0">
                  <a:pos x="88" y="196"/>
                </a:cxn>
                <a:cxn ang="0">
                  <a:pos x="98" y="242"/>
                </a:cxn>
                <a:cxn ang="0">
                  <a:pos x="104" y="290"/>
                </a:cxn>
                <a:cxn ang="0">
                  <a:pos x="106" y="340"/>
                </a:cxn>
                <a:cxn ang="0">
                  <a:pos x="103" y="393"/>
                </a:cxn>
                <a:cxn ang="0">
                  <a:pos x="92" y="447"/>
                </a:cxn>
                <a:cxn ang="0">
                  <a:pos x="75" y="501"/>
                </a:cxn>
                <a:cxn ang="0">
                  <a:pos x="49" y="556"/>
                </a:cxn>
                <a:cxn ang="0">
                  <a:pos x="13" y="611"/>
                </a:cxn>
                <a:cxn ang="0">
                  <a:pos x="16" y="607"/>
                </a:cxn>
                <a:cxn ang="0">
                  <a:pos x="24" y="598"/>
                </a:cxn>
                <a:cxn ang="0">
                  <a:pos x="37" y="583"/>
                </a:cxn>
                <a:cxn ang="0">
                  <a:pos x="53" y="563"/>
                </a:cxn>
                <a:cxn ang="0">
                  <a:pos x="70" y="538"/>
                </a:cxn>
                <a:cxn ang="0">
                  <a:pos x="89" y="507"/>
                </a:cxn>
                <a:cxn ang="0">
                  <a:pos x="105" y="472"/>
                </a:cxn>
                <a:cxn ang="0">
                  <a:pos x="120" y="433"/>
                </a:cxn>
                <a:cxn ang="0">
                  <a:pos x="130" y="389"/>
                </a:cxn>
                <a:cxn ang="0">
                  <a:pos x="137" y="343"/>
                </a:cxn>
                <a:cxn ang="0">
                  <a:pos x="137" y="293"/>
                </a:cxn>
                <a:cxn ang="0">
                  <a:pos x="129" y="240"/>
                </a:cxn>
                <a:cxn ang="0">
                  <a:pos x="113" y="183"/>
                </a:cxn>
                <a:cxn ang="0">
                  <a:pos x="88" y="124"/>
                </a:cxn>
                <a:cxn ang="0">
                  <a:pos x="50" y="63"/>
                </a:cxn>
                <a:cxn ang="0">
                  <a:pos x="0" y="0"/>
                </a:cxn>
              </a:cxnLst>
              <a:rect l="0" t="0" r="r" b="b"/>
              <a:pathLst>
                <a:path w="137" h="611">
                  <a:moveTo>
                    <a:pt x="0" y="0"/>
                  </a:moveTo>
                  <a:lnTo>
                    <a:pt x="3" y="4"/>
                  </a:lnTo>
                  <a:lnTo>
                    <a:pt x="9" y="14"/>
                  </a:lnTo>
                  <a:lnTo>
                    <a:pt x="20" y="31"/>
                  </a:lnTo>
                  <a:lnTo>
                    <a:pt x="32" y="54"/>
                  </a:lnTo>
                  <a:lnTo>
                    <a:pt x="46" y="83"/>
                  </a:lnTo>
                  <a:lnTo>
                    <a:pt x="61" y="116"/>
                  </a:lnTo>
                  <a:lnTo>
                    <a:pt x="75" y="154"/>
                  </a:lnTo>
                  <a:lnTo>
                    <a:pt x="88" y="196"/>
                  </a:lnTo>
                  <a:lnTo>
                    <a:pt x="98" y="242"/>
                  </a:lnTo>
                  <a:lnTo>
                    <a:pt x="104" y="290"/>
                  </a:lnTo>
                  <a:lnTo>
                    <a:pt x="106" y="340"/>
                  </a:lnTo>
                  <a:lnTo>
                    <a:pt x="103" y="393"/>
                  </a:lnTo>
                  <a:lnTo>
                    <a:pt x="92" y="447"/>
                  </a:lnTo>
                  <a:lnTo>
                    <a:pt x="75" y="501"/>
                  </a:lnTo>
                  <a:lnTo>
                    <a:pt x="49" y="556"/>
                  </a:lnTo>
                  <a:lnTo>
                    <a:pt x="13" y="611"/>
                  </a:lnTo>
                  <a:lnTo>
                    <a:pt x="16" y="607"/>
                  </a:lnTo>
                  <a:lnTo>
                    <a:pt x="24" y="598"/>
                  </a:lnTo>
                  <a:lnTo>
                    <a:pt x="37" y="583"/>
                  </a:lnTo>
                  <a:lnTo>
                    <a:pt x="53" y="563"/>
                  </a:lnTo>
                  <a:lnTo>
                    <a:pt x="70" y="538"/>
                  </a:lnTo>
                  <a:lnTo>
                    <a:pt x="89" y="507"/>
                  </a:lnTo>
                  <a:lnTo>
                    <a:pt x="105" y="472"/>
                  </a:lnTo>
                  <a:lnTo>
                    <a:pt x="120" y="433"/>
                  </a:lnTo>
                  <a:lnTo>
                    <a:pt x="130" y="389"/>
                  </a:lnTo>
                  <a:lnTo>
                    <a:pt x="137" y="343"/>
                  </a:lnTo>
                  <a:lnTo>
                    <a:pt x="137" y="293"/>
                  </a:lnTo>
                  <a:lnTo>
                    <a:pt x="129" y="240"/>
                  </a:lnTo>
                  <a:lnTo>
                    <a:pt x="113" y="183"/>
                  </a:lnTo>
                  <a:lnTo>
                    <a:pt x="88" y="124"/>
                  </a:lnTo>
                  <a:lnTo>
                    <a:pt x="50" y="6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8" name="Freeform 54"/>
            <p:cNvSpPr>
              <a:spLocks/>
            </p:cNvSpPr>
            <p:nvPr/>
          </p:nvSpPr>
          <p:spPr bwMode="auto">
            <a:xfrm>
              <a:off x="3550453" y="3523273"/>
              <a:ext cx="134059" cy="221877"/>
            </a:xfrm>
            <a:custGeom>
              <a:avLst/>
              <a:gdLst/>
              <a:ahLst/>
              <a:cxnLst>
                <a:cxn ang="0">
                  <a:pos x="178" y="333"/>
                </a:cxn>
                <a:cxn ang="0">
                  <a:pos x="153" y="308"/>
                </a:cxn>
                <a:cxn ang="0">
                  <a:pos x="125" y="278"/>
                </a:cxn>
                <a:cxn ang="0">
                  <a:pos x="99" y="243"/>
                </a:cxn>
                <a:cxn ang="0">
                  <a:pos x="72" y="204"/>
                </a:cxn>
                <a:cxn ang="0">
                  <a:pos x="48" y="160"/>
                </a:cxn>
                <a:cxn ang="0">
                  <a:pos x="27" y="112"/>
                </a:cxn>
                <a:cxn ang="0">
                  <a:pos x="11" y="59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0" y="13"/>
                </a:cxn>
                <a:cxn ang="0">
                  <a:pos x="0" y="28"/>
                </a:cxn>
                <a:cxn ang="0">
                  <a:pos x="1" y="49"/>
                </a:cxn>
                <a:cxn ang="0">
                  <a:pos x="3" y="73"/>
                </a:cxn>
                <a:cxn ang="0">
                  <a:pos x="8" y="99"/>
                </a:cxn>
                <a:cxn ang="0">
                  <a:pos x="13" y="129"/>
                </a:cxn>
                <a:cxn ang="0">
                  <a:pos x="23" y="160"/>
                </a:cxn>
                <a:cxn ang="0">
                  <a:pos x="35" y="194"/>
                </a:cxn>
                <a:cxn ang="0">
                  <a:pos x="51" y="226"/>
                </a:cxn>
                <a:cxn ang="0">
                  <a:pos x="71" y="258"/>
                </a:cxn>
                <a:cxn ang="0">
                  <a:pos x="96" y="289"/>
                </a:cxn>
                <a:cxn ang="0">
                  <a:pos x="125" y="319"/>
                </a:cxn>
                <a:cxn ang="0">
                  <a:pos x="161" y="346"/>
                </a:cxn>
                <a:cxn ang="0">
                  <a:pos x="201" y="369"/>
                </a:cxn>
                <a:cxn ang="0">
                  <a:pos x="248" y="387"/>
                </a:cxn>
                <a:cxn ang="0">
                  <a:pos x="247" y="386"/>
                </a:cxn>
                <a:cxn ang="0">
                  <a:pos x="242" y="384"/>
                </a:cxn>
                <a:cxn ang="0">
                  <a:pos x="237" y="380"/>
                </a:cxn>
                <a:cxn ang="0">
                  <a:pos x="229" y="373"/>
                </a:cxn>
                <a:cxn ang="0">
                  <a:pos x="218" y="367"/>
                </a:cxn>
                <a:cxn ang="0">
                  <a:pos x="206" y="357"/>
                </a:cxn>
                <a:cxn ang="0">
                  <a:pos x="193" y="346"/>
                </a:cxn>
                <a:cxn ang="0">
                  <a:pos x="178" y="333"/>
                </a:cxn>
              </a:cxnLst>
              <a:rect l="0" t="0" r="r" b="b"/>
              <a:pathLst>
                <a:path w="248" h="387">
                  <a:moveTo>
                    <a:pt x="178" y="333"/>
                  </a:moveTo>
                  <a:lnTo>
                    <a:pt x="153" y="308"/>
                  </a:lnTo>
                  <a:lnTo>
                    <a:pt x="125" y="278"/>
                  </a:lnTo>
                  <a:lnTo>
                    <a:pt x="99" y="243"/>
                  </a:lnTo>
                  <a:lnTo>
                    <a:pt x="72" y="204"/>
                  </a:lnTo>
                  <a:lnTo>
                    <a:pt x="48" y="160"/>
                  </a:lnTo>
                  <a:lnTo>
                    <a:pt x="27" y="112"/>
                  </a:lnTo>
                  <a:lnTo>
                    <a:pt x="11" y="59"/>
                  </a:lnTo>
                  <a:lnTo>
                    <a:pt x="0" y="0"/>
                  </a:lnTo>
                  <a:lnTo>
                    <a:pt x="0" y="4"/>
                  </a:lnTo>
                  <a:lnTo>
                    <a:pt x="0" y="13"/>
                  </a:lnTo>
                  <a:lnTo>
                    <a:pt x="0" y="28"/>
                  </a:lnTo>
                  <a:lnTo>
                    <a:pt x="1" y="49"/>
                  </a:lnTo>
                  <a:lnTo>
                    <a:pt x="3" y="73"/>
                  </a:lnTo>
                  <a:lnTo>
                    <a:pt x="8" y="99"/>
                  </a:lnTo>
                  <a:lnTo>
                    <a:pt x="13" y="129"/>
                  </a:lnTo>
                  <a:lnTo>
                    <a:pt x="23" y="160"/>
                  </a:lnTo>
                  <a:lnTo>
                    <a:pt x="35" y="194"/>
                  </a:lnTo>
                  <a:lnTo>
                    <a:pt x="51" y="226"/>
                  </a:lnTo>
                  <a:lnTo>
                    <a:pt x="71" y="258"/>
                  </a:lnTo>
                  <a:lnTo>
                    <a:pt x="96" y="289"/>
                  </a:lnTo>
                  <a:lnTo>
                    <a:pt x="125" y="319"/>
                  </a:lnTo>
                  <a:lnTo>
                    <a:pt x="161" y="346"/>
                  </a:lnTo>
                  <a:lnTo>
                    <a:pt x="201" y="369"/>
                  </a:lnTo>
                  <a:lnTo>
                    <a:pt x="248" y="387"/>
                  </a:lnTo>
                  <a:lnTo>
                    <a:pt x="247" y="386"/>
                  </a:lnTo>
                  <a:lnTo>
                    <a:pt x="242" y="384"/>
                  </a:lnTo>
                  <a:lnTo>
                    <a:pt x="237" y="380"/>
                  </a:lnTo>
                  <a:lnTo>
                    <a:pt x="229" y="373"/>
                  </a:lnTo>
                  <a:lnTo>
                    <a:pt x="218" y="367"/>
                  </a:lnTo>
                  <a:lnTo>
                    <a:pt x="206" y="357"/>
                  </a:lnTo>
                  <a:lnTo>
                    <a:pt x="193" y="346"/>
                  </a:lnTo>
                  <a:lnTo>
                    <a:pt x="178" y="33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9" name="Freeform 55"/>
            <p:cNvSpPr>
              <a:spLocks/>
            </p:cNvSpPr>
            <p:nvPr/>
          </p:nvSpPr>
          <p:spPr bwMode="auto">
            <a:xfrm>
              <a:off x="3627670" y="3692268"/>
              <a:ext cx="214493" cy="166695"/>
            </a:xfrm>
            <a:custGeom>
              <a:avLst/>
              <a:gdLst/>
              <a:ahLst/>
              <a:cxnLst>
                <a:cxn ang="0">
                  <a:pos x="21" y="70"/>
                </a:cxn>
                <a:cxn ang="0">
                  <a:pos x="18" y="44"/>
                </a:cxn>
                <a:cxn ang="0">
                  <a:pos x="21" y="22"/>
                </a:cxn>
                <a:cxn ang="0">
                  <a:pos x="27" y="6"/>
                </a:cxn>
                <a:cxn ang="0">
                  <a:pos x="29" y="0"/>
                </a:cxn>
                <a:cxn ang="0">
                  <a:pos x="25" y="8"/>
                </a:cxn>
                <a:cxn ang="0">
                  <a:pos x="14" y="28"/>
                </a:cxn>
                <a:cxn ang="0">
                  <a:pos x="4" y="57"/>
                </a:cxn>
                <a:cxn ang="0">
                  <a:pos x="0" y="88"/>
                </a:cxn>
                <a:cxn ang="0">
                  <a:pos x="2" y="97"/>
                </a:cxn>
                <a:cxn ang="0">
                  <a:pos x="4" y="106"/>
                </a:cxn>
                <a:cxn ang="0">
                  <a:pos x="7" y="114"/>
                </a:cxn>
                <a:cxn ang="0">
                  <a:pos x="13" y="122"/>
                </a:cxn>
                <a:cxn ang="0">
                  <a:pos x="20" y="130"/>
                </a:cxn>
                <a:cxn ang="0">
                  <a:pos x="29" y="137"/>
                </a:cxn>
                <a:cxn ang="0">
                  <a:pos x="41" y="143"/>
                </a:cxn>
                <a:cxn ang="0">
                  <a:pos x="55" y="148"/>
                </a:cxn>
                <a:cxn ang="0">
                  <a:pos x="74" y="153"/>
                </a:cxn>
                <a:cxn ang="0">
                  <a:pos x="95" y="158"/>
                </a:cxn>
                <a:cxn ang="0">
                  <a:pos x="116" y="163"/>
                </a:cxn>
                <a:cxn ang="0">
                  <a:pos x="136" y="167"/>
                </a:cxn>
                <a:cxn ang="0">
                  <a:pos x="158" y="172"/>
                </a:cxn>
                <a:cxn ang="0">
                  <a:pos x="179" y="177"/>
                </a:cxn>
                <a:cxn ang="0">
                  <a:pos x="201" y="183"/>
                </a:cxn>
                <a:cxn ang="0">
                  <a:pos x="223" y="189"/>
                </a:cxn>
                <a:cxn ang="0">
                  <a:pos x="245" y="197"/>
                </a:cxn>
                <a:cxn ang="0">
                  <a:pos x="268" y="205"/>
                </a:cxn>
                <a:cxn ang="0">
                  <a:pos x="289" y="214"/>
                </a:cxn>
                <a:cxn ang="0">
                  <a:pos x="311" y="226"/>
                </a:cxn>
                <a:cxn ang="0">
                  <a:pos x="333" y="240"/>
                </a:cxn>
                <a:cxn ang="0">
                  <a:pos x="356" y="254"/>
                </a:cxn>
                <a:cxn ang="0">
                  <a:pos x="378" y="271"/>
                </a:cxn>
                <a:cxn ang="0">
                  <a:pos x="400" y="290"/>
                </a:cxn>
                <a:cxn ang="0">
                  <a:pos x="399" y="289"/>
                </a:cxn>
                <a:cxn ang="0">
                  <a:pos x="397" y="286"/>
                </a:cxn>
                <a:cxn ang="0">
                  <a:pos x="393" y="279"/>
                </a:cxn>
                <a:cxn ang="0">
                  <a:pos x="386" y="272"/>
                </a:cxn>
                <a:cxn ang="0">
                  <a:pos x="379" y="263"/>
                </a:cxn>
                <a:cxn ang="0">
                  <a:pos x="369" y="251"/>
                </a:cxn>
                <a:cxn ang="0">
                  <a:pos x="357" y="240"/>
                </a:cxn>
                <a:cxn ang="0">
                  <a:pos x="344" y="228"/>
                </a:cxn>
                <a:cxn ang="0">
                  <a:pos x="327" y="215"/>
                </a:cxn>
                <a:cxn ang="0">
                  <a:pos x="309" y="203"/>
                </a:cxn>
                <a:cxn ang="0">
                  <a:pos x="288" y="190"/>
                </a:cxn>
                <a:cxn ang="0">
                  <a:pos x="265" y="179"/>
                </a:cxn>
                <a:cxn ang="0">
                  <a:pos x="240" y="167"/>
                </a:cxn>
                <a:cxn ang="0">
                  <a:pos x="212" y="158"/>
                </a:cxn>
                <a:cxn ang="0">
                  <a:pos x="181" y="150"/>
                </a:cxn>
                <a:cxn ang="0">
                  <a:pos x="148" y="143"/>
                </a:cxn>
                <a:cxn ang="0">
                  <a:pos x="119" y="137"/>
                </a:cxn>
                <a:cxn ang="0">
                  <a:pos x="94" y="130"/>
                </a:cxn>
                <a:cxn ang="0">
                  <a:pos x="73" y="122"/>
                </a:cxn>
                <a:cxn ang="0">
                  <a:pos x="57" y="113"/>
                </a:cxn>
                <a:cxn ang="0">
                  <a:pos x="44" y="103"/>
                </a:cxn>
                <a:cxn ang="0">
                  <a:pos x="34" y="92"/>
                </a:cxn>
                <a:cxn ang="0">
                  <a:pos x="26" y="81"/>
                </a:cxn>
                <a:cxn ang="0">
                  <a:pos x="21" y="70"/>
                </a:cxn>
              </a:cxnLst>
              <a:rect l="0" t="0" r="r" b="b"/>
              <a:pathLst>
                <a:path w="400" h="290">
                  <a:moveTo>
                    <a:pt x="21" y="70"/>
                  </a:moveTo>
                  <a:lnTo>
                    <a:pt x="18" y="44"/>
                  </a:lnTo>
                  <a:lnTo>
                    <a:pt x="21" y="22"/>
                  </a:lnTo>
                  <a:lnTo>
                    <a:pt x="27" y="6"/>
                  </a:lnTo>
                  <a:lnTo>
                    <a:pt x="29" y="0"/>
                  </a:lnTo>
                  <a:lnTo>
                    <a:pt x="25" y="8"/>
                  </a:lnTo>
                  <a:lnTo>
                    <a:pt x="14" y="28"/>
                  </a:lnTo>
                  <a:lnTo>
                    <a:pt x="4" y="57"/>
                  </a:lnTo>
                  <a:lnTo>
                    <a:pt x="0" y="88"/>
                  </a:lnTo>
                  <a:lnTo>
                    <a:pt x="2" y="97"/>
                  </a:lnTo>
                  <a:lnTo>
                    <a:pt x="4" y="106"/>
                  </a:lnTo>
                  <a:lnTo>
                    <a:pt x="7" y="114"/>
                  </a:lnTo>
                  <a:lnTo>
                    <a:pt x="13" y="122"/>
                  </a:lnTo>
                  <a:lnTo>
                    <a:pt x="20" y="130"/>
                  </a:lnTo>
                  <a:lnTo>
                    <a:pt x="29" y="137"/>
                  </a:lnTo>
                  <a:lnTo>
                    <a:pt x="41" y="143"/>
                  </a:lnTo>
                  <a:lnTo>
                    <a:pt x="55" y="148"/>
                  </a:lnTo>
                  <a:lnTo>
                    <a:pt x="74" y="153"/>
                  </a:lnTo>
                  <a:lnTo>
                    <a:pt x="95" y="158"/>
                  </a:lnTo>
                  <a:lnTo>
                    <a:pt x="116" y="163"/>
                  </a:lnTo>
                  <a:lnTo>
                    <a:pt x="136" y="167"/>
                  </a:lnTo>
                  <a:lnTo>
                    <a:pt x="158" y="172"/>
                  </a:lnTo>
                  <a:lnTo>
                    <a:pt x="179" y="177"/>
                  </a:lnTo>
                  <a:lnTo>
                    <a:pt x="201" y="183"/>
                  </a:lnTo>
                  <a:lnTo>
                    <a:pt x="223" y="189"/>
                  </a:lnTo>
                  <a:lnTo>
                    <a:pt x="245" y="197"/>
                  </a:lnTo>
                  <a:lnTo>
                    <a:pt x="268" y="205"/>
                  </a:lnTo>
                  <a:lnTo>
                    <a:pt x="289" y="214"/>
                  </a:lnTo>
                  <a:lnTo>
                    <a:pt x="311" y="226"/>
                  </a:lnTo>
                  <a:lnTo>
                    <a:pt x="333" y="240"/>
                  </a:lnTo>
                  <a:lnTo>
                    <a:pt x="356" y="254"/>
                  </a:lnTo>
                  <a:lnTo>
                    <a:pt x="378" y="271"/>
                  </a:lnTo>
                  <a:lnTo>
                    <a:pt x="400" y="290"/>
                  </a:lnTo>
                  <a:lnTo>
                    <a:pt x="399" y="289"/>
                  </a:lnTo>
                  <a:lnTo>
                    <a:pt x="397" y="286"/>
                  </a:lnTo>
                  <a:lnTo>
                    <a:pt x="393" y="279"/>
                  </a:lnTo>
                  <a:lnTo>
                    <a:pt x="386" y="272"/>
                  </a:lnTo>
                  <a:lnTo>
                    <a:pt x="379" y="263"/>
                  </a:lnTo>
                  <a:lnTo>
                    <a:pt x="369" y="251"/>
                  </a:lnTo>
                  <a:lnTo>
                    <a:pt x="357" y="240"/>
                  </a:lnTo>
                  <a:lnTo>
                    <a:pt x="344" y="228"/>
                  </a:lnTo>
                  <a:lnTo>
                    <a:pt x="327" y="215"/>
                  </a:lnTo>
                  <a:lnTo>
                    <a:pt x="309" y="203"/>
                  </a:lnTo>
                  <a:lnTo>
                    <a:pt x="288" y="190"/>
                  </a:lnTo>
                  <a:lnTo>
                    <a:pt x="265" y="179"/>
                  </a:lnTo>
                  <a:lnTo>
                    <a:pt x="240" y="167"/>
                  </a:lnTo>
                  <a:lnTo>
                    <a:pt x="212" y="158"/>
                  </a:lnTo>
                  <a:lnTo>
                    <a:pt x="181" y="150"/>
                  </a:lnTo>
                  <a:lnTo>
                    <a:pt x="148" y="143"/>
                  </a:lnTo>
                  <a:lnTo>
                    <a:pt x="119" y="137"/>
                  </a:lnTo>
                  <a:lnTo>
                    <a:pt x="94" y="130"/>
                  </a:lnTo>
                  <a:lnTo>
                    <a:pt x="73" y="122"/>
                  </a:lnTo>
                  <a:lnTo>
                    <a:pt x="57" y="113"/>
                  </a:lnTo>
                  <a:lnTo>
                    <a:pt x="44" y="103"/>
                  </a:lnTo>
                  <a:lnTo>
                    <a:pt x="34" y="92"/>
                  </a:lnTo>
                  <a:lnTo>
                    <a:pt x="26" y="81"/>
                  </a:lnTo>
                  <a:lnTo>
                    <a:pt x="21" y="7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0" name="Freeform 56"/>
            <p:cNvSpPr>
              <a:spLocks/>
            </p:cNvSpPr>
            <p:nvPr/>
          </p:nvSpPr>
          <p:spPr bwMode="auto">
            <a:xfrm>
              <a:off x="3774599" y="3703764"/>
              <a:ext cx="134059" cy="8737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" y="3"/>
                </a:cxn>
                <a:cxn ang="0">
                  <a:pos x="5" y="15"/>
                </a:cxn>
                <a:cxn ang="0">
                  <a:pos x="13" y="30"/>
                </a:cxn>
                <a:cxn ang="0">
                  <a:pos x="26" y="47"/>
                </a:cxn>
                <a:cxn ang="0">
                  <a:pos x="44" y="65"/>
                </a:cxn>
                <a:cxn ang="0">
                  <a:pos x="69" y="82"/>
                </a:cxn>
                <a:cxn ang="0">
                  <a:pos x="100" y="94"/>
                </a:cxn>
                <a:cxn ang="0">
                  <a:pos x="138" y="101"/>
                </a:cxn>
                <a:cxn ang="0">
                  <a:pos x="175" y="106"/>
                </a:cxn>
                <a:cxn ang="0">
                  <a:pos x="202" y="113"/>
                </a:cxn>
                <a:cxn ang="0">
                  <a:pos x="222" y="121"/>
                </a:cxn>
                <a:cxn ang="0">
                  <a:pos x="234" y="130"/>
                </a:cxn>
                <a:cxn ang="0">
                  <a:pos x="242" y="138"/>
                </a:cxn>
                <a:cxn ang="0">
                  <a:pos x="246" y="145"/>
                </a:cxn>
                <a:cxn ang="0">
                  <a:pos x="247" y="150"/>
                </a:cxn>
                <a:cxn ang="0">
                  <a:pos x="247" y="152"/>
                </a:cxn>
                <a:cxn ang="0">
                  <a:pos x="248" y="150"/>
                </a:cxn>
                <a:cxn ang="0">
                  <a:pos x="248" y="143"/>
                </a:cxn>
                <a:cxn ang="0">
                  <a:pos x="248" y="133"/>
                </a:cxn>
                <a:cxn ang="0">
                  <a:pos x="244" y="123"/>
                </a:cxn>
                <a:cxn ang="0">
                  <a:pos x="233" y="112"/>
                </a:cxn>
                <a:cxn ang="0">
                  <a:pos x="217" y="100"/>
                </a:cxn>
                <a:cxn ang="0">
                  <a:pos x="192" y="91"/>
                </a:cxn>
                <a:cxn ang="0">
                  <a:pos x="155" y="84"/>
                </a:cxn>
                <a:cxn ang="0">
                  <a:pos x="116" y="77"/>
                </a:cxn>
                <a:cxn ang="0">
                  <a:pos x="82" y="65"/>
                </a:cxn>
                <a:cxn ang="0">
                  <a:pos x="56" y="52"/>
                </a:cxn>
                <a:cxn ang="0">
                  <a:pos x="34" y="37"/>
                </a:cxn>
                <a:cxn ang="0">
                  <a:pos x="19" y="23"/>
                </a:cxn>
                <a:cxn ang="0">
                  <a:pos x="8" y="11"/>
                </a:cxn>
                <a:cxn ang="0">
                  <a:pos x="2" y="3"/>
                </a:cxn>
                <a:cxn ang="0">
                  <a:pos x="0" y="0"/>
                </a:cxn>
              </a:cxnLst>
              <a:rect l="0" t="0" r="r" b="b"/>
              <a:pathLst>
                <a:path w="248" h="152">
                  <a:moveTo>
                    <a:pt x="0" y="0"/>
                  </a:moveTo>
                  <a:lnTo>
                    <a:pt x="1" y="3"/>
                  </a:lnTo>
                  <a:lnTo>
                    <a:pt x="5" y="15"/>
                  </a:lnTo>
                  <a:lnTo>
                    <a:pt x="13" y="30"/>
                  </a:lnTo>
                  <a:lnTo>
                    <a:pt x="26" y="47"/>
                  </a:lnTo>
                  <a:lnTo>
                    <a:pt x="44" y="65"/>
                  </a:lnTo>
                  <a:lnTo>
                    <a:pt x="69" y="82"/>
                  </a:lnTo>
                  <a:lnTo>
                    <a:pt x="100" y="94"/>
                  </a:lnTo>
                  <a:lnTo>
                    <a:pt x="138" y="101"/>
                  </a:lnTo>
                  <a:lnTo>
                    <a:pt x="175" y="106"/>
                  </a:lnTo>
                  <a:lnTo>
                    <a:pt x="202" y="113"/>
                  </a:lnTo>
                  <a:lnTo>
                    <a:pt x="222" y="121"/>
                  </a:lnTo>
                  <a:lnTo>
                    <a:pt x="234" y="130"/>
                  </a:lnTo>
                  <a:lnTo>
                    <a:pt x="242" y="138"/>
                  </a:lnTo>
                  <a:lnTo>
                    <a:pt x="246" y="145"/>
                  </a:lnTo>
                  <a:lnTo>
                    <a:pt x="247" y="150"/>
                  </a:lnTo>
                  <a:lnTo>
                    <a:pt x="247" y="152"/>
                  </a:lnTo>
                  <a:lnTo>
                    <a:pt x="248" y="150"/>
                  </a:lnTo>
                  <a:lnTo>
                    <a:pt x="248" y="143"/>
                  </a:lnTo>
                  <a:lnTo>
                    <a:pt x="248" y="133"/>
                  </a:lnTo>
                  <a:lnTo>
                    <a:pt x="244" y="123"/>
                  </a:lnTo>
                  <a:lnTo>
                    <a:pt x="233" y="112"/>
                  </a:lnTo>
                  <a:lnTo>
                    <a:pt x="217" y="100"/>
                  </a:lnTo>
                  <a:lnTo>
                    <a:pt x="192" y="91"/>
                  </a:lnTo>
                  <a:lnTo>
                    <a:pt x="155" y="84"/>
                  </a:lnTo>
                  <a:lnTo>
                    <a:pt x="116" y="77"/>
                  </a:lnTo>
                  <a:lnTo>
                    <a:pt x="82" y="65"/>
                  </a:lnTo>
                  <a:lnTo>
                    <a:pt x="56" y="52"/>
                  </a:lnTo>
                  <a:lnTo>
                    <a:pt x="34" y="37"/>
                  </a:lnTo>
                  <a:lnTo>
                    <a:pt x="19" y="23"/>
                  </a:lnTo>
                  <a:lnTo>
                    <a:pt x="8" y="11"/>
                  </a:lnTo>
                  <a:lnTo>
                    <a:pt x="2" y="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1" name="Freeform 57"/>
            <p:cNvSpPr>
              <a:spLocks/>
            </p:cNvSpPr>
            <p:nvPr/>
          </p:nvSpPr>
          <p:spPr bwMode="auto">
            <a:xfrm>
              <a:off x="3797120" y="3785387"/>
              <a:ext cx="117971" cy="68977"/>
            </a:xfrm>
            <a:custGeom>
              <a:avLst/>
              <a:gdLst/>
              <a:ahLst/>
              <a:cxnLst>
                <a:cxn ang="0">
                  <a:pos x="0" y="96"/>
                </a:cxn>
                <a:cxn ang="0">
                  <a:pos x="2" y="97"/>
                </a:cxn>
                <a:cxn ang="0">
                  <a:pos x="10" y="99"/>
                </a:cxn>
                <a:cxn ang="0">
                  <a:pos x="23" y="104"/>
                </a:cxn>
                <a:cxn ang="0">
                  <a:pos x="39" y="109"/>
                </a:cxn>
                <a:cxn ang="0">
                  <a:pos x="58" y="113"/>
                </a:cxn>
                <a:cxn ang="0">
                  <a:pos x="78" y="117"/>
                </a:cxn>
                <a:cxn ang="0">
                  <a:pos x="100" y="120"/>
                </a:cxn>
                <a:cxn ang="0">
                  <a:pos x="122" y="120"/>
                </a:cxn>
                <a:cxn ang="0">
                  <a:pos x="144" y="120"/>
                </a:cxn>
                <a:cxn ang="0">
                  <a:pos x="165" y="116"/>
                </a:cxn>
                <a:cxn ang="0">
                  <a:pos x="183" y="109"/>
                </a:cxn>
                <a:cxn ang="0">
                  <a:pos x="199" y="97"/>
                </a:cxn>
                <a:cxn ang="0">
                  <a:pos x="211" y="81"/>
                </a:cxn>
                <a:cxn ang="0">
                  <a:pos x="218" y="60"/>
                </a:cxn>
                <a:cxn ang="0">
                  <a:pos x="220" y="34"/>
                </a:cxn>
                <a:cxn ang="0">
                  <a:pos x="216" y="0"/>
                </a:cxn>
                <a:cxn ang="0">
                  <a:pos x="216" y="2"/>
                </a:cxn>
                <a:cxn ang="0">
                  <a:pos x="216" y="6"/>
                </a:cxn>
                <a:cxn ang="0">
                  <a:pos x="215" y="13"/>
                </a:cxn>
                <a:cxn ang="0">
                  <a:pos x="214" y="22"/>
                </a:cxn>
                <a:cxn ang="0">
                  <a:pos x="211" y="31"/>
                </a:cxn>
                <a:cxn ang="0">
                  <a:pos x="206" y="43"/>
                </a:cxn>
                <a:cxn ang="0">
                  <a:pos x="200" y="54"/>
                </a:cxn>
                <a:cxn ang="0">
                  <a:pos x="191" y="65"/>
                </a:cxn>
                <a:cxn ang="0">
                  <a:pos x="181" y="76"/>
                </a:cxn>
                <a:cxn ang="0">
                  <a:pos x="166" y="86"/>
                </a:cxn>
                <a:cxn ang="0">
                  <a:pos x="149" y="94"/>
                </a:cxn>
                <a:cxn ang="0">
                  <a:pos x="128" y="101"/>
                </a:cxn>
                <a:cxn ang="0">
                  <a:pos x="102" y="104"/>
                </a:cxn>
                <a:cxn ang="0">
                  <a:pos x="73" y="105"/>
                </a:cxn>
                <a:cxn ang="0">
                  <a:pos x="39" y="103"/>
                </a:cxn>
                <a:cxn ang="0">
                  <a:pos x="0" y="96"/>
                </a:cxn>
              </a:cxnLst>
              <a:rect l="0" t="0" r="r" b="b"/>
              <a:pathLst>
                <a:path w="220" h="120">
                  <a:moveTo>
                    <a:pt x="0" y="96"/>
                  </a:moveTo>
                  <a:lnTo>
                    <a:pt x="2" y="97"/>
                  </a:lnTo>
                  <a:lnTo>
                    <a:pt x="10" y="99"/>
                  </a:lnTo>
                  <a:lnTo>
                    <a:pt x="23" y="104"/>
                  </a:lnTo>
                  <a:lnTo>
                    <a:pt x="39" y="109"/>
                  </a:lnTo>
                  <a:lnTo>
                    <a:pt x="58" y="113"/>
                  </a:lnTo>
                  <a:lnTo>
                    <a:pt x="78" y="117"/>
                  </a:lnTo>
                  <a:lnTo>
                    <a:pt x="100" y="120"/>
                  </a:lnTo>
                  <a:lnTo>
                    <a:pt x="122" y="120"/>
                  </a:lnTo>
                  <a:lnTo>
                    <a:pt x="144" y="120"/>
                  </a:lnTo>
                  <a:lnTo>
                    <a:pt x="165" y="116"/>
                  </a:lnTo>
                  <a:lnTo>
                    <a:pt x="183" y="109"/>
                  </a:lnTo>
                  <a:lnTo>
                    <a:pt x="199" y="97"/>
                  </a:lnTo>
                  <a:lnTo>
                    <a:pt x="211" y="81"/>
                  </a:lnTo>
                  <a:lnTo>
                    <a:pt x="218" y="60"/>
                  </a:lnTo>
                  <a:lnTo>
                    <a:pt x="220" y="34"/>
                  </a:lnTo>
                  <a:lnTo>
                    <a:pt x="216" y="0"/>
                  </a:lnTo>
                  <a:lnTo>
                    <a:pt x="216" y="2"/>
                  </a:lnTo>
                  <a:lnTo>
                    <a:pt x="216" y="6"/>
                  </a:lnTo>
                  <a:lnTo>
                    <a:pt x="215" y="13"/>
                  </a:lnTo>
                  <a:lnTo>
                    <a:pt x="214" y="22"/>
                  </a:lnTo>
                  <a:lnTo>
                    <a:pt x="211" y="31"/>
                  </a:lnTo>
                  <a:lnTo>
                    <a:pt x="206" y="43"/>
                  </a:lnTo>
                  <a:lnTo>
                    <a:pt x="200" y="54"/>
                  </a:lnTo>
                  <a:lnTo>
                    <a:pt x="191" y="65"/>
                  </a:lnTo>
                  <a:lnTo>
                    <a:pt x="181" y="76"/>
                  </a:lnTo>
                  <a:lnTo>
                    <a:pt x="166" y="86"/>
                  </a:lnTo>
                  <a:lnTo>
                    <a:pt x="149" y="94"/>
                  </a:lnTo>
                  <a:lnTo>
                    <a:pt x="128" y="101"/>
                  </a:lnTo>
                  <a:lnTo>
                    <a:pt x="102" y="104"/>
                  </a:lnTo>
                  <a:lnTo>
                    <a:pt x="73" y="105"/>
                  </a:lnTo>
                  <a:lnTo>
                    <a:pt x="39" y="103"/>
                  </a:lnTo>
                  <a:lnTo>
                    <a:pt x="0" y="9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2" name="Freeform 58"/>
            <p:cNvSpPr>
              <a:spLocks/>
            </p:cNvSpPr>
            <p:nvPr/>
          </p:nvSpPr>
          <p:spPr bwMode="auto">
            <a:xfrm>
              <a:off x="4110280" y="3560060"/>
              <a:ext cx="153363" cy="59780"/>
            </a:xfrm>
            <a:custGeom>
              <a:avLst/>
              <a:gdLst/>
              <a:ahLst/>
              <a:cxnLst>
                <a:cxn ang="0">
                  <a:pos x="0" y="99"/>
                </a:cxn>
                <a:cxn ang="0">
                  <a:pos x="2" y="99"/>
                </a:cxn>
                <a:cxn ang="0">
                  <a:pos x="9" y="98"/>
                </a:cxn>
                <a:cxn ang="0">
                  <a:pos x="20" y="95"/>
                </a:cxn>
                <a:cxn ang="0">
                  <a:pos x="34" y="93"/>
                </a:cxn>
                <a:cxn ang="0">
                  <a:pos x="52" y="90"/>
                </a:cxn>
                <a:cxn ang="0">
                  <a:pos x="71" y="85"/>
                </a:cxn>
                <a:cxn ang="0">
                  <a:pos x="92" y="80"/>
                </a:cxn>
                <a:cxn ang="0">
                  <a:pos x="115" y="75"/>
                </a:cxn>
                <a:cxn ang="0">
                  <a:pos x="139" y="68"/>
                </a:cxn>
                <a:cxn ang="0">
                  <a:pos x="163" y="61"/>
                </a:cxn>
                <a:cxn ang="0">
                  <a:pos x="186" y="53"/>
                </a:cxn>
                <a:cxn ang="0">
                  <a:pos x="209" y="43"/>
                </a:cxn>
                <a:cxn ang="0">
                  <a:pos x="231" y="33"/>
                </a:cxn>
                <a:cxn ang="0">
                  <a:pos x="252" y="23"/>
                </a:cxn>
                <a:cxn ang="0">
                  <a:pos x="269" y="12"/>
                </a:cxn>
                <a:cxn ang="0">
                  <a:pos x="284" y="0"/>
                </a:cxn>
                <a:cxn ang="0">
                  <a:pos x="283" y="1"/>
                </a:cxn>
                <a:cxn ang="0">
                  <a:pos x="280" y="5"/>
                </a:cxn>
                <a:cxn ang="0">
                  <a:pos x="273" y="11"/>
                </a:cxn>
                <a:cxn ang="0">
                  <a:pos x="265" y="19"/>
                </a:cxn>
                <a:cxn ang="0">
                  <a:pos x="253" y="29"/>
                </a:cxn>
                <a:cxn ang="0">
                  <a:pos x="239" y="39"/>
                </a:cxn>
                <a:cxn ang="0">
                  <a:pos x="224" y="49"/>
                </a:cxn>
                <a:cxn ang="0">
                  <a:pos x="207" y="61"/>
                </a:cxn>
                <a:cxn ang="0">
                  <a:pos x="188" y="71"/>
                </a:cxn>
                <a:cxn ang="0">
                  <a:pos x="166" y="80"/>
                </a:cxn>
                <a:cxn ang="0">
                  <a:pos x="143" y="90"/>
                </a:cxn>
                <a:cxn ang="0">
                  <a:pos x="117" y="96"/>
                </a:cxn>
                <a:cxn ang="0">
                  <a:pos x="90" y="101"/>
                </a:cxn>
                <a:cxn ang="0">
                  <a:pos x="62" y="103"/>
                </a:cxn>
                <a:cxn ang="0">
                  <a:pos x="31" y="102"/>
                </a:cxn>
                <a:cxn ang="0">
                  <a:pos x="0" y="99"/>
                </a:cxn>
              </a:cxnLst>
              <a:rect l="0" t="0" r="r" b="b"/>
              <a:pathLst>
                <a:path w="284" h="103">
                  <a:moveTo>
                    <a:pt x="0" y="99"/>
                  </a:moveTo>
                  <a:lnTo>
                    <a:pt x="2" y="99"/>
                  </a:lnTo>
                  <a:lnTo>
                    <a:pt x="9" y="98"/>
                  </a:lnTo>
                  <a:lnTo>
                    <a:pt x="20" y="95"/>
                  </a:lnTo>
                  <a:lnTo>
                    <a:pt x="34" y="93"/>
                  </a:lnTo>
                  <a:lnTo>
                    <a:pt x="52" y="90"/>
                  </a:lnTo>
                  <a:lnTo>
                    <a:pt x="71" y="85"/>
                  </a:lnTo>
                  <a:lnTo>
                    <a:pt x="92" y="80"/>
                  </a:lnTo>
                  <a:lnTo>
                    <a:pt x="115" y="75"/>
                  </a:lnTo>
                  <a:lnTo>
                    <a:pt x="139" y="68"/>
                  </a:lnTo>
                  <a:lnTo>
                    <a:pt x="163" y="61"/>
                  </a:lnTo>
                  <a:lnTo>
                    <a:pt x="186" y="53"/>
                  </a:lnTo>
                  <a:lnTo>
                    <a:pt x="209" y="43"/>
                  </a:lnTo>
                  <a:lnTo>
                    <a:pt x="231" y="33"/>
                  </a:lnTo>
                  <a:lnTo>
                    <a:pt x="252" y="23"/>
                  </a:lnTo>
                  <a:lnTo>
                    <a:pt x="269" y="12"/>
                  </a:lnTo>
                  <a:lnTo>
                    <a:pt x="284" y="0"/>
                  </a:lnTo>
                  <a:lnTo>
                    <a:pt x="283" y="1"/>
                  </a:lnTo>
                  <a:lnTo>
                    <a:pt x="280" y="5"/>
                  </a:lnTo>
                  <a:lnTo>
                    <a:pt x="273" y="11"/>
                  </a:lnTo>
                  <a:lnTo>
                    <a:pt x="265" y="19"/>
                  </a:lnTo>
                  <a:lnTo>
                    <a:pt x="253" y="29"/>
                  </a:lnTo>
                  <a:lnTo>
                    <a:pt x="239" y="39"/>
                  </a:lnTo>
                  <a:lnTo>
                    <a:pt x="224" y="49"/>
                  </a:lnTo>
                  <a:lnTo>
                    <a:pt x="207" y="61"/>
                  </a:lnTo>
                  <a:lnTo>
                    <a:pt x="188" y="71"/>
                  </a:lnTo>
                  <a:lnTo>
                    <a:pt x="166" y="80"/>
                  </a:lnTo>
                  <a:lnTo>
                    <a:pt x="143" y="90"/>
                  </a:lnTo>
                  <a:lnTo>
                    <a:pt x="117" y="96"/>
                  </a:lnTo>
                  <a:lnTo>
                    <a:pt x="90" y="101"/>
                  </a:lnTo>
                  <a:lnTo>
                    <a:pt x="62" y="103"/>
                  </a:lnTo>
                  <a:lnTo>
                    <a:pt x="31" y="102"/>
                  </a:lnTo>
                  <a:lnTo>
                    <a:pt x="0" y="9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3" name="Freeform 59"/>
            <p:cNvSpPr>
              <a:spLocks/>
            </p:cNvSpPr>
            <p:nvPr/>
          </p:nvSpPr>
          <p:spPr bwMode="auto">
            <a:xfrm>
              <a:off x="4139237" y="2923169"/>
              <a:ext cx="72928" cy="31039"/>
            </a:xfrm>
            <a:custGeom>
              <a:avLst/>
              <a:gdLst/>
              <a:ahLst/>
              <a:cxnLst>
                <a:cxn ang="0">
                  <a:pos x="136" y="17"/>
                </a:cxn>
                <a:cxn ang="0">
                  <a:pos x="131" y="17"/>
                </a:cxn>
                <a:cxn ang="0">
                  <a:pos x="121" y="16"/>
                </a:cxn>
                <a:cxn ang="0">
                  <a:pos x="105" y="16"/>
                </a:cxn>
                <a:cxn ang="0">
                  <a:pos x="84" y="17"/>
                </a:cxn>
                <a:cxn ang="0">
                  <a:pos x="62" y="21"/>
                </a:cxn>
                <a:cxn ang="0">
                  <a:pos x="39" y="28"/>
                </a:cxn>
                <a:cxn ang="0">
                  <a:pos x="18" y="39"/>
                </a:cxn>
                <a:cxn ang="0">
                  <a:pos x="0" y="55"/>
                </a:cxn>
                <a:cxn ang="0">
                  <a:pos x="1" y="51"/>
                </a:cxn>
                <a:cxn ang="0">
                  <a:pos x="5" y="41"/>
                </a:cxn>
                <a:cxn ang="0">
                  <a:pos x="13" y="28"/>
                </a:cxn>
                <a:cxn ang="0">
                  <a:pos x="24" y="16"/>
                </a:cxn>
                <a:cxn ang="0">
                  <a:pos x="41" y="5"/>
                </a:cxn>
                <a:cxn ang="0">
                  <a:pos x="66" y="0"/>
                </a:cxn>
                <a:cxn ang="0">
                  <a:pos x="97" y="3"/>
                </a:cxn>
                <a:cxn ang="0">
                  <a:pos x="136" y="17"/>
                </a:cxn>
              </a:cxnLst>
              <a:rect l="0" t="0" r="r" b="b"/>
              <a:pathLst>
                <a:path w="136" h="55">
                  <a:moveTo>
                    <a:pt x="136" y="17"/>
                  </a:moveTo>
                  <a:lnTo>
                    <a:pt x="131" y="17"/>
                  </a:lnTo>
                  <a:lnTo>
                    <a:pt x="121" y="16"/>
                  </a:lnTo>
                  <a:lnTo>
                    <a:pt x="105" y="16"/>
                  </a:lnTo>
                  <a:lnTo>
                    <a:pt x="84" y="17"/>
                  </a:lnTo>
                  <a:lnTo>
                    <a:pt x="62" y="21"/>
                  </a:lnTo>
                  <a:lnTo>
                    <a:pt x="39" y="28"/>
                  </a:lnTo>
                  <a:lnTo>
                    <a:pt x="18" y="39"/>
                  </a:lnTo>
                  <a:lnTo>
                    <a:pt x="0" y="55"/>
                  </a:lnTo>
                  <a:lnTo>
                    <a:pt x="1" y="51"/>
                  </a:lnTo>
                  <a:lnTo>
                    <a:pt x="5" y="41"/>
                  </a:lnTo>
                  <a:lnTo>
                    <a:pt x="13" y="28"/>
                  </a:lnTo>
                  <a:lnTo>
                    <a:pt x="24" y="16"/>
                  </a:lnTo>
                  <a:lnTo>
                    <a:pt x="41" y="5"/>
                  </a:lnTo>
                  <a:lnTo>
                    <a:pt x="66" y="0"/>
                  </a:lnTo>
                  <a:lnTo>
                    <a:pt x="97" y="3"/>
                  </a:lnTo>
                  <a:lnTo>
                    <a:pt x="136" y="1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4" name="Freeform 60"/>
            <p:cNvSpPr>
              <a:spLocks/>
            </p:cNvSpPr>
            <p:nvPr/>
          </p:nvSpPr>
          <p:spPr bwMode="auto">
            <a:xfrm>
              <a:off x="3852888" y="3722158"/>
              <a:ext cx="92232" cy="689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" y="0"/>
                </a:cxn>
                <a:cxn ang="0">
                  <a:pos x="8" y="0"/>
                </a:cxn>
                <a:cxn ang="0">
                  <a:pos x="18" y="1"/>
                </a:cxn>
                <a:cxn ang="0">
                  <a:pos x="31" y="2"/>
                </a:cxn>
                <a:cxn ang="0">
                  <a:pos x="46" y="5"/>
                </a:cxn>
                <a:cxn ang="0">
                  <a:pos x="62" y="8"/>
                </a:cxn>
                <a:cxn ang="0">
                  <a:pos x="78" y="11"/>
                </a:cxn>
                <a:cxn ang="0">
                  <a:pos x="96" y="16"/>
                </a:cxn>
                <a:cxn ang="0">
                  <a:pos x="113" y="23"/>
                </a:cxn>
                <a:cxn ang="0">
                  <a:pos x="129" y="31"/>
                </a:cxn>
                <a:cxn ang="0">
                  <a:pos x="144" y="41"/>
                </a:cxn>
                <a:cxn ang="0">
                  <a:pos x="155" y="53"/>
                </a:cxn>
                <a:cxn ang="0">
                  <a:pos x="164" y="66"/>
                </a:cxn>
                <a:cxn ang="0">
                  <a:pos x="170" y="82"/>
                </a:cxn>
                <a:cxn ang="0">
                  <a:pos x="171" y="99"/>
                </a:cxn>
                <a:cxn ang="0">
                  <a:pos x="168" y="120"/>
                </a:cxn>
                <a:cxn ang="0">
                  <a:pos x="168" y="116"/>
                </a:cxn>
                <a:cxn ang="0">
                  <a:pos x="164" y="106"/>
                </a:cxn>
                <a:cxn ang="0">
                  <a:pos x="158" y="90"/>
                </a:cxn>
                <a:cxn ang="0">
                  <a:pos x="145" y="71"/>
                </a:cxn>
                <a:cxn ang="0">
                  <a:pos x="124" y="52"/>
                </a:cxn>
                <a:cxn ang="0">
                  <a:pos x="94" y="32"/>
                </a:cxn>
                <a:cxn ang="0">
                  <a:pos x="54" y="15"/>
                </a:cxn>
                <a:cxn ang="0">
                  <a:pos x="0" y="0"/>
                </a:cxn>
              </a:cxnLst>
              <a:rect l="0" t="0" r="r" b="b"/>
              <a:pathLst>
                <a:path w="171" h="120">
                  <a:moveTo>
                    <a:pt x="0" y="0"/>
                  </a:moveTo>
                  <a:lnTo>
                    <a:pt x="2" y="0"/>
                  </a:lnTo>
                  <a:lnTo>
                    <a:pt x="8" y="0"/>
                  </a:lnTo>
                  <a:lnTo>
                    <a:pt x="18" y="1"/>
                  </a:lnTo>
                  <a:lnTo>
                    <a:pt x="31" y="2"/>
                  </a:lnTo>
                  <a:lnTo>
                    <a:pt x="46" y="5"/>
                  </a:lnTo>
                  <a:lnTo>
                    <a:pt x="62" y="8"/>
                  </a:lnTo>
                  <a:lnTo>
                    <a:pt x="78" y="11"/>
                  </a:lnTo>
                  <a:lnTo>
                    <a:pt x="96" y="16"/>
                  </a:lnTo>
                  <a:lnTo>
                    <a:pt x="113" y="23"/>
                  </a:lnTo>
                  <a:lnTo>
                    <a:pt x="129" y="31"/>
                  </a:lnTo>
                  <a:lnTo>
                    <a:pt x="144" y="41"/>
                  </a:lnTo>
                  <a:lnTo>
                    <a:pt x="155" y="53"/>
                  </a:lnTo>
                  <a:lnTo>
                    <a:pt x="164" y="66"/>
                  </a:lnTo>
                  <a:lnTo>
                    <a:pt x="170" y="82"/>
                  </a:lnTo>
                  <a:lnTo>
                    <a:pt x="171" y="99"/>
                  </a:lnTo>
                  <a:lnTo>
                    <a:pt x="168" y="120"/>
                  </a:lnTo>
                  <a:lnTo>
                    <a:pt x="168" y="116"/>
                  </a:lnTo>
                  <a:lnTo>
                    <a:pt x="164" y="106"/>
                  </a:lnTo>
                  <a:lnTo>
                    <a:pt x="158" y="90"/>
                  </a:lnTo>
                  <a:lnTo>
                    <a:pt x="145" y="71"/>
                  </a:lnTo>
                  <a:lnTo>
                    <a:pt x="124" y="52"/>
                  </a:lnTo>
                  <a:lnTo>
                    <a:pt x="94" y="32"/>
                  </a:lnTo>
                  <a:lnTo>
                    <a:pt x="54" y="1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1087" name="Picture 63" descr="First layers of color on the horse drawing.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5942" y="3356992"/>
            <a:ext cx="1317794" cy="1008112"/>
          </a:xfrm>
          <a:prstGeom prst="rect">
            <a:avLst/>
          </a:prstGeom>
          <a:noFill/>
        </p:spPr>
      </p:pic>
      <p:pic>
        <p:nvPicPr>
          <p:cNvPr id="1089" name="Picture 65" descr="http://www.ifauna.cz/mdiskuse/foto/49b230728851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96336" y="4653136"/>
            <a:ext cx="1152127" cy="864096"/>
          </a:xfrm>
          <a:prstGeom prst="rect">
            <a:avLst/>
          </a:prstGeom>
          <a:noFill/>
        </p:spPr>
      </p:pic>
      <p:pic>
        <p:nvPicPr>
          <p:cNvPr id="1091" name="Picture 67" descr="Obrázky  Kurník pro slepice i ka&amp;ccaron;eny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48264" y="1340768"/>
            <a:ext cx="936104" cy="1073514"/>
          </a:xfrm>
          <a:prstGeom prst="rect">
            <a:avLst/>
          </a:prstGeom>
          <a:noFill/>
        </p:spPr>
      </p:pic>
      <p:pic>
        <p:nvPicPr>
          <p:cNvPr id="1093" name="Picture 69" descr="http://www.stajurban.cz/img/ustajeni/statek5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88224" y="2492896"/>
            <a:ext cx="1152128" cy="864941"/>
          </a:xfrm>
          <a:prstGeom prst="rect">
            <a:avLst/>
          </a:prstGeom>
          <a:noFill/>
        </p:spPr>
      </p:pic>
      <p:pic>
        <p:nvPicPr>
          <p:cNvPr id="1095" name="Picture 71" descr="http://farmakopanina.cz/wp-content/uploads/2011/12/prasatka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76256" y="5589240"/>
            <a:ext cx="1274136" cy="792088"/>
          </a:xfrm>
          <a:prstGeom prst="rect">
            <a:avLst/>
          </a:prstGeom>
          <a:noFill/>
        </p:spPr>
      </p:pic>
      <p:pic>
        <p:nvPicPr>
          <p:cNvPr id="1097" name="Picture 73" descr="http://www.mec.kvalitne.cz/Pictures/psi_bouda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flipH="1">
            <a:off x="6876256" y="3573016"/>
            <a:ext cx="1212136" cy="9361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771800" y="3140968"/>
            <a:ext cx="13676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štěně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051720" y="4653136"/>
            <a:ext cx="14237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jehně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660232" y="4797152"/>
            <a:ext cx="13676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hříbě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619672" y="2348880"/>
            <a:ext cx="9829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sele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211960" y="2348880"/>
            <a:ext cx="16369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kachně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724128" y="3501008"/>
            <a:ext cx="12955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kůzle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355976" y="4509120"/>
            <a:ext cx="1382110" cy="707886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house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732240" y="2348880"/>
            <a:ext cx="925254" cy="707886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tele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0" y="692696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Zakroužkuj mláďata, která po narození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sají mateřské mléko: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husy.wav">
            <a:hlinkClick r:id="" action="ppaction://media"/>
          </p:cNvPr>
          <p:cNvPicPr>
            <a:picLocks noRot="1" noChangeAspect="1"/>
          </p:cNvPicPr>
          <p:nvPr>
            <a:wavAudioFile r:embed="rId1" name="husy.wav"/>
          </p:nvPr>
        </p:nvPicPr>
        <p:blipFill>
          <a:blip r:embed="rId11" cstate="print"/>
          <a:stretch>
            <a:fillRect/>
          </a:stretch>
        </p:blipFill>
        <p:spPr>
          <a:xfrm>
            <a:off x="611560" y="2204864"/>
            <a:ext cx="304800" cy="304800"/>
          </a:xfrm>
          <a:prstGeom prst="rect">
            <a:avLst/>
          </a:prstGeom>
        </p:spPr>
      </p:pic>
      <p:pic>
        <p:nvPicPr>
          <p:cNvPr id="9" name="kachna.wav">
            <a:hlinkClick r:id="" action="ppaction://media"/>
          </p:cNvPr>
          <p:cNvPicPr>
            <a:picLocks noRot="1" noChangeAspect="1"/>
          </p:cNvPicPr>
          <p:nvPr>
            <a:audioFile r:link="rId2"/>
          </p:nvPr>
        </p:nvPicPr>
        <p:blipFill>
          <a:blip r:embed="rId12" cstate="print"/>
          <a:stretch>
            <a:fillRect/>
          </a:stretch>
        </p:blipFill>
        <p:spPr>
          <a:xfrm>
            <a:off x="755576" y="6185631"/>
            <a:ext cx="304800" cy="304800"/>
          </a:xfrm>
          <a:prstGeom prst="rect">
            <a:avLst/>
          </a:prstGeom>
        </p:spPr>
      </p:pic>
      <p:pic>
        <p:nvPicPr>
          <p:cNvPr id="10" name="kočka.wav">
            <a:hlinkClick r:id="" action="ppaction://media"/>
          </p:cNvPr>
          <p:cNvPicPr>
            <a:picLocks noRot="1" noChangeAspect="1"/>
          </p:cNvPicPr>
          <p:nvPr>
            <a:audioFile r:link="rId3"/>
          </p:nvPr>
        </p:nvPicPr>
        <p:blipFill>
          <a:blip r:embed="rId13" cstate="print"/>
          <a:stretch>
            <a:fillRect/>
          </a:stretch>
        </p:blipFill>
        <p:spPr>
          <a:xfrm>
            <a:off x="611560" y="4313423"/>
            <a:ext cx="304800" cy="304800"/>
          </a:xfrm>
          <a:prstGeom prst="rect">
            <a:avLst/>
          </a:prstGeom>
        </p:spPr>
      </p:pic>
      <p:pic>
        <p:nvPicPr>
          <p:cNvPr id="11" name="kohout.wav">
            <a:hlinkClick r:id="" action="ppaction://media"/>
          </p:cNvPr>
          <p:cNvPicPr>
            <a:picLocks noRot="1" noChangeAspect="1"/>
          </p:cNvPicPr>
          <p:nvPr>
            <a:audioFile r:link="rId4"/>
          </p:nvPr>
        </p:nvPicPr>
        <p:blipFill>
          <a:blip r:embed="rId13" cstate="print"/>
          <a:stretch>
            <a:fillRect/>
          </a:stretch>
        </p:blipFill>
        <p:spPr>
          <a:xfrm>
            <a:off x="3635896" y="2204864"/>
            <a:ext cx="304800" cy="304800"/>
          </a:xfrm>
          <a:prstGeom prst="rect">
            <a:avLst/>
          </a:prstGeom>
        </p:spPr>
      </p:pic>
      <p:pic>
        <p:nvPicPr>
          <p:cNvPr id="12" name="koza.wav">
            <a:hlinkClick r:id="" action="ppaction://media"/>
          </p:cNvPr>
          <p:cNvPicPr>
            <a:picLocks noRot="1" noChangeAspect="1"/>
          </p:cNvPicPr>
          <p:nvPr>
            <a:audioFile r:link="rId5"/>
          </p:nvPr>
        </p:nvPicPr>
        <p:blipFill>
          <a:blip r:embed="rId13" cstate="print"/>
          <a:stretch>
            <a:fillRect/>
          </a:stretch>
        </p:blipFill>
        <p:spPr>
          <a:xfrm>
            <a:off x="3707904" y="4241415"/>
            <a:ext cx="304800" cy="304800"/>
          </a:xfrm>
          <a:prstGeom prst="rect">
            <a:avLst/>
          </a:prstGeom>
        </p:spPr>
      </p:pic>
      <p:pic>
        <p:nvPicPr>
          <p:cNvPr id="13" name="kráva.wav">
            <a:hlinkClick r:id="" action="ppaction://media"/>
          </p:cNvPr>
          <p:cNvPicPr>
            <a:picLocks noRot="1" noChangeAspect="1"/>
          </p:cNvPicPr>
          <p:nvPr>
            <a:wavAudioFile r:embed="rId6" name="kráva.wav"/>
          </p:nvPr>
        </p:nvPicPr>
        <p:blipFill>
          <a:blip r:embed="rId13" cstate="print"/>
          <a:stretch>
            <a:fillRect/>
          </a:stretch>
        </p:blipFill>
        <p:spPr>
          <a:xfrm>
            <a:off x="3635896" y="6185631"/>
            <a:ext cx="304800" cy="304800"/>
          </a:xfrm>
          <a:prstGeom prst="rect">
            <a:avLst/>
          </a:prstGeom>
        </p:spPr>
      </p:pic>
      <p:pic>
        <p:nvPicPr>
          <p:cNvPr id="14" name="kůň.wav">
            <a:hlinkClick r:id="" action="ppaction://media"/>
          </p:cNvPr>
          <p:cNvPicPr>
            <a:picLocks noRot="1" noChangeAspect="1"/>
          </p:cNvPicPr>
          <p:nvPr>
            <a:wavAudioFile r:embed="rId7" name="kůň.wav"/>
          </p:nvPr>
        </p:nvPicPr>
        <p:blipFill>
          <a:blip r:embed="rId13" cstate="print"/>
          <a:stretch>
            <a:fillRect/>
          </a:stretch>
        </p:blipFill>
        <p:spPr>
          <a:xfrm>
            <a:off x="6588224" y="2153183"/>
            <a:ext cx="304800" cy="304800"/>
          </a:xfrm>
          <a:prstGeom prst="rect">
            <a:avLst/>
          </a:prstGeom>
        </p:spPr>
      </p:pic>
      <p:pic>
        <p:nvPicPr>
          <p:cNvPr id="15" name="ovce.wav">
            <a:hlinkClick r:id="" action="ppaction://media"/>
          </p:cNvPr>
          <p:cNvPicPr>
            <a:picLocks noRot="1" noChangeAspect="1"/>
          </p:cNvPicPr>
          <p:nvPr>
            <a:audioFile r:link="rId8"/>
          </p:nvPr>
        </p:nvPicPr>
        <p:blipFill>
          <a:blip r:embed="rId13" cstate="print"/>
          <a:stretch>
            <a:fillRect/>
          </a:stretch>
        </p:blipFill>
        <p:spPr>
          <a:xfrm>
            <a:off x="6588224" y="4005064"/>
            <a:ext cx="304800" cy="304800"/>
          </a:xfrm>
          <a:prstGeom prst="rect">
            <a:avLst/>
          </a:prstGeom>
        </p:spPr>
      </p:pic>
      <p:pic>
        <p:nvPicPr>
          <p:cNvPr id="16" name="prase.wav">
            <a:hlinkClick r:id="" action="ppaction://media"/>
          </p:cNvPr>
          <p:cNvPicPr>
            <a:picLocks noRot="1" noChangeAspect="1"/>
          </p:cNvPicPr>
          <p:nvPr>
            <a:wavAudioFile r:embed="rId9" name="prase.wav"/>
          </p:nvPr>
        </p:nvPicPr>
        <p:blipFill>
          <a:blip r:embed="rId13" cstate="print"/>
          <a:stretch>
            <a:fillRect/>
          </a:stretch>
        </p:blipFill>
        <p:spPr>
          <a:xfrm>
            <a:off x="6588224" y="6021288"/>
            <a:ext cx="304800" cy="304800"/>
          </a:xfrm>
          <a:prstGeom prst="rect">
            <a:avLst/>
          </a:prstGeom>
        </p:spPr>
      </p:pic>
      <p:pic>
        <p:nvPicPr>
          <p:cNvPr id="17" name="Picture 63" descr="First layers of color on the horse drawing.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164288" y="1919877"/>
            <a:ext cx="1152128" cy="881378"/>
          </a:xfrm>
          <a:prstGeom prst="rect">
            <a:avLst/>
          </a:prstGeom>
          <a:noFill/>
        </p:spPr>
      </p:pic>
      <p:pic>
        <p:nvPicPr>
          <p:cNvPr id="18" name="Picture 4" descr="C:\Users\Správce\AppData\Local\Microsoft\Windows\Temporary Internet Files\Content.IE5\M4WMQHST\MC900324478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283968" y="1721135"/>
            <a:ext cx="1061988" cy="1106430"/>
          </a:xfrm>
          <a:prstGeom prst="rect">
            <a:avLst/>
          </a:prstGeom>
          <a:noFill/>
        </p:spPr>
      </p:pic>
      <p:pic>
        <p:nvPicPr>
          <p:cNvPr id="19" name="Picture 12" descr="C:\Users\Správce\AppData\Local\Microsoft\Windows\Temporary Internet Files\Content.IE5\M4WMQHST\MC900026909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 flipH="1">
            <a:off x="7308304" y="5969607"/>
            <a:ext cx="957903" cy="514399"/>
          </a:xfrm>
          <a:prstGeom prst="rect">
            <a:avLst/>
          </a:prstGeom>
          <a:noFill/>
        </p:spPr>
      </p:pic>
      <p:pic>
        <p:nvPicPr>
          <p:cNvPr id="1030" name="Picture 6" descr="C:\Users\Správce\AppData\Local\Microsoft\Windows\Temporary Internet Files\Content.IE5\T2N0QIJJ\MC900109355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331640" y="5825591"/>
            <a:ext cx="1026109" cy="899606"/>
          </a:xfrm>
          <a:prstGeom prst="rect">
            <a:avLst/>
          </a:prstGeom>
          <a:noFill/>
        </p:spPr>
      </p:pic>
      <p:pic>
        <p:nvPicPr>
          <p:cNvPr id="1032" name="Picture 8" descr="C:\Users\Správce\AppData\Local\Microsoft\Windows\Temporary Internet Files\Content.IE5\T2N0QIJJ\MC900083946[1].wmf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 flipH="1">
            <a:off x="1115616" y="1937159"/>
            <a:ext cx="1188640" cy="1082987"/>
          </a:xfrm>
          <a:prstGeom prst="rect">
            <a:avLst/>
          </a:prstGeom>
          <a:noFill/>
        </p:spPr>
      </p:pic>
      <p:pic>
        <p:nvPicPr>
          <p:cNvPr id="1033" name="Picture 9" descr="C:\Users\Správce\AppData\Local\Microsoft\Windows\Temporary Internet Files\Content.IE5\T2N0QIJJ\MC900324454[1].wmf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 flipH="1">
            <a:off x="4283968" y="3737359"/>
            <a:ext cx="1033315" cy="1080560"/>
          </a:xfrm>
          <a:prstGeom prst="rect">
            <a:avLst/>
          </a:prstGeom>
          <a:noFill/>
        </p:spPr>
      </p:pic>
      <p:pic>
        <p:nvPicPr>
          <p:cNvPr id="1036" name="Picture 12" descr="C:\Users\Správce\AppData\Local\Microsoft\Windows\Temporary Internet Files\Content.IE5\L2K5ZVVD\MC900436209[1].png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1187624" y="3665351"/>
            <a:ext cx="889797" cy="1256184"/>
          </a:xfrm>
          <a:prstGeom prst="rect">
            <a:avLst/>
          </a:prstGeom>
          <a:noFill/>
        </p:spPr>
      </p:pic>
      <p:pic>
        <p:nvPicPr>
          <p:cNvPr id="1039" name="Picture 15" descr="C:\Users\Správce\AppData\Local\Microsoft\Windows\Temporary Internet Files\Content.IE5\L2K5ZVVD\MC900231333[1].wmf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 flipH="1">
            <a:off x="4139952" y="5825591"/>
            <a:ext cx="1080120" cy="715829"/>
          </a:xfrm>
          <a:prstGeom prst="rect">
            <a:avLst/>
          </a:prstGeom>
          <a:noFill/>
        </p:spPr>
      </p:pic>
      <p:pic>
        <p:nvPicPr>
          <p:cNvPr id="1040" name="Picture 16" descr="C:\Users\Správce\AppData\Local\Microsoft\Windows\Temporary Internet Files\Content.IE5\T2N0QIJJ\MC900319096[1].wmf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 flipH="1">
            <a:off x="7308304" y="3851501"/>
            <a:ext cx="910462" cy="784557"/>
          </a:xfrm>
          <a:prstGeom prst="rect">
            <a:avLst/>
          </a:prstGeom>
          <a:noFill/>
        </p:spPr>
      </p:pic>
      <p:pic>
        <p:nvPicPr>
          <p:cNvPr id="1041" name="Picture 17" descr="C:\Users\Správce\AppData\Local\Microsoft\Windows\Temporary Internet Files\Content.IE5\8JC6CUXX\MC900434403[1].wmf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1115616" y="1217079"/>
            <a:ext cx="1302345" cy="1824497"/>
          </a:xfrm>
          <a:prstGeom prst="rect">
            <a:avLst/>
          </a:prstGeom>
          <a:noFill/>
        </p:spPr>
      </p:pic>
      <p:pic>
        <p:nvPicPr>
          <p:cNvPr id="33" name="Picture 17" descr="C:\Users\Správce\AppData\Local\Microsoft\Windows\Temporary Internet Files\Content.IE5\8JC6CUXX\MC900434403[1].wmf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1115616" y="3140968"/>
            <a:ext cx="1302345" cy="1824497"/>
          </a:xfrm>
          <a:prstGeom prst="rect">
            <a:avLst/>
          </a:prstGeom>
          <a:noFill/>
        </p:spPr>
      </p:pic>
      <p:pic>
        <p:nvPicPr>
          <p:cNvPr id="34" name="Picture 17" descr="C:\Users\Správce\AppData\Local\Microsoft\Windows\Temporary Internet Files\Content.IE5\8JC6CUXX\MC900434403[1].wmf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1187624" y="5033503"/>
            <a:ext cx="1302345" cy="1824497"/>
          </a:xfrm>
          <a:prstGeom prst="rect">
            <a:avLst/>
          </a:prstGeom>
          <a:noFill/>
        </p:spPr>
      </p:pic>
      <p:pic>
        <p:nvPicPr>
          <p:cNvPr id="35" name="Picture 17" descr="C:\Users\Správce\AppData\Local\Microsoft\Windows\Temporary Internet Files\Content.IE5\8JC6CUXX\MC900434403[1].wmf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067944" y="1196752"/>
            <a:ext cx="1302345" cy="1824497"/>
          </a:xfrm>
          <a:prstGeom prst="rect">
            <a:avLst/>
          </a:prstGeom>
          <a:noFill/>
        </p:spPr>
      </p:pic>
      <p:pic>
        <p:nvPicPr>
          <p:cNvPr id="36" name="Picture 17" descr="C:\Users\Správce\AppData\Local\Microsoft\Windows\Temporary Internet Files\Content.IE5\8JC6CUXX\MC900434403[1].wmf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211960" y="3068960"/>
            <a:ext cx="1302345" cy="1824497"/>
          </a:xfrm>
          <a:prstGeom prst="rect">
            <a:avLst/>
          </a:prstGeom>
          <a:noFill/>
        </p:spPr>
      </p:pic>
      <p:pic>
        <p:nvPicPr>
          <p:cNvPr id="37" name="Picture 17" descr="C:\Users\Správce\AppData\Local\Microsoft\Windows\Temporary Internet Files\Content.IE5\8JC6CUXX\MC900434403[1].wmf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39952" y="5033503"/>
            <a:ext cx="1302345" cy="1824497"/>
          </a:xfrm>
          <a:prstGeom prst="rect">
            <a:avLst/>
          </a:prstGeom>
          <a:noFill/>
        </p:spPr>
      </p:pic>
      <p:pic>
        <p:nvPicPr>
          <p:cNvPr id="38" name="Picture 17" descr="C:\Users\Správce\AppData\Local\Microsoft\Windows\Temporary Internet Files\Content.IE5\8JC6CUXX\MC900434403[1].wmf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7092280" y="1124744"/>
            <a:ext cx="1302345" cy="1824497"/>
          </a:xfrm>
          <a:prstGeom prst="rect">
            <a:avLst/>
          </a:prstGeom>
          <a:noFill/>
        </p:spPr>
      </p:pic>
      <p:pic>
        <p:nvPicPr>
          <p:cNvPr id="39" name="Picture 17" descr="C:\Users\Správce\AppData\Local\Microsoft\Windows\Temporary Internet Files\Content.IE5\8JC6CUXX\MC900434403[1].wmf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7092280" y="3140968"/>
            <a:ext cx="1302345" cy="1824497"/>
          </a:xfrm>
          <a:prstGeom prst="rect">
            <a:avLst/>
          </a:prstGeom>
          <a:noFill/>
        </p:spPr>
      </p:pic>
      <p:pic>
        <p:nvPicPr>
          <p:cNvPr id="40" name="Picture 17" descr="C:\Users\Správce\AppData\Local\Microsoft\Windows\Temporary Internet Files\Content.IE5\8JC6CUXX\MC900434403[1].wmf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7092280" y="5033503"/>
            <a:ext cx="1302345" cy="1824497"/>
          </a:xfrm>
          <a:prstGeom prst="rect">
            <a:avLst/>
          </a:prstGeom>
          <a:noFill/>
        </p:spPr>
      </p:pic>
      <p:sp>
        <p:nvSpPr>
          <p:cNvPr id="41" name="TextovéPole 40"/>
          <p:cNvSpPr txBox="1"/>
          <p:nvPr/>
        </p:nvSpPr>
        <p:spPr>
          <a:xfrm>
            <a:off x="0" y="62068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Uhodni zvířátko podle zvuku, který vydává: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5"/>
          <p:cNvSpPr txBox="1"/>
          <p:nvPr/>
        </p:nvSpPr>
        <p:spPr>
          <a:xfrm>
            <a:off x="1403648" y="0"/>
            <a:ext cx="6417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plnění úkolů na této stránce je nutné vypnout funkci prezentace.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2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492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>
                <p:cTn id="1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20843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2482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2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4032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>
                <p:cTn id="3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4472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>
                <p:cTn id="3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1449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4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8" dur="168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>
                <p:cTn id="4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4" dur="5668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5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C:\Users\Správce\AppData\Local\Microsoft\Windows\Temporary Internet Files\Content.IE5\8JC6CUXX\MC90001296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2420888"/>
            <a:ext cx="1812925" cy="1844675"/>
          </a:xfrm>
          <a:prstGeom prst="rect">
            <a:avLst/>
          </a:prstGeom>
          <a:noFill/>
        </p:spPr>
      </p:pic>
      <p:pic>
        <p:nvPicPr>
          <p:cNvPr id="35844" name="Picture 4" descr="C:\Users\Správce\AppData\Local\Microsoft\Windows\Temporary Internet Files\Content.IE5\8JC6CUXX\MC90001296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3851920" y="2780928"/>
            <a:ext cx="2308100" cy="234852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980728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 teď si zasloužíme za pilnou práci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nějakou sladkou odměnu!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30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836712"/>
            <a:ext cx="642571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   Použité citace a obrázky: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1700808"/>
            <a:ext cx="8496944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Zvířátka na statku – [cit. 2012-03-10]. 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drevacek.cz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/3150-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posouvaci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zviratka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-na-statku-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masinka.html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Kůň – [cit. 2012-03-10].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http://drawsketch.about.com/od/learntodrawhorses/ss/horse-drawing_4.htm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Králíkárna – [cit. 2012-03-10].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ifauna.cz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kralici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forum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/r/detail/495592/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kralikarna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Stáj – [cit. 2012-03-10].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stajurban.cz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/index.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php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?p=2201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Chlév – [cit. 2012-03-10].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http://farmakopanina.cz/prodej-prasat/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Kurník – [cit. 2012-03-10].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http://trebic.olx.cz/kurnik-pro-slepice-i-kaceny-iid-36238648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Psí bouda – [cit. 2012-03-10].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mec.kvalitne.cz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zahradni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_architektura.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htm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Zvuky domácích zvířat – [cit. 2012-03-10].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animal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sounds.org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farm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animal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sounds.html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Ostatní obrázky byly použity z Klipartu.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205</TotalTime>
  <Words>363</Words>
  <Application>Microsoft Office PowerPoint</Application>
  <PresentationFormat>Předvádění na obrazovce (4:3)</PresentationFormat>
  <Paragraphs>130</Paragraphs>
  <Slides>10</Slides>
  <Notes>1</Notes>
  <HiddenSlides>0</HiddenSlides>
  <MMClips>9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Default Theme</vt:lpstr>
      <vt:lpstr>Motiv sady Office</vt:lpstr>
      <vt:lpstr>VY_32_INOVACE_36_Domácí zvířata</vt:lpstr>
      <vt:lpstr>Anotace</vt:lpstr>
      <vt:lpstr>DOMÁCÍ ZVÍŘATA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DOMÁCÍ ZVÍŘATA</dc:title>
  <dc:creator>Žaneta</dc:creator>
  <cp:lastModifiedBy>pcbazar</cp:lastModifiedBy>
  <cp:revision>41</cp:revision>
  <dcterms:created xsi:type="dcterms:W3CDTF">2012-04-01T18:23:02Z</dcterms:created>
  <dcterms:modified xsi:type="dcterms:W3CDTF">2012-09-12T21:36:10Z</dcterms:modified>
</cp:coreProperties>
</file>