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5"/>
  </p:notesMasterIdLst>
  <p:sldIdLst>
    <p:sldId id="267" r:id="rId3"/>
    <p:sldId id="268" r:id="rId4"/>
    <p:sldId id="260" r:id="rId5"/>
    <p:sldId id="272" r:id="rId6"/>
    <p:sldId id="274" r:id="rId7"/>
    <p:sldId id="273" r:id="rId8"/>
    <p:sldId id="275" r:id="rId9"/>
    <p:sldId id="276" r:id="rId10"/>
    <p:sldId id="270" r:id="rId11"/>
    <p:sldId id="277" r:id="rId12"/>
    <p:sldId id="279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D66D4-5505-4A98-BA2A-B37E9D6297E7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8D2CFA-C420-43B9-9CDE-7DB3429336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136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3DEE19-56E4-4ACF-93C0-25CB7637497D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2E2C716-2A57-4B22-9A30-21A76DE8AEF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5.wmf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27.wmf"/><Relationship Id="rId7" Type="http://schemas.openxmlformats.org/officeDocument/2006/relationships/image" Target="../media/image31.wmf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13" Type="http://schemas.openxmlformats.org/officeDocument/2006/relationships/image" Target="../media/image41.wmf"/><Relationship Id="rId3" Type="http://schemas.openxmlformats.org/officeDocument/2006/relationships/image" Target="../media/image25.wmf"/><Relationship Id="rId7" Type="http://schemas.openxmlformats.org/officeDocument/2006/relationships/image" Target="../media/image35.png"/><Relationship Id="rId12" Type="http://schemas.openxmlformats.org/officeDocument/2006/relationships/image" Target="../media/image4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4.png"/><Relationship Id="rId11" Type="http://schemas.openxmlformats.org/officeDocument/2006/relationships/image" Target="../media/image39.wmf"/><Relationship Id="rId5" Type="http://schemas.openxmlformats.org/officeDocument/2006/relationships/image" Target="../media/image17.wmf"/><Relationship Id="rId10" Type="http://schemas.openxmlformats.org/officeDocument/2006/relationships/image" Target="../media/image38.jpeg"/><Relationship Id="rId4" Type="http://schemas.openxmlformats.org/officeDocument/2006/relationships/image" Target="../media/image10.png"/><Relationship Id="rId9" Type="http://schemas.openxmlformats.org/officeDocument/2006/relationships/image" Target="../media/image37.wmf"/><Relationship Id="rId1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46.wmf"/><Relationship Id="rId3" Type="http://schemas.openxmlformats.org/officeDocument/2006/relationships/image" Target="../media/image29.wmf"/><Relationship Id="rId7" Type="http://schemas.openxmlformats.org/officeDocument/2006/relationships/image" Target="../media/image42.png"/><Relationship Id="rId12" Type="http://schemas.openxmlformats.org/officeDocument/2006/relationships/image" Target="../media/image45.wmf"/><Relationship Id="rId2" Type="http://schemas.openxmlformats.org/officeDocument/2006/relationships/image" Target="../media/image27.wmf"/><Relationship Id="rId16" Type="http://schemas.openxmlformats.org/officeDocument/2006/relationships/image" Target="../media/image49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wmf"/><Relationship Id="rId11" Type="http://schemas.openxmlformats.org/officeDocument/2006/relationships/image" Target="../media/image44.wmf"/><Relationship Id="rId5" Type="http://schemas.openxmlformats.org/officeDocument/2006/relationships/image" Target="../media/image15.wmf"/><Relationship Id="rId15" Type="http://schemas.openxmlformats.org/officeDocument/2006/relationships/image" Target="../media/image48.wmf"/><Relationship Id="rId10" Type="http://schemas.openxmlformats.org/officeDocument/2006/relationships/image" Target="../media/image43.wmf"/><Relationship Id="rId4" Type="http://schemas.openxmlformats.org/officeDocument/2006/relationships/image" Target="../media/image24.wmf"/><Relationship Id="rId9" Type="http://schemas.openxmlformats.org/officeDocument/2006/relationships/image" Target="../media/image35.png"/><Relationship Id="rId14" Type="http://schemas.openxmlformats.org/officeDocument/2006/relationships/image" Target="../media/image4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VY_32_INOVACE_37_Na </a:t>
            </a:r>
            <a:r>
              <a:rPr lang="cs-CZ" sz="3600" dirty="0" smtClean="0">
                <a:latin typeface="Verdana" pitchFamily="34" charset="0"/>
              </a:rPr>
              <a:t>nákupech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467544" y="1822757"/>
            <a:ext cx="8424936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>
                <a:latin typeface="Verdana" pitchFamily="34" charset="0"/>
              </a:rPr>
              <a:t>Pracovní materiál je věnován </a:t>
            </a:r>
            <a:r>
              <a:rPr lang="cs-CZ" sz="2400" dirty="0" smtClean="0">
                <a:latin typeface="Verdana" pitchFamily="34" charset="0"/>
              </a:rPr>
              <a:t>výuce o nakupování</a:t>
            </a:r>
          </a:p>
          <a:p>
            <a:pPr algn="ctr"/>
            <a:r>
              <a:rPr lang="cs-CZ" sz="2400" dirty="0" smtClean="0">
                <a:latin typeface="Verdana" pitchFamily="34" charset="0"/>
              </a:rPr>
              <a:t>a zboží v obchodech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seznámení se sortimentem jednotlivých obchodů</a:t>
            </a:r>
          </a:p>
          <a:p>
            <a:r>
              <a:rPr lang="cs-CZ" sz="2400" dirty="0" smtClean="0">
                <a:latin typeface="Verdana" pitchFamily="34" charset="0"/>
              </a:rPr>
              <a:t>- doplňování názvů obchodů podle zboží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zařazování správného sortimentu k určitým obchodům</a:t>
            </a:r>
          </a:p>
          <a:p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16832"/>
            <a:ext cx="9144000" cy="3068960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10000" spc="150" dirty="0" smtClean="0">
                <a:ln w="11430">
                  <a:solidFill>
                    <a:schemeClr val="bg1"/>
                  </a:solidFill>
                </a:ln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NA NÁKUPECH</a:t>
            </a:r>
            <a:endParaRPr lang="cs-CZ" sz="10000" spc="150" dirty="0">
              <a:ln w="11430">
                <a:solidFill>
                  <a:schemeClr val="bg1"/>
                </a:solidFill>
              </a:ln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1619672" y="620688"/>
            <a:ext cx="6336704" cy="5976664"/>
            <a:chOff x="1619672" y="620688"/>
            <a:chExt cx="6336704" cy="5976664"/>
          </a:xfrm>
        </p:grpSpPr>
        <p:sp>
          <p:nvSpPr>
            <p:cNvPr id="24" name="Obdélník 23"/>
            <p:cNvSpPr/>
            <p:nvPr/>
          </p:nvSpPr>
          <p:spPr>
            <a:xfrm>
              <a:off x="3131840" y="2492896"/>
              <a:ext cx="3240360" cy="64807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3131840" y="2492896"/>
              <a:ext cx="3240360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PAPÍRNICTVÍ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31" name="Picture 7" descr="C:\Users\Správce\AppData\Local\Microsoft\Windows\Temporary Internet Files\Content.IE5\L5NI8FY0\MC9003055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861048"/>
            <a:ext cx="778909" cy="792088"/>
          </a:xfrm>
          <a:prstGeom prst="rect">
            <a:avLst/>
          </a:prstGeom>
          <a:noFill/>
        </p:spPr>
      </p:pic>
      <p:pic>
        <p:nvPicPr>
          <p:cNvPr id="1032" name="Picture 8" descr="C:\Users\Správce\AppData\Local\Microsoft\Windows\Temporary Internet Files\Content.IE5\171WYX5T\MC90019935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32448" y="3573016"/>
            <a:ext cx="1088409" cy="710864"/>
          </a:xfrm>
          <a:prstGeom prst="rect">
            <a:avLst/>
          </a:prstGeom>
          <a:noFill/>
        </p:spPr>
      </p:pic>
      <p:pic>
        <p:nvPicPr>
          <p:cNvPr id="1033" name="Picture 9" descr="C:\Users\Správce\AppData\Local\Microsoft\Windows\Temporary Internet Files\Content.IE5\171WYX5T\MC90023755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64088" y="3645024"/>
            <a:ext cx="1225719" cy="1368152"/>
          </a:xfrm>
          <a:prstGeom prst="rect">
            <a:avLst/>
          </a:prstGeom>
          <a:noFill/>
        </p:spPr>
      </p:pic>
      <p:pic>
        <p:nvPicPr>
          <p:cNvPr id="1034" name="Picture 10" descr="C:\Users\Správce\AppData\Local\Microsoft\Windows\Temporary Internet Files\Content.IE5\S8K8ZDFZ\MC90037109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5517232"/>
            <a:ext cx="1183065" cy="781843"/>
          </a:xfrm>
          <a:prstGeom prst="rect">
            <a:avLst/>
          </a:prstGeom>
          <a:noFill/>
        </p:spPr>
      </p:pic>
      <p:pic>
        <p:nvPicPr>
          <p:cNvPr id="1035" name="Picture 11" descr="C:\Users\Správce\AppData\Local\Microsoft\Windows\Temporary Internet Files\Content.IE5\L5NI8FY0\MC90023272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5282449"/>
            <a:ext cx="1080120" cy="954863"/>
          </a:xfrm>
          <a:prstGeom prst="rect">
            <a:avLst/>
          </a:prstGeom>
          <a:noFill/>
        </p:spPr>
      </p:pic>
      <p:pic>
        <p:nvPicPr>
          <p:cNvPr id="1036" name="Picture 12" descr="C:\Users\Správce\AppData\Local\Microsoft\Windows\Temporary Internet Files\Content.IE5\ZWGENZGZ\MC90034957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509120"/>
            <a:ext cx="950390" cy="798759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0" y="69269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Pojmenuj zboží ve výloze papírnictví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19672" y="620688"/>
            <a:ext cx="6336704" cy="5976664"/>
            <a:chOff x="1619672" y="620688"/>
            <a:chExt cx="6336704" cy="5976664"/>
          </a:xfrm>
        </p:grpSpPr>
        <p:sp>
          <p:nvSpPr>
            <p:cNvPr id="4" name="Obdélník 3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131840" y="2492896"/>
              <a:ext cx="3168352" cy="646331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SPORT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7" name="Skupina 86"/>
          <p:cNvGrpSpPr/>
          <p:nvPr/>
        </p:nvGrpSpPr>
        <p:grpSpPr>
          <a:xfrm>
            <a:off x="3445484" y="5661248"/>
            <a:ext cx="1054508" cy="792683"/>
            <a:chOff x="6948488" y="1700213"/>
            <a:chExt cx="1201737" cy="989012"/>
          </a:xfrm>
        </p:grpSpPr>
        <p:sp>
          <p:nvSpPr>
            <p:cNvPr id="3076" name="AutoShape 4"/>
            <p:cNvSpPr>
              <a:spLocks noChangeAspect="1" noChangeArrowheads="1" noTextEdit="1"/>
            </p:cNvSpPr>
            <p:nvPr/>
          </p:nvSpPr>
          <p:spPr bwMode="auto">
            <a:xfrm>
              <a:off x="6948488" y="1700213"/>
              <a:ext cx="1201737" cy="989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"/>
            <p:cNvSpPr>
              <a:spLocks/>
            </p:cNvSpPr>
            <p:nvPr/>
          </p:nvSpPr>
          <p:spPr bwMode="auto">
            <a:xfrm>
              <a:off x="7180263" y="1717675"/>
              <a:ext cx="969962" cy="971550"/>
            </a:xfrm>
            <a:custGeom>
              <a:avLst/>
              <a:gdLst/>
              <a:ahLst/>
              <a:cxnLst>
                <a:cxn ang="0">
                  <a:pos x="1010" y="4"/>
                </a:cxn>
                <a:cxn ang="0">
                  <a:pos x="1146" y="29"/>
                </a:cxn>
                <a:cxn ang="0">
                  <a:pos x="1273" y="73"/>
                </a:cxn>
                <a:cxn ang="0">
                  <a:pos x="1392" y="134"/>
                </a:cxn>
                <a:cxn ang="0">
                  <a:pos x="1500" y="210"/>
                </a:cxn>
                <a:cxn ang="0">
                  <a:pos x="1595" y="302"/>
                </a:cxn>
                <a:cxn ang="0">
                  <a:pos x="1677" y="406"/>
                </a:cxn>
                <a:cxn ang="0">
                  <a:pos x="1743" y="521"/>
                </a:cxn>
                <a:cxn ang="0">
                  <a:pos x="1793" y="646"/>
                </a:cxn>
                <a:cxn ang="0">
                  <a:pos x="1824" y="779"/>
                </a:cxn>
                <a:cxn ang="0">
                  <a:pos x="1834" y="919"/>
                </a:cxn>
                <a:cxn ang="0">
                  <a:pos x="1824" y="1059"/>
                </a:cxn>
                <a:cxn ang="0">
                  <a:pos x="1793" y="1192"/>
                </a:cxn>
                <a:cxn ang="0">
                  <a:pos x="1743" y="1317"/>
                </a:cxn>
                <a:cxn ang="0">
                  <a:pos x="1677" y="1432"/>
                </a:cxn>
                <a:cxn ang="0">
                  <a:pos x="1595" y="1536"/>
                </a:cxn>
                <a:cxn ang="0">
                  <a:pos x="1500" y="1627"/>
                </a:cxn>
                <a:cxn ang="0">
                  <a:pos x="1392" y="1703"/>
                </a:cxn>
                <a:cxn ang="0">
                  <a:pos x="1273" y="1764"/>
                </a:cxn>
                <a:cxn ang="0">
                  <a:pos x="1146" y="1808"/>
                </a:cxn>
                <a:cxn ang="0">
                  <a:pos x="1010" y="1831"/>
                </a:cxn>
                <a:cxn ang="0">
                  <a:pos x="871" y="1835"/>
                </a:cxn>
                <a:cxn ang="0">
                  <a:pos x="733" y="1818"/>
                </a:cxn>
                <a:cxn ang="0">
                  <a:pos x="603" y="1780"/>
                </a:cxn>
                <a:cxn ang="0">
                  <a:pos x="481" y="1726"/>
                </a:cxn>
                <a:cxn ang="0">
                  <a:pos x="370" y="1654"/>
                </a:cxn>
                <a:cxn ang="0">
                  <a:pos x="270" y="1568"/>
                </a:cxn>
                <a:cxn ang="0">
                  <a:pos x="183" y="1468"/>
                </a:cxn>
                <a:cxn ang="0">
                  <a:pos x="112" y="1357"/>
                </a:cxn>
                <a:cxn ang="0">
                  <a:pos x="56" y="1235"/>
                </a:cxn>
                <a:cxn ang="0">
                  <a:pos x="19" y="1104"/>
                </a:cxn>
                <a:cxn ang="0">
                  <a:pos x="2" y="967"/>
                </a:cxn>
                <a:cxn ang="0">
                  <a:pos x="5" y="826"/>
                </a:cxn>
                <a:cxn ang="0">
                  <a:pos x="30" y="690"/>
                </a:cxn>
                <a:cxn ang="0">
                  <a:pos x="73" y="562"/>
                </a:cxn>
                <a:cxn ang="0">
                  <a:pos x="133" y="443"/>
                </a:cxn>
                <a:cxn ang="0">
                  <a:pos x="211" y="335"/>
                </a:cxn>
                <a:cxn ang="0">
                  <a:pos x="301" y="240"/>
                </a:cxn>
                <a:cxn ang="0">
                  <a:pos x="406" y="158"/>
                </a:cxn>
                <a:cxn ang="0">
                  <a:pos x="521" y="91"/>
                </a:cxn>
                <a:cxn ang="0">
                  <a:pos x="646" y="42"/>
                </a:cxn>
                <a:cxn ang="0">
                  <a:pos x="777" y="10"/>
                </a:cxn>
                <a:cxn ang="0">
                  <a:pos x="917" y="0"/>
                </a:cxn>
              </a:cxnLst>
              <a:rect l="0" t="0" r="r" b="b"/>
              <a:pathLst>
                <a:path w="1834" h="1836">
                  <a:moveTo>
                    <a:pt x="917" y="0"/>
                  </a:moveTo>
                  <a:lnTo>
                    <a:pt x="964" y="1"/>
                  </a:lnTo>
                  <a:lnTo>
                    <a:pt x="1010" y="4"/>
                  </a:lnTo>
                  <a:lnTo>
                    <a:pt x="1057" y="10"/>
                  </a:lnTo>
                  <a:lnTo>
                    <a:pt x="1101" y="19"/>
                  </a:lnTo>
                  <a:lnTo>
                    <a:pt x="1146" y="29"/>
                  </a:lnTo>
                  <a:lnTo>
                    <a:pt x="1189" y="42"/>
                  </a:lnTo>
                  <a:lnTo>
                    <a:pt x="1232" y="56"/>
                  </a:lnTo>
                  <a:lnTo>
                    <a:pt x="1273" y="73"/>
                  </a:lnTo>
                  <a:lnTo>
                    <a:pt x="1314" y="91"/>
                  </a:lnTo>
                  <a:lnTo>
                    <a:pt x="1353" y="111"/>
                  </a:lnTo>
                  <a:lnTo>
                    <a:pt x="1392" y="134"/>
                  </a:lnTo>
                  <a:lnTo>
                    <a:pt x="1428" y="158"/>
                  </a:lnTo>
                  <a:lnTo>
                    <a:pt x="1465" y="183"/>
                  </a:lnTo>
                  <a:lnTo>
                    <a:pt x="1500" y="210"/>
                  </a:lnTo>
                  <a:lnTo>
                    <a:pt x="1533" y="240"/>
                  </a:lnTo>
                  <a:lnTo>
                    <a:pt x="1565" y="270"/>
                  </a:lnTo>
                  <a:lnTo>
                    <a:pt x="1595" y="302"/>
                  </a:lnTo>
                  <a:lnTo>
                    <a:pt x="1624" y="335"/>
                  </a:lnTo>
                  <a:lnTo>
                    <a:pt x="1651" y="370"/>
                  </a:lnTo>
                  <a:lnTo>
                    <a:pt x="1677" y="406"/>
                  </a:lnTo>
                  <a:lnTo>
                    <a:pt x="1701" y="443"/>
                  </a:lnTo>
                  <a:lnTo>
                    <a:pt x="1723" y="482"/>
                  </a:lnTo>
                  <a:lnTo>
                    <a:pt x="1743" y="521"/>
                  </a:lnTo>
                  <a:lnTo>
                    <a:pt x="1761" y="562"/>
                  </a:lnTo>
                  <a:lnTo>
                    <a:pt x="1778" y="604"/>
                  </a:lnTo>
                  <a:lnTo>
                    <a:pt x="1793" y="646"/>
                  </a:lnTo>
                  <a:lnTo>
                    <a:pt x="1804" y="690"/>
                  </a:lnTo>
                  <a:lnTo>
                    <a:pt x="1816" y="734"/>
                  </a:lnTo>
                  <a:lnTo>
                    <a:pt x="1824" y="779"/>
                  </a:lnTo>
                  <a:lnTo>
                    <a:pt x="1829" y="826"/>
                  </a:lnTo>
                  <a:lnTo>
                    <a:pt x="1833" y="873"/>
                  </a:lnTo>
                  <a:lnTo>
                    <a:pt x="1834" y="919"/>
                  </a:lnTo>
                  <a:lnTo>
                    <a:pt x="1833" y="967"/>
                  </a:lnTo>
                  <a:lnTo>
                    <a:pt x="1829" y="1013"/>
                  </a:lnTo>
                  <a:lnTo>
                    <a:pt x="1824" y="1059"/>
                  </a:lnTo>
                  <a:lnTo>
                    <a:pt x="1816" y="1104"/>
                  </a:lnTo>
                  <a:lnTo>
                    <a:pt x="1804" y="1149"/>
                  </a:lnTo>
                  <a:lnTo>
                    <a:pt x="1793" y="1192"/>
                  </a:lnTo>
                  <a:lnTo>
                    <a:pt x="1778" y="1235"/>
                  </a:lnTo>
                  <a:lnTo>
                    <a:pt x="1761" y="1276"/>
                  </a:lnTo>
                  <a:lnTo>
                    <a:pt x="1743" y="1317"/>
                  </a:lnTo>
                  <a:lnTo>
                    <a:pt x="1723" y="1357"/>
                  </a:lnTo>
                  <a:lnTo>
                    <a:pt x="1701" y="1395"/>
                  </a:lnTo>
                  <a:lnTo>
                    <a:pt x="1677" y="1432"/>
                  </a:lnTo>
                  <a:lnTo>
                    <a:pt x="1651" y="1468"/>
                  </a:lnTo>
                  <a:lnTo>
                    <a:pt x="1624" y="1502"/>
                  </a:lnTo>
                  <a:lnTo>
                    <a:pt x="1595" y="1536"/>
                  </a:lnTo>
                  <a:lnTo>
                    <a:pt x="1565" y="1568"/>
                  </a:lnTo>
                  <a:lnTo>
                    <a:pt x="1533" y="1597"/>
                  </a:lnTo>
                  <a:lnTo>
                    <a:pt x="1500" y="1627"/>
                  </a:lnTo>
                  <a:lnTo>
                    <a:pt x="1465" y="1654"/>
                  </a:lnTo>
                  <a:lnTo>
                    <a:pt x="1428" y="1679"/>
                  </a:lnTo>
                  <a:lnTo>
                    <a:pt x="1392" y="1703"/>
                  </a:lnTo>
                  <a:lnTo>
                    <a:pt x="1353" y="1726"/>
                  </a:lnTo>
                  <a:lnTo>
                    <a:pt x="1314" y="1745"/>
                  </a:lnTo>
                  <a:lnTo>
                    <a:pt x="1273" y="1764"/>
                  </a:lnTo>
                  <a:lnTo>
                    <a:pt x="1232" y="1780"/>
                  </a:lnTo>
                  <a:lnTo>
                    <a:pt x="1189" y="1795"/>
                  </a:lnTo>
                  <a:lnTo>
                    <a:pt x="1146" y="1808"/>
                  </a:lnTo>
                  <a:lnTo>
                    <a:pt x="1101" y="1818"/>
                  </a:lnTo>
                  <a:lnTo>
                    <a:pt x="1057" y="1826"/>
                  </a:lnTo>
                  <a:lnTo>
                    <a:pt x="1010" y="1831"/>
                  </a:lnTo>
                  <a:lnTo>
                    <a:pt x="964" y="1835"/>
                  </a:lnTo>
                  <a:lnTo>
                    <a:pt x="917" y="1836"/>
                  </a:lnTo>
                  <a:lnTo>
                    <a:pt x="871" y="1835"/>
                  </a:lnTo>
                  <a:lnTo>
                    <a:pt x="824" y="1831"/>
                  </a:lnTo>
                  <a:lnTo>
                    <a:pt x="777" y="1826"/>
                  </a:lnTo>
                  <a:lnTo>
                    <a:pt x="733" y="1818"/>
                  </a:lnTo>
                  <a:lnTo>
                    <a:pt x="689" y="1808"/>
                  </a:lnTo>
                  <a:lnTo>
                    <a:pt x="646" y="1795"/>
                  </a:lnTo>
                  <a:lnTo>
                    <a:pt x="603" y="1780"/>
                  </a:lnTo>
                  <a:lnTo>
                    <a:pt x="562" y="1764"/>
                  </a:lnTo>
                  <a:lnTo>
                    <a:pt x="521" y="1745"/>
                  </a:lnTo>
                  <a:lnTo>
                    <a:pt x="481" y="1726"/>
                  </a:lnTo>
                  <a:lnTo>
                    <a:pt x="442" y="1703"/>
                  </a:lnTo>
                  <a:lnTo>
                    <a:pt x="406" y="1679"/>
                  </a:lnTo>
                  <a:lnTo>
                    <a:pt x="370" y="1654"/>
                  </a:lnTo>
                  <a:lnTo>
                    <a:pt x="334" y="1627"/>
                  </a:lnTo>
                  <a:lnTo>
                    <a:pt x="301" y="1597"/>
                  </a:lnTo>
                  <a:lnTo>
                    <a:pt x="270" y="1568"/>
                  </a:lnTo>
                  <a:lnTo>
                    <a:pt x="239" y="1536"/>
                  </a:lnTo>
                  <a:lnTo>
                    <a:pt x="211" y="1502"/>
                  </a:lnTo>
                  <a:lnTo>
                    <a:pt x="183" y="1468"/>
                  </a:lnTo>
                  <a:lnTo>
                    <a:pt x="157" y="1432"/>
                  </a:lnTo>
                  <a:lnTo>
                    <a:pt x="133" y="1395"/>
                  </a:lnTo>
                  <a:lnTo>
                    <a:pt x="112" y="1357"/>
                  </a:lnTo>
                  <a:lnTo>
                    <a:pt x="91" y="1317"/>
                  </a:lnTo>
                  <a:lnTo>
                    <a:pt x="73" y="1276"/>
                  </a:lnTo>
                  <a:lnTo>
                    <a:pt x="56" y="1235"/>
                  </a:lnTo>
                  <a:lnTo>
                    <a:pt x="41" y="1192"/>
                  </a:lnTo>
                  <a:lnTo>
                    <a:pt x="30" y="1149"/>
                  </a:lnTo>
                  <a:lnTo>
                    <a:pt x="19" y="1104"/>
                  </a:lnTo>
                  <a:lnTo>
                    <a:pt x="11" y="1059"/>
                  </a:lnTo>
                  <a:lnTo>
                    <a:pt x="5" y="1013"/>
                  </a:lnTo>
                  <a:lnTo>
                    <a:pt x="2" y="967"/>
                  </a:lnTo>
                  <a:lnTo>
                    <a:pt x="0" y="919"/>
                  </a:lnTo>
                  <a:lnTo>
                    <a:pt x="2" y="873"/>
                  </a:lnTo>
                  <a:lnTo>
                    <a:pt x="5" y="826"/>
                  </a:lnTo>
                  <a:lnTo>
                    <a:pt x="11" y="779"/>
                  </a:lnTo>
                  <a:lnTo>
                    <a:pt x="19" y="734"/>
                  </a:lnTo>
                  <a:lnTo>
                    <a:pt x="30" y="690"/>
                  </a:lnTo>
                  <a:lnTo>
                    <a:pt x="41" y="646"/>
                  </a:lnTo>
                  <a:lnTo>
                    <a:pt x="56" y="604"/>
                  </a:lnTo>
                  <a:lnTo>
                    <a:pt x="73" y="562"/>
                  </a:lnTo>
                  <a:lnTo>
                    <a:pt x="91" y="521"/>
                  </a:lnTo>
                  <a:lnTo>
                    <a:pt x="112" y="482"/>
                  </a:lnTo>
                  <a:lnTo>
                    <a:pt x="133" y="443"/>
                  </a:lnTo>
                  <a:lnTo>
                    <a:pt x="157" y="406"/>
                  </a:lnTo>
                  <a:lnTo>
                    <a:pt x="183" y="370"/>
                  </a:lnTo>
                  <a:lnTo>
                    <a:pt x="211" y="335"/>
                  </a:lnTo>
                  <a:lnTo>
                    <a:pt x="239" y="302"/>
                  </a:lnTo>
                  <a:lnTo>
                    <a:pt x="270" y="270"/>
                  </a:lnTo>
                  <a:lnTo>
                    <a:pt x="301" y="240"/>
                  </a:lnTo>
                  <a:lnTo>
                    <a:pt x="334" y="210"/>
                  </a:lnTo>
                  <a:lnTo>
                    <a:pt x="370" y="183"/>
                  </a:lnTo>
                  <a:lnTo>
                    <a:pt x="406" y="158"/>
                  </a:lnTo>
                  <a:lnTo>
                    <a:pt x="442" y="134"/>
                  </a:lnTo>
                  <a:lnTo>
                    <a:pt x="481" y="111"/>
                  </a:lnTo>
                  <a:lnTo>
                    <a:pt x="521" y="91"/>
                  </a:lnTo>
                  <a:lnTo>
                    <a:pt x="562" y="73"/>
                  </a:lnTo>
                  <a:lnTo>
                    <a:pt x="603" y="56"/>
                  </a:lnTo>
                  <a:lnTo>
                    <a:pt x="646" y="42"/>
                  </a:lnTo>
                  <a:lnTo>
                    <a:pt x="689" y="29"/>
                  </a:lnTo>
                  <a:lnTo>
                    <a:pt x="733" y="19"/>
                  </a:lnTo>
                  <a:lnTo>
                    <a:pt x="777" y="10"/>
                  </a:lnTo>
                  <a:lnTo>
                    <a:pt x="824" y="4"/>
                  </a:lnTo>
                  <a:lnTo>
                    <a:pt x="871" y="1"/>
                  </a:lnTo>
                  <a:lnTo>
                    <a:pt x="917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8"/>
            <p:cNvSpPr>
              <a:spLocks/>
            </p:cNvSpPr>
            <p:nvPr/>
          </p:nvSpPr>
          <p:spPr bwMode="auto">
            <a:xfrm>
              <a:off x="7699375" y="1749425"/>
              <a:ext cx="319087" cy="158750"/>
            </a:xfrm>
            <a:custGeom>
              <a:avLst/>
              <a:gdLst/>
              <a:ahLst/>
              <a:cxnLst>
                <a:cxn ang="0">
                  <a:pos x="156" y="84"/>
                </a:cxn>
                <a:cxn ang="0">
                  <a:pos x="178" y="191"/>
                </a:cxn>
                <a:cxn ang="0">
                  <a:pos x="533" y="263"/>
                </a:cxn>
                <a:cxn ang="0">
                  <a:pos x="604" y="299"/>
                </a:cxn>
                <a:cxn ang="0">
                  <a:pos x="544" y="191"/>
                </a:cxn>
                <a:cxn ang="0">
                  <a:pos x="308" y="35"/>
                </a:cxn>
                <a:cxn ang="0">
                  <a:pos x="0" y="0"/>
                </a:cxn>
                <a:cxn ang="0">
                  <a:pos x="156" y="84"/>
                </a:cxn>
              </a:cxnLst>
              <a:rect l="0" t="0" r="r" b="b"/>
              <a:pathLst>
                <a:path w="604" h="299">
                  <a:moveTo>
                    <a:pt x="156" y="84"/>
                  </a:moveTo>
                  <a:lnTo>
                    <a:pt x="178" y="191"/>
                  </a:lnTo>
                  <a:lnTo>
                    <a:pt x="533" y="263"/>
                  </a:lnTo>
                  <a:lnTo>
                    <a:pt x="604" y="299"/>
                  </a:lnTo>
                  <a:lnTo>
                    <a:pt x="544" y="191"/>
                  </a:lnTo>
                  <a:lnTo>
                    <a:pt x="308" y="35"/>
                  </a:lnTo>
                  <a:lnTo>
                    <a:pt x="0" y="0"/>
                  </a:lnTo>
                  <a:lnTo>
                    <a:pt x="156" y="84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9"/>
            <p:cNvSpPr>
              <a:spLocks/>
            </p:cNvSpPr>
            <p:nvPr/>
          </p:nvSpPr>
          <p:spPr bwMode="auto">
            <a:xfrm>
              <a:off x="7354888" y="1951038"/>
              <a:ext cx="331787" cy="309562"/>
            </a:xfrm>
            <a:custGeom>
              <a:avLst/>
              <a:gdLst/>
              <a:ahLst/>
              <a:cxnLst>
                <a:cxn ang="0">
                  <a:pos x="426" y="36"/>
                </a:cxn>
                <a:cxn ang="0">
                  <a:pos x="626" y="119"/>
                </a:cxn>
                <a:cxn ang="0">
                  <a:pos x="532" y="310"/>
                </a:cxn>
                <a:cxn ang="0">
                  <a:pos x="473" y="490"/>
                </a:cxn>
                <a:cxn ang="0">
                  <a:pos x="307" y="525"/>
                </a:cxn>
                <a:cxn ang="0">
                  <a:pos x="130" y="585"/>
                </a:cxn>
                <a:cxn ang="0">
                  <a:pos x="0" y="346"/>
                </a:cxn>
                <a:cxn ang="0">
                  <a:pos x="130" y="95"/>
                </a:cxn>
                <a:cxn ang="0">
                  <a:pos x="272" y="0"/>
                </a:cxn>
                <a:cxn ang="0">
                  <a:pos x="426" y="36"/>
                </a:cxn>
              </a:cxnLst>
              <a:rect l="0" t="0" r="r" b="b"/>
              <a:pathLst>
                <a:path w="626" h="585">
                  <a:moveTo>
                    <a:pt x="426" y="36"/>
                  </a:moveTo>
                  <a:lnTo>
                    <a:pt x="626" y="119"/>
                  </a:lnTo>
                  <a:lnTo>
                    <a:pt x="532" y="310"/>
                  </a:lnTo>
                  <a:lnTo>
                    <a:pt x="473" y="490"/>
                  </a:lnTo>
                  <a:lnTo>
                    <a:pt x="307" y="525"/>
                  </a:lnTo>
                  <a:lnTo>
                    <a:pt x="130" y="585"/>
                  </a:lnTo>
                  <a:lnTo>
                    <a:pt x="0" y="346"/>
                  </a:lnTo>
                  <a:lnTo>
                    <a:pt x="130" y="95"/>
                  </a:lnTo>
                  <a:lnTo>
                    <a:pt x="272" y="0"/>
                  </a:lnTo>
                  <a:lnTo>
                    <a:pt x="426" y="36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10"/>
            <p:cNvSpPr>
              <a:spLocks/>
            </p:cNvSpPr>
            <p:nvPr/>
          </p:nvSpPr>
          <p:spPr bwMode="auto">
            <a:xfrm>
              <a:off x="7235825" y="1831975"/>
              <a:ext cx="231775" cy="322262"/>
            </a:xfrm>
            <a:custGeom>
              <a:avLst/>
              <a:gdLst/>
              <a:ahLst/>
              <a:cxnLst>
                <a:cxn ang="0">
                  <a:pos x="0" y="608"/>
                </a:cxn>
                <a:cxn ang="0">
                  <a:pos x="201" y="525"/>
                </a:cxn>
                <a:cxn ang="0">
                  <a:pos x="260" y="369"/>
                </a:cxn>
                <a:cxn ang="0">
                  <a:pos x="438" y="191"/>
                </a:cxn>
                <a:cxn ang="0">
                  <a:pos x="391" y="95"/>
                </a:cxn>
                <a:cxn ang="0">
                  <a:pos x="355" y="0"/>
                </a:cxn>
                <a:cxn ang="0">
                  <a:pos x="154" y="130"/>
                </a:cxn>
                <a:cxn ang="0">
                  <a:pos x="35" y="286"/>
                </a:cxn>
                <a:cxn ang="0">
                  <a:pos x="13" y="429"/>
                </a:cxn>
                <a:cxn ang="0">
                  <a:pos x="0" y="608"/>
                </a:cxn>
              </a:cxnLst>
              <a:rect l="0" t="0" r="r" b="b"/>
              <a:pathLst>
                <a:path w="438" h="608">
                  <a:moveTo>
                    <a:pt x="0" y="608"/>
                  </a:moveTo>
                  <a:lnTo>
                    <a:pt x="201" y="525"/>
                  </a:lnTo>
                  <a:lnTo>
                    <a:pt x="260" y="369"/>
                  </a:lnTo>
                  <a:lnTo>
                    <a:pt x="438" y="191"/>
                  </a:lnTo>
                  <a:lnTo>
                    <a:pt x="391" y="95"/>
                  </a:lnTo>
                  <a:lnTo>
                    <a:pt x="355" y="0"/>
                  </a:lnTo>
                  <a:lnTo>
                    <a:pt x="154" y="130"/>
                  </a:lnTo>
                  <a:lnTo>
                    <a:pt x="35" y="286"/>
                  </a:lnTo>
                  <a:lnTo>
                    <a:pt x="13" y="429"/>
                  </a:lnTo>
                  <a:lnTo>
                    <a:pt x="0" y="608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11"/>
            <p:cNvSpPr>
              <a:spLocks/>
            </p:cNvSpPr>
            <p:nvPr/>
          </p:nvSpPr>
          <p:spPr bwMode="auto">
            <a:xfrm>
              <a:off x="7367588" y="2241550"/>
              <a:ext cx="325437" cy="315912"/>
            </a:xfrm>
            <a:custGeom>
              <a:avLst/>
              <a:gdLst/>
              <a:ahLst/>
              <a:cxnLst>
                <a:cxn ang="0">
                  <a:pos x="70" y="84"/>
                </a:cxn>
                <a:cxn ang="0">
                  <a:pos x="295" y="24"/>
                </a:cxn>
                <a:cxn ang="0">
                  <a:pos x="449" y="0"/>
                </a:cxn>
                <a:cxn ang="0">
                  <a:pos x="496" y="108"/>
                </a:cxn>
                <a:cxn ang="0">
                  <a:pos x="615" y="238"/>
                </a:cxn>
                <a:cxn ang="0">
                  <a:pos x="520" y="381"/>
                </a:cxn>
                <a:cxn ang="0">
                  <a:pos x="461" y="535"/>
                </a:cxn>
                <a:cxn ang="0">
                  <a:pos x="378" y="535"/>
                </a:cxn>
                <a:cxn ang="0">
                  <a:pos x="177" y="595"/>
                </a:cxn>
                <a:cxn ang="0">
                  <a:pos x="83" y="502"/>
                </a:cxn>
                <a:cxn ang="0">
                  <a:pos x="0" y="346"/>
                </a:cxn>
                <a:cxn ang="0">
                  <a:pos x="70" y="84"/>
                </a:cxn>
              </a:cxnLst>
              <a:rect l="0" t="0" r="r" b="b"/>
              <a:pathLst>
                <a:path w="615" h="595">
                  <a:moveTo>
                    <a:pt x="70" y="84"/>
                  </a:moveTo>
                  <a:lnTo>
                    <a:pt x="295" y="24"/>
                  </a:lnTo>
                  <a:lnTo>
                    <a:pt x="449" y="0"/>
                  </a:lnTo>
                  <a:lnTo>
                    <a:pt x="496" y="108"/>
                  </a:lnTo>
                  <a:lnTo>
                    <a:pt x="615" y="238"/>
                  </a:lnTo>
                  <a:lnTo>
                    <a:pt x="520" y="381"/>
                  </a:lnTo>
                  <a:lnTo>
                    <a:pt x="461" y="535"/>
                  </a:lnTo>
                  <a:lnTo>
                    <a:pt x="378" y="535"/>
                  </a:lnTo>
                  <a:lnTo>
                    <a:pt x="177" y="595"/>
                  </a:lnTo>
                  <a:lnTo>
                    <a:pt x="83" y="502"/>
                  </a:lnTo>
                  <a:lnTo>
                    <a:pt x="0" y="346"/>
                  </a:lnTo>
                  <a:lnTo>
                    <a:pt x="70" y="8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12"/>
            <p:cNvSpPr>
              <a:spLocks/>
            </p:cNvSpPr>
            <p:nvPr/>
          </p:nvSpPr>
          <p:spPr bwMode="auto">
            <a:xfrm>
              <a:off x="7235825" y="2381250"/>
              <a:ext cx="195262" cy="2444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7" y="60"/>
                </a:cxn>
                <a:cxn ang="0">
                  <a:pos x="201" y="72"/>
                </a:cxn>
                <a:cxn ang="0">
                  <a:pos x="236" y="216"/>
                </a:cxn>
                <a:cxn ang="0">
                  <a:pos x="367" y="357"/>
                </a:cxn>
                <a:cxn ang="0">
                  <a:pos x="367" y="464"/>
                </a:cxn>
                <a:cxn ang="0">
                  <a:pos x="249" y="357"/>
                </a:cxn>
                <a:cxn ang="0">
                  <a:pos x="35" y="119"/>
                </a:cxn>
                <a:cxn ang="0">
                  <a:pos x="0" y="0"/>
                </a:cxn>
              </a:cxnLst>
              <a:rect l="0" t="0" r="r" b="b"/>
              <a:pathLst>
                <a:path w="367" h="464">
                  <a:moveTo>
                    <a:pt x="0" y="0"/>
                  </a:moveTo>
                  <a:lnTo>
                    <a:pt x="107" y="60"/>
                  </a:lnTo>
                  <a:lnTo>
                    <a:pt x="201" y="72"/>
                  </a:lnTo>
                  <a:lnTo>
                    <a:pt x="236" y="216"/>
                  </a:lnTo>
                  <a:lnTo>
                    <a:pt x="367" y="357"/>
                  </a:lnTo>
                  <a:lnTo>
                    <a:pt x="367" y="464"/>
                  </a:lnTo>
                  <a:lnTo>
                    <a:pt x="249" y="357"/>
                  </a:lnTo>
                  <a:lnTo>
                    <a:pt x="35" y="1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13"/>
            <p:cNvSpPr>
              <a:spLocks/>
            </p:cNvSpPr>
            <p:nvPr/>
          </p:nvSpPr>
          <p:spPr bwMode="auto">
            <a:xfrm>
              <a:off x="7643813" y="2343150"/>
              <a:ext cx="293687" cy="282575"/>
            </a:xfrm>
            <a:custGeom>
              <a:avLst/>
              <a:gdLst/>
              <a:ahLst/>
              <a:cxnLst>
                <a:cxn ang="0">
                  <a:pos x="142" y="84"/>
                </a:cxn>
                <a:cxn ang="0">
                  <a:pos x="308" y="36"/>
                </a:cxn>
                <a:cxn ang="0">
                  <a:pos x="390" y="0"/>
                </a:cxn>
                <a:cxn ang="0">
                  <a:pos x="556" y="167"/>
                </a:cxn>
                <a:cxn ang="0">
                  <a:pos x="521" y="335"/>
                </a:cxn>
                <a:cxn ang="0">
                  <a:pos x="450" y="439"/>
                </a:cxn>
                <a:cxn ang="0">
                  <a:pos x="308" y="511"/>
                </a:cxn>
                <a:cxn ang="0">
                  <a:pos x="201" y="535"/>
                </a:cxn>
                <a:cxn ang="0">
                  <a:pos x="36" y="476"/>
                </a:cxn>
                <a:cxn ang="0">
                  <a:pos x="0" y="335"/>
                </a:cxn>
                <a:cxn ang="0">
                  <a:pos x="82" y="179"/>
                </a:cxn>
                <a:cxn ang="0">
                  <a:pos x="142" y="84"/>
                </a:cxn>
              </a:cxnLst>
              <a:rect l="0" t="0" r="r" b="b"/>
              <a:pathLst>
                <a:path w="556" h="535">
                  <a:moveTo>
                    <a:pt x="142" y="84"/>
                  </a:moveTo>
                  <a:lnTo>
                    <a:pt x="308" y="36"/>
                  </a:lnTo>
                  <a:lnTo>
                    <a:pt x="390" y="0"/>
                  </a:lnTo>
                  <a:lnTo>
                    <a:pt x="556" y="167"/>
                  </a:lnTo>
                  <a:lnTo>
                    <a:pt x="521" y="335"/>
                  </a:lnTo>
                  <a:lnTo>
                    <a:pt x="450" y="439"/>
                  </a:lnTo>
                  <a:lnTo>
                    <a:pt x="308" y="511"/>
                  </a:lnTo>
                  <a:lnTo>
                    <a:pt x="201" y="535"/>
                  </a:lnTo>
                  <a:lnTo>
                    <a:pt x="36" y="476"/>
                  </a:lnTo>
                  <a:lnTo>
                    <a:pt x="0" y="335"/>
                  </a:lnTo>
                  <a:lnTo>
                    <a:pt x="82" y="179"/>
                  </a:lnTo>
                  <a:lnTo>
                    <a:pt x="142" y="8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6" name="Freeform 14"/>
            <p:cNvSpPr>
              <a:spLocks/>
            </p:cNvSpPr>
            <p:nvPr/>
          </p:nvSpPr>
          <p:spPr bwMode="auto">
            <a:xfrm>
              <a:off x="7705725" y="1882775"/>
              <a:ext cx="344487" cy="220662"/>
            </a:xfrm>
            <a:custGeom>
              <a:avLst/>
              <a:gdLst/>
              <a:ahLst/>
              <a:cxnLst>
                <a:cxn ang="0">
                  <a:pos x="154" y="0"/>
                </a:cxn>
                <a:cxn ang="0">
                  <a:pos x="83" y="107"/>
                </a:cxn>
                <a:cxn ang="0">
                  <a:pos x="0" y="263"/>
                </a:cxn>
                <a:cxn ang="0">
                  <a:pos x="237" y="334"/>
                </a:cxn>
                <a:cxn ang="0">
                  <a:pos x="390" y="417"/>
                </a:cxn>
                <a:cxn ang="0">
                  <a:pos x="484" y="393"/>
                </a:cxn>
                <a:cxn ang="0">
                  <a:pos x="650" y="358"/>
                </a:cxn>
                <a:cxn ang="0">
                  <a:pos x="580" y="167"/>
                </a:cxn>
                <a:cxn ang="0">
                  <a:pos x="484" y="48"/>
                </a:cxn>
                <a:cxn ang="0">
                  <a:pos x="154" y="0"/>
                </a:cxn>
              </a:cxnLst>
              <a:rect l="0" t="0" r="r" b="b"/>
              <a:pathLst>
                <a:path w="650" h="417">
                  <a:moveTo>
                    <a:pt x="154" y="0"/>
                  </a:moveTo>
                  <a:lnTo>
                    <a:pt x="83" y="107"/>
                  </a:lnTo>
                  <a:lnTo>
                    <a:pt x="0" y="263"/>
                  </a:lnTo>
                  <a:lnTo>
                    <a:pt x="237" y="334"/>
                  </a:lnTo>
                  <a:lnTo>
                    <a:pt x="390" y="417"/>
                  </a:lnTo>
                  <a:lnTo>
                    <a:pt x="484" y="393"/>
                  </a:lnTo>
                  <a:lnTo>
                    <a:pt x="650" y="358"/>
                  </a:lnTo>
                  <a:lnTo>
                    <a:pt x="580" y="167"/>
                  </a:lnTo>
                  <a:lnTo>
                    <a:pt x="484" y="48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7" name="Freeform 15"/>
            <p:cNvSpPr>
              <a:spLocks/>
            </p:cNvSpPr>
            <p:nvPr/>
          </p:nvSpPr>
          <p:spPr bwMode="auto">
            <a:xfrm>
              <a:off x="7881938" y="2097088"/>
              <a:ext cx="236537" cy="315912"/>
            </a:xfrm>
            <a:custGeom>
              <a:avLst/>
              <a:gdLst/>
              <a:ahLst/>
              <a:cxnLst>
                <a:cxn ang="0">
                  <a:pos x="71" y="95"/>
                </a:cxn>
                <a:cxn ang="0">
                  <a:pos x="58" y="250"/>
                </a:cxn>
                <a:cxn ang="0">
                  <a:pos x="0" y="441"/>
                </a:cxn>
                <a:cxn ang="0">
                  <a:pos x="152" y="596"/>
                </a:cxn>
                <a:cxn ang="0">
                  <a:pos x="342" y="512"/>
                </a:cxn>
                <a:cxn ang="0">
                  <a:pos x="449" y="345"/>
                </a:cxn>
                <a:cxn ang="0">
                  <a:pos x="436" y="178"/>
                </a:cxn>
                <a:cxn ang="0">
                  <a:pos x="318" y="0"/>
                </a:cxn>
                <a:cxn ang="0">
                  <a:pos x="152" y="48"/>
                </a:cxn>
                <a:cxn ang="0">
                  <a:pos x="71" y="95"/>
                </a:cxn>
              </a:cxnLst>
              <a:rect l="0" t="0" r="r" b="b"/>
              <a:pathLst>
                <a:path w="449" h="596">
                  <a:moveTo>
                    <a:pt x="71" y="95"/>
                  </a:moveTo>
                  <a:lnTo>
                    <a:pt x="58" y="250"/>
                  </a:lnTo>
                  <a:lnTo>
                    <a:pt x="0" y="441"/>
                  </a:lnTo>
                  <a:lnTo>
                    <a:pt x="152" y="596"/>
                  </a:lnTo>
                  <a:lnTo>
                    <a:pt x="342" y="512"/>
                  </a:lnTo>
                  <a:lnTo>
                    <a:pt x="449" y="345"/>
                  </a:lnTo>
                  <a:lnTo>
                    <a:pt x="436" y="178"/>
                  </a:lnTo>
                  <a:lnTo>
                    <a:pt x="318" y="0"/>
                  </a:lnTo>
                  <a:lnTo>
                    <a:pt x="152" y="48"/>
                  </a:lnTo>
                  <a:lnTo>
                    <a:pt x="71" y="9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8" name="Freeform 16"/>
            <p:cNvSpPr>
              <a:spLocks/>
            </p:cNvSpPr>
            <p:nvPr/>
          </p:nvSpPr>
          <p:spPr bwMode="auto">
            <a:xfrm>
              <a:off x="7418388" y="1736725"/>
              <a:ext cx="274637" cy="63500"/>
            </a:xfrm>
            <a:custGeom>
              <a:avLst/>
              <a:gdLst/>
              <a:ahLst/>
              <a:cxnLst>
                <a:cxn ang="0">
                  <a:pos x="71" y="120"/>
                </a:cxn>
                <a:cxn ang="0">
                  <a:pos x="237" y="36"/>
                </a:cxn>
                <a:cxn ang="0">
                  <a:pos x="521" y="36"/>
                </a:cxn>
                <a:cxn ang="0">
                  <a:pos x="438" y="0"/>
                </a:cxn>
                <a:cxn ang="0">
                  <a:pos x="249" y="12"/>
                </a:cxn>
                <a:cxn ang="0">
                  <a:pos x="118" y="48"/>
                </a:cxn>
                <a:cxn ang="0">
                  <a:pos x="0" y="120"/>
                </a:cxn>
                <a:cxn ang="0">
                  <a:pos x="71" y="120"/>
                </a:cxn>
              </a:cxnLst>
              <a:rect l="0" t="0" r="r" b="b"/>
              <a:pathLst>
                <a:path w="521" h="120">
                  <a:moveTo>
                    <a:pt x="71" y="120"/>
                  </a:moveTo>
                  <a:lnTo>
                    <a:pt x="237" y="36"/>
                  </a:lnTo>
                  <a:lnTo>
                    <a:pt x="521" y="36"/>
                  </a:lnTo>
                  <a:lnTo>
                    <a:pt x="438" y="0"/>
                  </a:lnTo>
                  <a:lnTo>
                    <a:pt x="249" y="12"/>
                  </a:lnTo>
                  <a:lnTo>
                    <a:pt x="118" y="48"/>
                  </a:lnTo>
                  <a:lnTo>
                    <a:pt x="0" y="120"/>
                  </a:lnTo>
                  <a:lnTo>
                    <a:pt x="71" y="12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9" name="Freeform 17"/>
            <p:cNvSpPr>
              <a:spLocks/>
            </p:cNvSpPr>
            <p:nvPr/>
          </p:nvSpPr>
          <p:spPr bwMode="auto">
            <a:xfrm>
              <a:off x="7424738" y="2014538"/>
              <a:ext cx="261937" cy="233362"/>
            </a:xfrm>
            <a:custGeom>
              <a:avLst/>
              <a:gdLst/>
              <a:ahLst/>
              <a:cxnLst>
                <a:cxn ang="0">
                  <a:pos x="496" y="60"/>
                </a:cxn>
                <a:cxn ang="0">
                  <a:pos x="343" y="394"/>
                </a:cxn>
                <a:cxn ang="0">
                  <a:pos x="0" y="442"/>
                </a:cxn>
                <a:cxn ang="0">
                  <a:pos x="47" y="394"/>
                </a:cxn>
                <a:cxn ang="0">
                  <a:pos x="319" y="323"/>
                </a:cxn>
                <a:cxn ang="0">
                  <a:pos x="485" y="0"/>
                </a:cxn>
                <a:cxn ang="0">
                  <a:pos x="496" y="60"/>
                </a:cxn>
              </a:cxnLst>
              <a:rect l="0" t="0" r="r" b="b"/>
              <a:pathLst>
                <a:path w="496" h="442">
                  <a:moveTo>
                    <a:pt x="496" y="60"/>
                  </a:moveTo>
                  <a:lnTo>
                    <a:pt x="343" y="394"/>
                  </a:lnTo>
                  <a:lnTo>
                    <a:pt x="0" y="442"/>
                  </a:lnTo>
                  <a:lnTo>
                    <a:pt x="47" y="394"/>
                  </a:lnTo>
                  <a:lnTo>
                    <a:pt x="319" y="323"/>
                  </a:lnTo>
                  <a:lnTo>
                    <a:pt x="485" y="0"/>
                  </a:lnTo>
                  <a:lnTo>
                    <a:pt x="496" y="6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0" name="Freeform 18"/>
            <p:cNvSpPr>
              <a:spLocks/>
            </p:cNvSpPr>
            <p:nvPr/>
          </p:nvSpPr>
          <p:spPr bwMode="auto">
            <a:xfrm>
              <a:off x="7712075" y="2039938"/>
              <a:ext cx="200025" cy="334962"/>
            </a:xfrm>
            <a:custGeom>
              <a:avLst/>
              <a:gdLst/>
              <a:ahLst/>
              <a:cxnLst>
                <a:cxn ang="0">
                  <a:pos x="12" y="0"/>
                </a:cxn>
                <a:cxn ang="0">
                  <a:pos x="35" y="10"/>
                </a:cxn>
                <a:cxn ang="0">
                  <a:pos x="58" y="19"/>
                </a:cxn>
                <a:cxn ang="0">
                  <a:pos x="80" y="28"/>
                </a:cxn>
                <a:cxn ang="0">
                  <a:pos x="103" y="36"/>
                </a:cxn>
                <a:cxn ang="0">
                  <a:pos x="127" y="45"/>
                </a:cxn>
                <a:cxn ang="0">
                  <a:pos x="150" y="53"/>
                </a:cxn>
                <a:cxn ang="0">
                  <a:pos x="172" y="61"/>
                </a:cxn>
                <a:cxn ang="0">
                  <a:pos x="195" y="70"/>
                </a:cxn>
                <a:cxn ang="0">
                  <a:pos x="218" y="79"/>
                </a:cxn>
                <a:cxn ang="0">
                  <a:pos x="241" y="89"/>
                </a:cxn>
                <a:cxn ang="0">
                  <a:pos x="263" y="99"/>
                </a:cxn>
                <a:cxn ang="0">
                  <a:pos x="287" y="110"/>
                </a:cxn>
                <a:cxn ang="0">
                  <a:pos x="310" y="123"/>
                </a:cxn>
                <a:cxn ang="0">
                  <a:pos x="333" y="136"/>
                </a:cxn>
                <a:cxn ang="0">
                  <a:pos x="355" y="151"/>
                </a:cxn>
                <a:cxn ang="0">
                  <a:pos x="378" y="167"/>
                </a:cxn>
                <a:cxn ang="0">
                  <a:pos x="343" y="382"/>
                </a:cxn>
                <a:cxn ang="0">
                  <a:pos x="274" y="537"/>
                </a:cxn>
                <a:cxn ang="0">
                  <a:pos x="0" y="633"/>
                </a:cxn>
                <a:cxn ang="0">
                  <a:pos x="0" y="593"/>
                </a:cxn>
                <a:cxn ang="0">
                  <a:pos x="249" y="501"/>
                </a:cxn>
                <a:cxn ang="0">
                  <a:pos x="332" y="334"/>
                </a:cxn>
                <a:cxn ang="0">
                  <a:pos x="332" y="191"/>
                </a:cxn>
                <a:cxn ang="0">
                  <a:pos x="316" y="179"/>
                </a:cxn>
                <a:cxn ang="0">
                  <a:pos x="300" y="168"/>
                </a:cxn>
                <a:cxn ang="0">
                  <a:pos x="284" y="157"/>
                </a:cxn>
                <a:cxn ang="0">
                  <a:pos x="269" y="145"/>
                </a:cxn>
                <a:cxn ang="0">
                  <a:pos x="254" y="135"/>
                </a:cxn>
                <a:cxn ang="0">
                  <a:pos x="238" y="125"/>
                </a:cxn>
                <a:cxn ang="0">
                  <a:pos x="224" y="115"/>
                </a:cxn>
                <a:cxn ang="0">
                  <a:pos x="209" y="104"/>
                </a:cxn>
                <a:cxn ang="0">
                  <a:pos x="193" y="95"/>
                </a:cxn>
                <a:cxn ang="0">
                  <a:pos x="177" y="86"/>
                </a:cxn>
                <a:cxn ang="0">
                  <a:pos x="160" y="77"/>
                </a:cxn>
                <a:cxn ang="0">
                  <a:pos x="143" y="68"/>
                </a:cxn>
                <a:cxn ang="0">
                  <a:pos x="126" y="60"/>
                </a:cxn>
                <a:cxn ang="0">
                  <a:pos x="108" y="52"/>
                </a:cxn>
                <a:cxn ang="0">
                  <a:pos x="88" y="44"/>
                </a:cxn>
                <a:cxn ang="0">
                  <a:pos x="68" y="36"/>
                </a:cxn>
                <a:cxn ang="0">
                  <a:pos x="12" y="0"/>
                </a:cxn>
              </a:cxnLst>
              <a:rect l="0" t="0" r="r" b="b"/>
              <a:pathLst>
                <a:path w="378" h="633">
                  <a:moveTo>
                    <a:pt x="12" y="0"/>
                  </a:moveTo>
                  <a:lnTo>
                    <a:pt x="35" y="10"/>
                  </a:lnTo>
                  <a:lnTo>
                    <a:pt x="58" y="19"/>
                  </a:lnTo>
                  <a:lnTo>
                    <a:pt x="80" y="28"/>
                  </a:lnTo>
                  <a:lnTo>
                    <a:pt x="103" y="36"/>
                  </a:lnTo>
                  <a:lnTo>
                    <a:pt x="127" y="45"/>
                  </a:lnTo>
                  <a:lnTo>
                    <a:pt x="150" y="53"/>
                  </a:lnTo>
                  <a:lnTo>
                    <a:pt x="172" y="61"/>
                  </a:lnTo>
                  <a:lnTo>
                    <a:pt x="195" y="70"/>
                  </a:lnTo>
                  <a:lnTo>
                    <a:pt x="218" y="79"/>
                  </a:lnTo>
                  <a:lnTo>
                    <a:pt x="241" y="89"/>
                  </a:lnTo>
                  <a:lnTo>
                    <a:pt x="263" y="99"/>
                  </a:lnTo>
                  <a:lnTo>
                    <a:pt x="287" y="110"/>
                  </a:lnTo>
                  <a:lnTo>
                    <a:pt x="310" y="123"/>
                  </a:lnTo>
                  <a:lnTo>
                    <a:pt x="333" y="136"/>
                  </a:lnTo>
                  <a:lnTo>
                    <a:pt x="355" y="151"/>
                  </a:lnTo>
                  <a:lnTo>
                    <a:pt x="378" y="167"/>
                  </a:lnTo>
                  <a:lnTo>
                    <a:pt x="343" y="382"/>
                  </a:lnTo>
                  <a:lnTo>
                    <a:pt x="274" y="537"/>
                  </a:lnTo>
                  <a:lnTo>
                    <a:pt x="0" y="633"/>
                  </a:lnTo>
                  <a:lnTo>
                    <a:pt x="0" y="593"/>
                  </a:lnTo>
                  <a:lnTo>
                    <a:pt x="249" y="501"/>
                  </a:lnTo>
                  <a:lnTo>
                    <a:pt x="332" y="334"/>
                  </a:lnTo>
                  <a:lnTo>
                    <a:pt x="332" y="191"/>
                  </a:lnTo>
                  <a:lnTo>
                    <a:pt x="316" y="179"/>
                  </a:lnTo>
                  <a:lnTo>
                    <a:pt x="300" y="168"/>
                  </a:lnTo>
                  <a:lnTo>
                    <a:pt x="284" y="157"/>
                  </a:lnTo>
                  <a:lnTo>
                    <a:pt x="269" y="145"/>
                  </a:lnTo>
                  <a:lnTo>
                    <a:pt x="254" y="135"/>
                  </a:lnTo>
                  <a:lnTo>
                    <a:pt x="238" y="125"/>
                  </a:lnTo>
                  <a:lnTo>
                    <a:pt x="224" y="115"/>
                  </a:lnTo>
                  <a:lnTo>
                    <a:pt x="209" y="104"/>
                  </a:lnTo>
                  <a:lnTo>
                    <a:pt x="193" y="95"/>
                  </a:lnTo>
                  <a:lnTo>
                    <a:pt x="177" y="86"/>
                  </a:lnTo>
                  <a:lnTo>
                    <a:pt x="160" y="77"/>
                  </a:lnTo>
                  <a:lnTo>
                    <a:pt x="143" y="68"/>
                  </a:lnTo>
                  <a:lnTo>
                    <a:pt x="126" y="60"/>
                  </a:lnTo>
                  <a:lnTo>
                    <a:pt x="108" y="52"/>
                  </a:lnTo>
                  <a:lnTo>
                    <a:pt x="88" y="44"/>
                  </a:lnTo>
                  <a:lnTo>
                    <a:pt x="68" y="36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19"/>
            <p:cNvSpPr>
              <a:spLocks/>
            </p:cNvSpPr>
            <p:nvPr/>
          </p:nvSpPr>
          <p:spPr bwMode="auto">
            <a:xfrm>
              <a:off x="7486650" y="1812925"/>
              <a:ext cx="295275" cy="182562"/>
            </a:xfrm>
            <a:custGeom>
              <a:avLst/>
              <a:gdLst/>
              <a:ahLst/>
              <a:cxnLst>
                <a:cxn ang="0">
                  <a:pos x="558" y="85"/>
                </a:cxn>
                <a:cxn ang="0">
                  <a:pos x="509" y="167"/>
                </a:cxn>
                <a:cxn ang="0">
                  <a:pos x="378" y="347"/>
                </a:cxn>
                <a:cxn ang="0">
                  <a:pos x="24" y="228"/>
                </a:cxn>
                <a:cxn ang="0">
                  <a:pos x="0" y="167"/>
                </a:cxn>
                <a:cxn ang="0">
                  <a:pos x="332" y="311"/>
                </a:cxn>
                <a:cxn ang="0">
                  <a:pos x="426" y="228"/>
                </a:cxn>
                <a:cxn ang="0">
                  <a:pos x="544" y="0"/>
                </a:cxn>
                <a:cxn ang="0">
                  <a:pos x="558" y="85"/>
                </a:cxn>
              </a:cxnLst>
              <a:rect l="0" t="0" r="r" b="b"/>
              <a:pathLst>
                <a:path w="558" h="347">
                  <a:moveTo>
                    <a:pt x="558" y="85"/>
                  </a:moveTo>
                  <a:lnTo>
                    <a:pt x="509" y="167"/>
                  </a:lnTo>
                  <a:lnTo>
                    <a:pt x="378" y="347"/>
                  </a:lnTo>
                  <a:lnTo>
                    <a:pt x="24" y="228"/>
                  </a:lnTo>
                  <a:lnTo>
                    <a:pt x="0" y="167"/>
                  </a:lnTo>
                  <a:lnTo>
                    <a:pt x="332" y="311"/>
                  </a:lnTo>
                  <a:lnTo>
                    <a:pt x="426" y="228"/>
                  </a:lnTo>
                  <a:lnTo>
                    <a:pt x="544" y="0"/>
                  </a:lnTo>
                  <a:lnTo>
                    <a:pt x="558" y="8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20"/>
            <p:cNvSpPr>
              <a:spLocks/>
            </p:cNvSpPr>
            <p:nvPr/>
          </p:nvSpPr>
          <p:spPr bwMode="auto">
            <a:xfrm>
              <a:off x="7805738" y="1825625"/>
              <a:ext cx="180975" cy="6350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0" y="24"/>
                </a:cxn>
                <a:cxn ang="0">
                  <a:pos x="272" y="61"/>
                </a:cxn>
                <a:cxn ang="0">
                  <a:pos x="342" y="120"/>
                </a:cxn>
                <a:cxn ang="0">
                  <a:pos x="213" y="84"/>
                </a:cxn>
                <a:cxn ang="0">
                  <a:pos x="12" y="61"/>
                </a:cxn>
                <a:cxn ang="0">
                  <a:pos x="0" y="0"/>
                </a:cxn>
              </a:cxnLst>
              <a:rect l="0" t="0" r="r" b="b"/>
              <a:pathLst>
                <a:path w="342" h="120">
                  <a:moveTo>
                    <a:pt x="0" y="0"/>
                  </a:moveTo>
                  <a:lnTo>
                    <a:pt x="130" y="24"/>
                  </a:lnTo>
                  <a:lnTo>
                    <a:pt x="272" y="61"/>
                  </a:lnTo>
                  <a:lnTo>
                    <a:pt x="342" y="120"/>
                  </a:lnTo>
                  <a:lnTo>
                    <a:pt x="213" y="84"/>
                  </a:lnTo>
                  <a:lnTo>
                    <a:pt x="12" y="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21"/>
            <p:cNvSpPr>
              <a:spLocks/>
            </p:cNvSpPr>
            <p:nvPr/>
          </p:nvSpPr>
          <p:spPr bwMode="auto">
            <a:xfrm>
              <a:off x="7223125" y="1938338"/>
              <a:ext cx="231775" cy="215900"/>
            </a:xfrm>
            <a:custGeom>
              <a:avLst/>
              <a:gdLst/>
              <a:ahLst/>
              <a:cxnLst>
                <a:cxn ang="0">
                  <a:pos x="438" y="0"/>
                </a:cxn>
                <a:cxn ang="0">
                  <a:pos x="308" y="143"/>
                </a:cxn>
                <a:cxn ang="0">
                  <a:pos x="249" y="299"/>
                </a:cxn>
                <a:cxn ang="0">
                  <a:pos x="0" y="406"/>
                </a:cxn>
                <a:cxn ang="0">
                  <a:pos x="72" y="359"/>
                </a:cxn>
                <a:cxn ang="0">
                  <a:pos x="225" y="263"/>
                </a:cxn>
                <a:cxn ang="0">
                  <a:pos x="260" y="168"/>
                </a:cxn>
                <a:cxn ang="0">
                  <a:pos x="423" y="2"/>
                </a:cxn>
                <a:cxn ang="0">
                  <a:pos x="438" y="0"/>
                </a:cxn>
              </a:cxnLst>
              <a:rect l="0" t="0" r="r" b="b"/>
              <a:pathLst>
                <a:path w="438" h="406">
                  <a:moveTo>
                    <a:pt x="438" y="0"/>
                  </a:moveTo>
                  <a:lnTo>
                    <a:pt x="308" y="143"/>
                  </a:lnTo>
                  <a:lnTo>
                    <a:pt x="249" y="299"/>
                  </a:lnTo>
                  <a:lnTo>
                    <a:pt x="0" y="406"/>
                  </a:lnTo>
                  <a:lnTo>
                    <a:pt x="72" y="359"/>
                  </a:lnTo>
                  <a:lnTo>
                    <a:pt x="225" y="263"/>
                  </a:lnTo>
                  <a:lnTo>
                    <a:pt x="260" y="168"/>
                  </a:lnTo>
                  <a:lnTo>
                    <a:pt x="423" y="2"/>
                  </a:lnTo>
                  <a:lnTo>
                    <a:pt x="43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22"/>
            <p:cNvSpPr>
              <a:spLocks/>
            </p:cNvSpPr>
            <p:nvPr/>
          </p:nvSpPr>
          <p:spPr bwMode="auto">
            <a:xfrm>
              <a:off x="7580313" y="2247900"/>
              <a:ext cx="119062" cy="277812"/>
            </a:xfrm>
            <a:custGeom>
              <a:avLst/>
              <a:gdLst/>
              <a:ahLst/>
              <a:cxnLst>
                <a:cxn ang="0">
                  <a:pos x="35" y="0"/>
                </a:cxn>
                <a:cxn ang="0">
                  <a:pos x="160" y="179"/>
                </a:cxn>
                <a:cxn ang="0">
                  <a:pos x="224" y="226"/>
                </a:cxn>
                <a:cxn ang="0">
                  <a:pos x="82" y="417"/>
                </a:cxn>
                <a:cxn ang="0">
                  <a:pos x="71" y="523"/>
                </a:cxn>
                <a:cxn ang="0">
                  <a:pos x="0" y="523"/>
                </a:cxn>
                <a:cxn ang="0">
                  <a:pos x="23" y="464"/>
                </a:cxn>
                <a:cxn ang="0">
                  <a:pos x="165" y="224"/>
                </a:cxn>
                <a:cxn ang="0">
                  <a:pos x="35" y="83"/>
                </a:cxn>
                <a:cxn ang="0">
                  <a:pos x="35" y="0"/>
                </a:cxn>
              </a:cxnLst>
              <a:rect l="0" t="0" r="r" b="b"/>
              <a:pathLst>
                <a:path w="224" h="523">
                  <a:moveTo>
                    <a:pt x="35" y="0"/>
                  </a:moveTo>
                  <a:lnTo>
                    <a:pt x="160" y="179"/>
                  </a:lnTo>
                  <a:lnTo>
                    <a:pt x="224" y="226"/>
                  </a:lnTo>
                  <a:lnTo>
                    <a:pt x="82" y="417"/>
                  </a:lnTo>
                  <a:lnTo>
                    <a:pt x="71" y="523"/>
                  </a:lnTo>
                  <a:lnTo>
                    <a:pt x="0" y="523"/>
                  </a:lnTo>
                  <a:lnTo>
                    <a:pt x="23" y="464"/>
                  </a:lnTo>
                  <a:lnTo>
                    <a:pt x="165" y="224"/>
                  </a:lnTo>
                  <a:lnTo>
                    <a:pt x="35" y="83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23"/>
            <p:cNvSpPr>
              <a:spLocks/>
            </p:cNvSpPr>
            <p:nvPr/>
          </p:nvSpPr>
          <p:spPr bwMode="auto">
            <a:xfrm>
              <a:off x="7232650" y="2147888"/>
              <a:ext cx="153987" cy="25241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267" y="167"/>
                </a:cxn>
                <a:cxn ang="0">
                  <a:pos x="291" y="250"/>
                </a:cxn>
                <a:cxn ang="0">
                  <a:pos x="232" y="382"/>
                </a:cxn>
                <a:cxn ang="0">
                  <a:pos x="220" y="478"/>
                </a:cxn>
                <a:cxn ang="0">
                  <a:pos x="100" y="458"/>
                </a:cxn>
                <a:cxn ang="0">
                  <a:pos x="0" y="263"/>
                </a:cxn>
                <a:cxn ang="0">
                  <a:pos x="64" y="29"/>
                </a:cxn>
                <a:cxn ang="0">
                  <a:pos x="197" y="0"/>
                </a:cxn>
              </a:cxnLst>
              <a:rect l="0" t="0" r="r" b="b"/>
              <a:pathLst>
                <a:path w="291" h="478">
                  <a:moveTo>
                    <a:pt x="197" y="0"/>
                  </a:moveTo>
                  <a:lnTo>
                    <a:pt x="267" y="167"/>
                  </a:lnTo>
                  <a:lnTo>
                    <a:pt x="291" y="250"/>
                  </a:lnTo>
                  <a:lnTo>
                    <a:pt x="232" y="382"/>
                  </a:lnTo>
                  <a:lnTo>
                    <a:pt x="220" y="478"/>
                  </a:lnTo>
                  <a:lnTo>
                    <a:pt x="100" y="458"/>
                  </a:lnTo>
                  <a:lnTo>
                    <a:pt x="0" y="263"/>
                  </a:lnTo>
                  <a:lnTo>
                    <a:pt x="64" y="29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24"/>
            <p:cNvSpPr>
              <a:spLocks/>
            </p:cNvSpPr>
            <p:nvPr/>
          </p:nvSpPr>
          <p:spPr bwMode="auto">
            <a:xfrm>
              <a:off x="7535863" y="2538413"/>
              <a:ext cx="195262" cy="130175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214" y="119"/>
                </a:cxn>
                <a:cxn ang="0">
                  <a:pos x="367" y="191"/>
                </a:cxn>
                <a:cxn ang="0">
                  <a:pos x="280" y="246"/>
                </a:cxn>
                <a:cxn ang="0">
                  <a:pos x="0" y="209"/>
                </a:cxn>
                <a:cxn ang="0">
                  <a:pos x="166" y="0"/>
                </a:cxn>
              </a:cxnLst>
              <a:rect l="0" t="0" r="r" b="b"/>
              <a:pathLst>
                <a:path w="367" h="246">
                  <a:moveTo>
                    <a:pt x="166" y="0"/>
                  </a:moveTo>
                  <a:lnTo>
                    <a:pt x="214" y="119"/>
                  </a:lnTo>
                  <a:lnTo>
                    <a:pt x="367" y="191"/>
                  </a:lnTo>
                  <a:lnTo>
                    <a:pt x="280" y="246"/>
                  </a:lnTo>
                  <a:lnTo>
                    <a:pt x="0" y="209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25"/>
            <p:cNvSpPr>
              <a:spLocks/>
            </p:cNvSpPr>
            <p:nvPr/>
          </p:nvSpPr>
          <p:spPr bwMode="auto">
            <a:xfrm>
              <a:off x="7545388" y="2538413"/>
              <a:ext cx="185737" cy="128587"/>
            </a:xfrm>
            <a:custGeom>
              <a:avLst/>
              <a:gdLst/>
              <a:ahLst/>
              <a:cxnLst>
                <a:cxn ang="0">
                  <a:pos x="148" y="0"/>
                </a:cxn>
                <a:cxn ang="0">
                  <a:pos x="154" y="14"/>
                </a:cxn>
                <a:cxn ang="0">
                  <a:pos x="160" y="29"/>
                </a:cxn>
                <a:cxn ang="0">
                  <a:pos x="166" y="44"/>
                </a:cxn>
                <a:cxn ang="0">
                  <a:pos x="172" y="59"/>
                </a:cxn>
                <a:cxn ang="0">
                  <a:pos x="177" y="75"/>
                </a:cxn>
                <a:cxn ang="0">
                  <a:pos x="184" y="89"/>
                </a:cxn>
                <a:cxn ang="0">
                  <a:pos x="190" y="104"/>
                </a:cxn>
                <a:cxn ang="0">
                  <a:pos x="196" y="119"/>
                </a:cxn>
                <a:cxn ang="0">
                  <a:pos x="215" y="128"/>
                </a:cxn>
                <a:cxn ang="0">
                  <a:pos x="234" y="137"/>
                </a:cxn>
                <a:cxn ang="0">
                  <a:pos x="254" y="146"/>
                </a:cxn>
                <a:cxn ang="0">
                  <a:pos x="273" y="154"/>
                </a:cxn>
                <a:cxn ang="0">
                  <a:pos x="291" y="163"/>
                </a:cxn>
                <a:cxn ang="0">
                  <a:pos x="310" y="172"/>
                </a:cxn>
                <a:cxn ang="0">
                  <a:pos x="330" y="181"/>
                </a:cxn>
                <a:cxn ang="0">
                  <a:pos x="349" y="191"/>
                </a:cxn>
                <a:cxn ang="0">
                  <a:pos x="339" y="197"/>
                </a:cxn>
                <a:cxn ang="0">
                  <a:pos x="327" y="203"/>
                </a:cxn>
                <a:cxn ang="0">
                  <a:pos x="317" y="210"/>
                </a:cxn>
                <a:cxn ang="0">
                  <a:pos x="306" y="217"/>
                </a:cxn>
                <a:cxn ang="0">
                  <a:pos x="294" y="224"/>
                </a:cxn>
                <a:cxn ang="0">
                  <a:pos x="284" y="230"/>
                </a:cxn>
                <a:cxn ang="0">
                  <a:pos x="273" y="236"/>
                </a:cxn>
                <a:cxn ang="0">
                  <a:pos x="263" y="243"/>
                </a:cxn>
                <a:cxn ang="0">
                  <a:pos x="247" y="241"/>
                </a:cxn>
                <a:cxn ang="0">
                  <a:pos x="230" y="238"/>
                </a:cxn>
                <a:cxn ang="0">
                  <a:pos x="214" y="235"/>
                </a:cxn>
                <a:cxn ang="0">
                  <a:pos x="197" y="233"/>
                </a:cxn>
                <a:cxn ang="0">
                  <a:pos x="181" y="230"/>
                </a:cxn>
                <a:cxn ang="0">
                  <a:pos x="164" y="228"/>
                </a:cxn>
                <a:cxn ang="0">
                  <a:pos x="148" y="226"/>
                </a:cxn>
                <a:cxn ang="0">
                  <a:pos x="132" y="224"/>
                </a:cxn>
                <a:cxn ang="0">
                  <a:pos x="115" y="221"/>
                </a:cxn>
                <a:cxn ang="0">
                  <a:pos x="99" y="218"/>
                </a:cxn>
                <a:cxn ang="0">
                  <a:pos x="82" y="216"/>
                </a:cxn>
                <a:cxn ang="0">
                  <a:pos x="66" y="213"/>
                </a:cxn>
                <a:cxn ang="0">
                  <a:pos x="49" y="211"/>
                </a:cxn>
                <a:cxn ang="0">
                  <a:pos x="33" y="209"/>
                </a:cxn>
                <a:cxn ang="0">
                  <a:pos x="16" y="206"/>
                </a:cxn>
                <a:cxn ang="0">
                  <a:pos x="0" y="204"/>
                </a:cxn>
                <a:cxn ang="0">
                  <a:pos x="18" y="178"/>
                </a:cxn>
                <a:cxn ang="0">
                  <a:pos x="37" y="153"/>
                </a:cxn>
                <a:cxn ang="0">
                  <a:pos x="56" y="127"/>
                </a:cxn>
                <a:cxn ang="0">
                  <a:pos x="74" y="102"/>
                </a:cxn>
                <a:cxn ang="0">
                  <a:pos x="92" y="76"/>
                </a:cxn>
                <a:cxn ang="0">
                  <a:pos x="112" y="51"/>
                </a:cxn>
                <a:cxn ang="0">
                  <a:pos x="130" y="25"/>
                </a:cxn>
                <a:cxn ang="0">
                  <a:pos x="148" y="0"/>
                </a:cxn>
              </a:cxnLst>
              <a:rect l="0" t="0" r="r" b="b"/>
              <a:pathLst>
                <a:path w="349" h="243">
                  <a:moveTo>
                    <a:pt x="148" y="0"/>
                  </a:moveTo>
                  <a:lnTo>
                    <a:pt x="154" y="14"/>
                  </a:lnTo>
                  <a:lnTo>
                    <a:pt x="160" y="29"/>
                  </a:lnTo>
                  <a:lnTo>
                    <a:pt x="166" y="44"/>
                  </a:lnTo>
                  <a:lnTo>
                    <a:pt x="172" y="59"/>
                  </a:lnTo>
                  <a:lnTo>
                    <a:pt x="177" y="75"/>
                  </a:lnTo>
                  <a:lnTo>
                    <a:pt x="184" y="89"/>
                  </a:lnTo>
                  <a:lnTo>
                    <a:pt x="190" y="104"/>
                  </a:lnTo>
                  <a:lnTo>
                    <a:pt x="196" y="119"/>
                  </a:lnTo>
                  <a:lnTo>
                    <a:pt x="215" y="128"/>
                  </a:lnTo>
                  <a:lnTo>
                    <a:pt x="234" y="137"/>
                  </a:lnTo>
                  <a:lnTo>
                    <a:pt x="254" y="146"/>
                  </a:lnTo>
                  <a:lnTo>
                    <a:pt x="273" y="154"/>
                  </a:lnTo>
                  <a:lnTo>
                    <a:pt x="291" y="163"/>
                  </a:lnTo>
                  <a:lnTo>
                    <a:pt x="310" y="172"/>
                  </a:lnTo>
                  <a:lnTo>
                    <a:pt x="330" y="181"/>
                  </a:lnTo>
                  <a:lnTo>
                    <a:pt x="349" y="191"/>
                  </a:lnTo>
                  <a:lnTo>
                    <a:pt x="339" y="197"/>
                  </a:lnTo>
                  <a:lnTo>
                    <a:pt x="327" y="203"/>
                  </a:lnTo>
                  <a:lnTo>
                    <a:pt x="317" y="210"/>
                  </a:lnTo>
                  <a:lnTo>
                    <a:pt x="306" y="217"/>
                  </a:lnTo>
                  <a:lnTo>
                    <a:pt x="294" y="224"/>
                  </a:lnTo>
                  <a:lnTo>
                    <a:pt x="284" y="230"/>
                  </a:lnTo>
                  <a:lnTo>
                    <a:pt x="273" y="236"/>
                  </a:lnTo>
                  <a:lnTo>
                    <a:pt x="263" y="243"/>
                  </a:lnTo>
                  <a:lnTo>
                    <a:pt x="247" y="241"/>
                  </a:lnTo>
                  <a:lnTo>
                    <a:pt x="230" y="238"/>
                  </a:lnTo>
                  <a:lnTo>
                    <a:pt x="214" y="235"/>
                  </a:lnTo>
                  <a:lnTo>
                    <a:pt x="197" y="233"/>
                  </a:lnTo>
                  <a:lnTo>
                    <a:pt x="181" y="230"/>
                  </a:lnTo>
                  <a:lnTo>
                    <a:pt x="164" y="228"/>
                  </a:lnTo>
                  <a:lnTo>
                    <a:pt x="148" y="226"/>
                  </a:lnTo>
                  <a:lnTo>
                    <a:pt x="132" y="224"/>
                  </a:lnTo>
                  <a:lnTo>
                    <a:pt x="115" y="221"/>
                  </a:lnTo>
                  <a:lnTo>
                    <a:pt x="99" y="218"/>
                  </a:lnTo>
                  <a:lnTo>
                    <a:pt x="82" y="216"/>
                  </a:lnTo>
                  <a:lnTo>
                    <a:pt x="66" y="213"/>
                  </a:lnTo>
                  <a:lnTo>
                    <a:pt x="49" y="211"/>
                  </a:lnTo>
                  <a:lnTo>
                    <a:pt x="33" y="209"/>
                  </a:lnTo>
                  <a:lnTo>
                    <a:pt x="16" y="206"/>
                  </a:lnTo>
                  <a:lnTo>
                    <a:pt x="0" y="204"/>
                  </a:lnTo>
                  <a:lnTo>
                    <a:pt x="18" y="178"/>
                  </a:lnTo>
                  <a:lnTo>
                    <a:pt x="37" y="153"/>
                  </a:lnTo>
                  <a:lnTo>
                    <a:pt x="56" y="127"/>
                  </a:lnTo>
                  <a:lnTo>
                    <a:pt x="74" y="102"/>
                  </a:lnTo>
                  <a:lnTo>
                    <a:pt x="92" y="76"/>
                  </a:lnTo>
                  <a:lnTo>
                    <a:pt x="112" y="51"/>
                  </a:lnTo>
                  <a:lnTo>
                    <a:pt x="130" y="25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26"/>
            <p:cNvSpPr>
              <a:spLocks/>
            </p:cNvSpPr>
            <p:nvPr/>
          </p:nvSpPr>
          <p:spPr bwMode="auto">
            <a:xfrm>
              <a:off x="7554913" y="2538413"/>
              <a:ext cx="176212" cy="125412"/>
            </a:xfrm>
            <a:custGeom>
              <a:avLst/>
              <a:gdLst/>
              <a:ahLst/>
              <a:cxnLst>
                <a:cxn ang="0">
                  <a:pos x="130" y="0"/>
                </a:cxn>
                <a:cxn ang="0">
                  <a:pos x="136" y="14"/>
                </a:cxn>
                <a:cxn ang="0">
                  <a:pos x="142" y="29"/>
                </a:cxn>
                <a:cxn ang="0">
                  <a:pos x="148" y="45"/>
                </a:cxn>
                <a:cxn ang="0">
                  <a:pos x="154" y="60"/>
                </a:cxn>
                <a:cxn ang="0">
                  <a:pos x="159" y="75"/>
                </a:cxn>
                <a:cxn ang="0">
                  <a:pos x="166" y="91"/>
                </a:cxn>
                <a:cxn ang="0">
                  <a:pos x="172" y="105"/>
                </a:cxn>
                <a:cxn ang="0">
                  <a:pos x="178" y="120"/>
                </a:cxn>
                <a:cxn ang="0">
                  <a:pos x="197" y="129"/>
                </a:cxn>
                <a:cxn ang="0">
                  <a:pos x="216" y="138"/>
                </a:cxn>
                <a:cxn ang="0">
                  <a:pos x="236" y="146"/>
                </a:cxn>
                <a:cxn ang="0">
                  <a:pos x="255" y="155"/>
                </a:cxn>
                <a:cxn ang="0">
                  <a:pos x="273" y="164"/>
                </a:cxn>
                <a:cxn ang="0">
                  <a:pos x="292" y="172"/>
                </a:cxn>
                <a:cxn ang="0">
                  <a:pos x="312" y="181"/>
                </a:cxn>
                <a:cxn ang="0">
                  <a:pos x="331" y="191"/>
                </a:cxn>
                <a:cxn ang="0">
                  <a:pos x="321" y="196"/>
                </a:cxn>
                <a:cxn ang="0">
                  <a:pos x="309" y="202"/>
                </a:cxn>
                <a:cxn ang="0">
                  <a:pos x="299" y="209"/>
                </a:cxn>
                <a:cxn ang="0">
                  <a:pos x="288" y="214"/>
                </a:cxn>
                <a:cxn ang="0">
                  <a:pos x="276" y="220"/>
                </a:cxn>
                <a:cxn ang="0">
                  <a:pos x="266" y="226"/>
                </a:cxn>
                <a:cxn ang="0">
                  <a:pos x="255" y="233"/>
                </a:cxn>
                <a:cxn ang="0">
                  <a:pos x="245" y="238"/>
                </a:cxn>
                <a:cxn ang="0">
                  <a:pos x="230" y="236"/>
                </a:cxn>
                <a:cxn ang="0">
                  <a:pos x="214" y="234"/>
                </a:cxn>
                <a:cxn ang="0">
                  <a:pos x="199" y="231"/>
                </a:cxn>
                <a:cxn ang="0">
                  <a:pos x="183" y="229"/>
                </a:cxn>
                <a:cxn ang="0">
                  <a:pos x="169" y="226"/>
                </a:cxn>
                <a:cxn ang="0">
                  <a:pos x="153" y="224"/>
                </a:cxn>
                <a:cxn ang="0">
                  <a:pos x="138" y="221"/>
                </a:cxn>
                <a:cxn ang="0">
                  <a:pos x="122" y="219"/>
                </a:cxn>
                <a:cxn ang="0">
                  <a:pos x="107" y="217"/>
                </a:cxn>
                <a:cxn ang="0">
                  <a:pos x="91" y="214"/>
                </a:cxn>
                <a:cxn ang="0">
                  <a:pos x="77" y="212"/>
                </a:cxn>
                <a:cxn ang="0">
                  <a:pos x="61" y="209"/>
                </a:cxn>
                <a:cxn ang="0">
                  <a:pos x="46" y="206"/>
                </a:cxn>
                <a:cxn ang="0">
                  <a:pos x="31" y="204"/>
                </a:cxn>
                <a:cxn ang="0">
                  <a:pos x="15" y="202"/>
                </a:cxn>
                <a:cxn ang="0">
                  <a:pos x="0" y="200"/>
                </a:cxn>
                <a:cxn ang="0">
                  <a:pos x="16" y="175"/>
                </a:cxn>
                <a:cxn ang="0">
                  <a:pos x="33" y="150"/>
                </a:cxn>
                <a:cxn ang="0">
                  <a:pos x="49" y="125"/>
                </a:cxn>
                <a:cxn ang="0">
                  <a:pos x="65" y="100"/>
                </a:cxn>
                <a:cxn ang="0">
                  <a:pos x="81" y="75"/>
                </a:cxn>
                <a:cxn ang="0">
                  <a:pos x="98" y="50"/>
                </a:cxn>
                <a:cxn ang="0">
                  <a:pos x="114" y="25"/>
                </a:cxn>
                <a:cxn ang="0">
                  <a:pos x="130" y="0"/>
                </a:cxn>
              </a:cxnLst>
              <a:rect l="0" t="0" r="r" b="b"/>
              <a:pathLst>
                <a:path w="331" h="238">
                  <a:moveTo>
                    <a:pt x="130" y="0"/>
                  </a:moveTo>
                  <a:lnTo>
                    <a:pt x="136" y="14"/>
                  </a:lnTo>
                  <a:lnTo>
                    <a:pt x="142" y="29"/>
                  </a:lnTo>
                  <a:lnTo>
                    <a:pt x="148" y="45"/>
                  </a:lnTo>
                  <a:lnTo>
                    <a:pt x="154" y="60"/>
                  </a:lnTo>
                  <a:lnTo>
                    <a:pt x="159" y="75"/>
                  </a:lnTo>
                  <a:lnTo>
                    <a:pt x="166" y="91"/>
                  </a:lnTo>
                  <a:lnTo>
                    <a:pt x="172" y="105"/>
                  </a:lnTo>
                  <a:lnTo>
                    <a:pt x="178" y="120"/>
                  </a:lnTo>
                  <a:lnTo>
                    <a:pt x="197" y="129"/>
                  </a:lnTo>
                  <a:lnTo>
                    <a:pt x="216" y="138"/>
                  </a:lnTo>
                  <a:lnTo>
                    <a:pt x="236" y="146"/>
                  </a:lnTo>
                  <a:lnTo>
                    <a:pt x="255" y="155"/>
                  </a:lnTo>
                  <a:lnTo>
                    <a:pt x="273" y="164"/>
                  </a:lnTo>
                  <a:lnTo>
                    <a:pt x="292" y="172"/>
                  </a:lnTo>
                  <a:lnTo>
                    <a:pt x="312" y="181"/>
                  </a:lnTo>
                  <a:lnTo>
                    <a:pt x="331" y="191"/>
                  </a:lnTo>
                  <a:lnTo>
                    <a:pt x="321" y="196"/>
                  </a:lnTo>
                  <a:lnTo>
                    <a:pt x="309" y="202"/>
                  </a:lnTo>
                  <a:lnTo>
                    <a:pt x="299" y="209"/>
                  </a:lnTo>
                  <a:lnTo>
                    <a:pt x="288" y="214"/>
                  </a:lnTo>
                  <a:lnTo>
                    <a:pt x="276" y="220"/>
                  </a:lnTo>
                  <a:lnTo>
                    <a:pt x="266" y="226"/>
                  </a:lnTo>
                  <a:lnTo>
                    <a:pt x="255" y="233"/>
                  </a:lnTo>
                  <a:lnTo>
                    <a:pt x="245" y="238"/>
                  </a:lnTo>
                  <a:lnTo>
                    <a:pt x="230" y="236"/>
                  </a:lnTo>
                  <a:lnTo>
                    <a:pt x="214" y="234"/>
                  </a:lnTo>
                  <a:lnTo>
                    <a:pt x="199" y="231"/>
                  </a:lnTo>
                  <a:lnTo>
                    <a:pt x="183" y="229"/>
                  </a:lnTo>
                  <a:lnTo>
                    <a:pt x="169" y="226"/>
                  </a:lnTo>
                  <a:lnTo>
                    <a:pt x="153" y="224"/>
                  </a:lnTo>
                  <a:lnTo>
                    <a:pt x="138" y="221"/>
                  </a:lnTo>
                  <a:lnTo>
                    <a:pt x="122" y="219"/>
                  </a:lnTo>
                  <a:lnTo>
                    <a:pt x="107" y="217"/>
                  </a:lnTo>
                  <a:lnTo>
                    <a:pt x="91" y="214"/>
                  </a:lnTo>
                  <a:lnTo>
                    <a:pt x="77" y="212"/>
                  </a:lnTo>
                  <a:lnTo>
                    <a:pt x="61" y="209"/>
                  </a:lnTo>
                  <a:lnTo>
                    <a:pt x="46" y="206"/>
                  </a:lnTo>
                  <a:lnTo>
                    <a:pt x="31" y="204"/>
                  </a:lnTo>
                  <a:lnTo>
                    <a:pt x="15" y="202"/>
                  </a:lnTo>
                  <a:lnTo>
                    <a:pt x="0" y="200"/>
                  </a:lnTo>
                  <a:lnTo>
                    <a:pt x="16" y="175"/>
                  </a:lnTo>
                  <a:lnTo>
                    <a:pt x="33" y="150"/>
                  </a:lnTo>
                  <a:lnTo>
                    <a:pt x="49" y="125"/>
                  </a:lnTo>
                  <a:lnTo>
                    <a:pt x="65" y="100"/>
                  </a:lnTo>
                  <a:lnTo>
                    <a:pt x="81" y="75"/>
                  </a:lnTo>
                  <a:lnTo>
                    <a:pt x="98" y="50"/>
                  </a:lnTo>
                  <a:lnTo>
                    <a:pt x="114" y="25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27"/>
            <p:cNvSpPr>
              <a:spLocks/>
            </p:cNvSpPr>
            <p:nvPr/>
          </p:nvSpPr>
          <p:spPr bwMode="auto">
            <a:xfrm>
              <a:off x="7564438" y="2538413"/>
              <a:ext cx="166687" cy="123825"/>
            </a:xfrm>
            <a:custGeom>
              <a:avLst/>
              <a:gdLst/>
              <a:ahLst/>
              <a:cxnLst>
                <a:cxn ang="0">
                  <a:pos x="113" y="0"/>
                </a:cxn>
                <a:cxn ang="0">
                  <a:pos x="119" y="14"/>
                </a:cxn>
                <a:cxn ang="0">
                  <a:pos x="125" y="29"/>
                </a:cxn>
                <a:cxn ang="0">
                  <a:pos x="131" y="45"/>
                </a:cxn>
                <a:cxn ang="0">
                  <a:pos x="137" y="60"/>
                </a:cxn>
                <a:cxn ang="0">
                  <a:pos x="142" y="75"/>
                </a:cxn>
                <a:cxn ang="0">
                  <a:pos x="149" y="91"/>
                </a:cxn>
                <a:cxn ang="0">
                  <a:pos x="155" y="105"/>
                </a:cxn>
                <a:cxn ang="0">
                  <a:pos x="161" y="120"/>
                </a:cxn>
                <a:cxn ang="0">
                  <a:pos x="180" y="129"/>
                </a:cxn>
                <a:cxn ang="0">
                  <a:pos x="199" y="138"/>
                </a:cxn>
                <a:cxn ang="0">
                  <a:pos x="219" y="147"/>
                </a:cxn>
                <a:cxn ang="0">
                  <a:pos x="238" y="155"/>
                </a:cxn>
                <a:cxn ang="0">
                  <a:pos x="256" y="164"/>
                </a:cxn>
                <a:cxn ang="0">
                  <a:pos x="275" y="174"/>
                </a:cxn>
                <a:cxn ang="0">
                  <a:pos x="295" y="181"/>
                </a:cxn>
                <a:cxn ang="0">
                  <a:pos x="314" y="191"/>
                </a:cxn>
                <a:cxn ang="0">
                  <a:pos x="304" y="196"/>
                </a:cxn>
                <a:cxn ang="0">
                  <a:pos x="292" y="202"/>
                </a:cxn>
                <a:cxn ang="0">
                  <a:pos x="282" y="208"/>
                </a:cxn>
                <a:cxn ang="0">
                  <a:pos x="271" y="212"/>
                </a:cxn>
                <a:cxn ang="0">
                  <a:pos x="261" y="218"/>
                </a:cxn>
                <a:cxn ang="0">
                  <a:pos x="249" y="224"/>
                </a:cxn>
                <a:cxn ang="0">
                  <a:pos x="239" y="229"/>
                </a:cxn>
                <a:cxn ang="0">
                  <a:pos x="228" y="235"/>
                </a:cxn>
                <a:cxn ang="0">
                  <a:pos x="214" y="233"/>
                </a:cxn>
                <a:cxn ang="0">
                  <a:pos x="199" y="230"/>
                </a:cxn>
                <a:cxn ang="0">
                  <a:pos x="186" y="227"/>
                </a:cxn>
                <a:cxn ang="0">
                  <a:pos x="171" y="225"/>
                </a:cxn>
                <a:cxn ang="0">
                  <a:pos x="157" y="222"/>
                </a:cxn>
                <a:cxn ang="0">
                  <a:pos x="142" y="220"/>
                </a:cxn>
                <a:cxn ang="0">
                  <a:pos x="129" y="217"/>
                </a:cxn>
                <a:cxn ang="0">
                  <a:pos x="114" y="214"/>
                </a:cxn>
                <a:cxn ang="0">
                  <a:pos x="100" y="212"/>
                </a:cxn>
                <a:cxn ang="0">
                  <a:pos x="86" y="210"/>
                </a:cxn>
                <a:cxn ang="0">
                  <a:pos x="72" y="208"/>
                </a:cxn>
                <a:cxn ang="0">
                  <a:pos x="57" y="204"/>
                </a:cxn>
                <a:cxn ang="0">
                  <a:pos x="44" y="202"/>
                </a:cxn>
                <a:cxn ang="0">
                  <a:pos x="29" y="200"/>
                </a:cxn>
                <a:cxn ang="0">
                  <a:pos x="15" y="197"/>
                </a:cxn>
                <a:cxn ang="0">
                  <a:pos x="0" y="195"/>
                </a:cxn>
                <a:cxn ang="0">
                  <a:pos x="14" y="171"/>
                </a:cxn>
                <a:cxn ang="0">
                  <a:pos x="29" y="146"/>
                </a:cxn>
                <a:cxn ang="0">
                  <a:pos x="43" y="122"/>
                </a:cxn>
                <a:cxn ang="0">
                  <a:pos x="57" y="97"/>
                </a:cxn>
                <a:cxn ang="0">
                  <a:pos x="71" y="72"/>
                </a:cxn>
                <a:cxn ang="0">
                  <a:pos x="85" y="49"/>
                </a:cxn>
                <a:cxn ang="0">
                  <a:pos x="99" y="24"/>
                </a:cxn>
                <a:cxn ang="0">
                  <a:pos x="113" y="0"/>
                </a:cxn>
              </a:cxnLst>
              <a:rect l="0" t="0" r="r" b="b"/>
              <a:pathLst>
                <a:path w="314" h="235">
                  <a:moveTo>
                    <a:pt x="113" y="0"/>
                  </a:moveTo>
                  <a:lnTo>
                    <a:pt x="119" y="14"/>
                  </a:lnTo>
                  <a:lnTo>
                    <a:pt x="125" y="29"/>
                  </a:lnTo>
                  <a:lnTo>
                    <a:pt x="131" y="45"/>
                  </a:lnTo>
                  <a:lnTo>
                    <a:pt x="137" y="60"/>
                  </a:lnTo>
                  <a:lnTo>
                    <a:pt x="142" y="75"/>
                  </a:lnTo>
                  <a:lnTo>
                    <a:pt x="149" y="91"/>
                  </a:lnTo>
                  <a:lnTo>
                    <a:pt x="155" y="105"/>
                  </a:lnTo>
                  <a:lnTo>
                    <a:pt x="161" y="120"/>
                  </a:lnTo>
                  <a:lnTo>
                    <a:pt x="180" y="129"/>
                  </a:lnTo>
                  <a:lnTo>
                    <a:pt x="199" y="138"/>
                  </a:lnTo>
                  <a:lnTo>
                    <a:pt x="219" y="147"/>
                  </a:lnTo>
                  <a:lnTo>
                    <a:pt x="238" y="155"/>
                  </a:lnTo>
                  <a:lnTo>
                    <a:pt x="256" y="164"/>
                  </a:lnTo>
                  <a:lnTo>
                    <a:pt x="275" y="174"/>
                  </a:lnTo>
                  <a:lnTo>
                    <a:pt x="295" y="181"/>
                  </a:lnTo>
                  <a:lnTo>
                    <a:pt x="314" y="191"/>
                  </a:lnTo>
                  <a:lnTo>
                    <a:pt x="304" y="196"/>
                  </a:lnTo>
                  <a:lnTo>
                    <a:pt x="292" y="202"/>
                  </a:lnTo>
                  <a:lnTo>
                    <a:pt x="282" y="208"/>
                  </a:lnTo>
                  <a:lnTo>
                    <a:pt x="271" y="212"/>
                  </a:lnTo>
                  <a:lnTo>
                    <a:pt x="261" y="218"/>
                  </a:lnTo>
                  <a:lnTo>
                    <a:pt x="249" y="224"/>
                  </a:lnTo>
                  <a:lnTo>
                    <a:pt x="239" y="229"/>
                  </a:lnTo>
                  <a:lnTo>
                    <a:pt x="228" y="235"/>
                  </a:lnTo>
                  <a:lnTo>
                    <a:pt x="214" y="233"/>
                  </a:lnTo>
                  <a:lnTo>
                    <a:pt x="199" y="230"/>
                  </a:lnTo>
                  <a:lnTo>
                    <a:pt x="186" y="227"/>
                  </a:lnTo>
                  <a:lnTo>
                    <a:pt x="171" y="225"/>
                  </a:lnTo>
                  <a:lnTo>
                    <a:pt x="157" y="222"/>
                  </a:lnTo>
                  <a:lnTo>
                    <a:pt x="142" y="220"/>
                  </a:lnTo>
                  <a:lnTo>
                    <a:pt x="129" y="217"/>
                  </a:lnTo>
                  <a:lnTo>
                    <a:pt x="114" y="214"/>
                  </a:lnTo>
                  <a:lnTo>
                    <a:pt x="100" y="212"/>
                  </a:lnTo>
                  <a:lnTo>
                    <a:pt x="86" y="210"/>
                  </a:lnTo>
                  <a:lnTo>
                    <a:pt x="72" y="208"/>
                  </a:lnTo>
                  <a:lnTo>
                    <a:pt x="57" y="204"/>
                  </a:lnTo>
                  <a:lnTo>
                    <a:pt x="44" y="202"/>
                  </a:lnTo>
                  <a:lnTo>
                    <a:pt x="29" y="200"/>
                  </a:lnTo>
                  <a:lnTo>
                    <a:pt x="15" y="197"/>
                  </a:lnTo>
                  <a:lnTo>
                    <a:pt x="0" y="195"/>
                  </a:lnTo>
                  <a:lnTo>
                    <a:pt x="14" y="171"/>
                  </a:lnTo>
                  <a:lnTo>
                    <a:pt x="29" y="146"/>
                  </a:lnTo>
                  <a:lnTo>
                    <a:pt x="43" y="122"/>
                  </a:lnTo>
                  <a:lnTo>
                    <a:pt x="57" y="97"/>
                  </a:lnTo>
                  <a:lnTo>
                    <a:pt x="71" y="72"/>
                  </a:lnTo>
                  <a:lnTo>
                    <a:pt x="85" y="49"/>
                  </a:lnTo>
                  <a:lnTo>
                    <a:pt x="99" y="24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28"/>
            <p:cNvSpPr>
              <a:spLocks/>
            </p:cNvSpPr>
            <p:nvPr/>
          </p:nvSpPr>
          <p:spPr bwMode="auto">
            <a:xfrm>
              <a:off x="7573963" y="2538413"/>
              <a:ext cx="157162" cy="120650"/>
            </a:xfrm>
            <a:custGeom>
              <a:avLst/>
              <a:gdLst/>
              <a:ahLst/>
              <a:cxnLst>
                <a:cxn ang="0">
                  <a:pos x="94" y="0"/>
                </a:cxn>
                <a:cxn ang="0">
                  <a:pos x="100" y="14"/>
                </a:cxn>
                <a:cxn ang="0">
                  <a:pos x="106" y="30"/>
                </a:cxn>
                <a:cxn ang="0">
                  <a:pos x="112" y="45"/>
                </a:cxn>
                <a:cxn ang="0">
                  <a:pos x="118" y="60"/>
                </a:cxn>
                <a:cxn ang="0">
                  <a:pos x="123" y="76"/>
                </a:cxn>
                <a:cxn ang="0">
                  <a:pos x="130" y="91"/>
                </a:cxn>
                <a:cxn ang="0">
                  <a:pos x="136" y="106"/>
                </a:cxn>
                <a:cxn ang="0">
                  <a:pos x="142" y="121"/>
                </a:cxn>
                <a:cxn ang="0">
                  <a:pos x="161" y="130"/>
                </a:cxn>
                <a:cxn ang="0">
                  <a:pos x="180" y="138"/>
                </a:cxn>
                <a:cxn ang="0">
                  <a:pos x="200" y="147"/>
                </a:cxn>
                <a:cxn ang="0">
                  <a:pos x="219" y="155"/>
                </a:cxn>
                <a:cxn ang="0">
                  <a:pos x="237" y="164"/>
                </a:cxn>
                <a:cxn ang="0">
                  <a:pos x="256" y="174"/>
                </a:cxn>
                <a:cxn ang="0">
                  <a:pos x="276" y="181"/>
                </a:cxn>
                <a:cxn ang="0">
                  <a:pos x="295" y="191"/>
                </a:cxn>
                <a:cxn ang="0">
                  <a:pos x="285" y="195"/>
                </a:cxn>
                <a:cxn ang="0">
                  <a:pos x="273" y="201"/>
                </a:cxn>
                <a:cxn ang="0">
                  <a:pos x="263" y="205"/>
                </a:cxn>
                <a:cxn ang="0">
                  <a:pos x="253" y="211"/>
                </a:cxn>
                <a:cxn ang="0">
                  <a:pos x="242" y="216"/>
                </a:cxn>
                <a:cxn ang="0">
                  <a:pos x="231" y="221"/>
                </a:cxn>
                <a:cxn ang="0">
                  <a:pos x="220" y="226"/>
                </a:cxn>
                <a:cxn ang="0">
                  <a:pos x="210" y="230"/>
                </a:cxn>
                <a:cxn ang="0">
                  <a:pos x="196" y="228"/>
                </a:cxn>
                <a:cxn ang="0">
                  <a:pos x="184" y="226"/>
                </a:cxn>
                <a:cxn ang="0">
                  <a:pos x="170" y="222"/>
                </a:cxn>
                <a:cxn ang="0">
                  <a:pos x="158" y="220"/>
                </a:cxn>
                <a:cxn ang="0">
                  <a:pos x="144" y="218"/>
                </a:cxn>
                <a:cxn ang="0">
                  <a:pos x="130" y="216"/>
                </a:cxn>
                <a:cxn ang="0">
                  <a:pos x="118" y="213"/>
                </a:cxn>
                <a:cxn ang="0">
                  <a:pos x="104" y="210"/>
                </a:cxn>
                <a:cxn ang="0">
                  <a:pos x="92" y="208"/>
                </a:cxn>
                <a:cxn ang="0">
                  <a:pos x="78" y="205"/>
                </a:cxn>
                <a:cxn ang="0">
                  <a:pos x="64" y="203"/>
                </a:cxn>
                <a:cxn ang="0">
                  <a:pos x="52" y="201"/>
                </a:cxn>
                <a:cxn ang="0">
                  <a:pos x="38" y="199"/>
                </a:cxn>
                <a:cxn ang="0">
                  <a:pos x="26" y="195"/>
                </a:cxn>
                <a:cxn ang="0">
                  <a:pos x="12" y="193"/>
                </a:cxn>
                <a:cxn ang="0">
                  <a:pos x="0" y="191"/>
                </a:cxn>
                <a:cxn ang="0">
                  <a:pos x="11" y="167"/>
                </a:cxn>
                <a:cxn ang="0">
                  <a:pos x="24" y="143"/>
                </a:cxn>
                <a:cxn ang="0">
                  <a:pos x="35" y="119"/>
                </a:cxn>
                <a:cxn ang="0">
                  <a:pos x="47" y="95"/>
                </a:cxn>
                <a:cxn ang="0">
                  <a:pos x="59" y="71"/>
                </a:cxn>
                <a:cxn ang="0">
                  <a:pos x="71" y="47"/>
                </a:cxn>
                <a:cxn ang="0">
                  <a:pos x="83" y="24"/>
                </a:cxn>
                <a:cxn ang="0">
                  <a:pos x="94" y="0"/>
                </a:cxn>
              </a:cxnLst>
              <a:rect l="0" t="0" r="r" b="b"/>
              <a:pathLst>
                <a:path w="295" h="230">
                  <a:moveTo>
                    <a:pt x="94" y="0"/>
                  </a:moveTo>
                  <a:lnTo>
                    <a:pt x="100" y="14"/>
                  </a:lnTo>
                  <a:lnTo>
                    <a:pt x="106" y="30"/>
                  </a:lnTo>
                  <a:lnTo>
                    <a:pt x="112" y="45"/>
                  </a:lnTo>
                  <a:lnTo>
                    <a:pt x="118" y="60"/>
                  </a:lnTo>
                  <a:lnTo>
                    <a:pt x="123" y="76"/>
                  </a:lnTo>
                  <a:lnTo>
                    <a:pt x="130" y="91"/>
                  </a:lnTo>
                  <a:lnTo>
                    <a:pt x="136" y="106"/>
                  </a:lnTo>
                  <a:lnTo>
                    <a:pt x="142" y="121"/>
                  </a:lnTo>
                  <a:lnTo>
                    <a:pt x="161" y="130"/>
                  </a:lnTo>
                  <a:lnTo>
                    <a:pt x="180" y="138"/>
                  </a:lnTo>
                  <a:lnTo>
                    <a:pt x="200" y="147"/>
                  </a:lnTo>
                  <a:lnTo>
                    <a:pt x="219" y="155"/>
                  </a:lnTo>
                  <a:lnTo>
                    <a:pt x="237" y="164"/>
                  </a:lnTo>
                  <a:lnTo>
                    <a:pt x="256" y="174"/>
                  </a:lnTo>
                  <a:lnTo>
                    <a:pt x="276" y="181"/>
                  </a:lnTo>
                  <a:lnTo>
                    <a:pt x="295" y="191"/>
                  </a:lnTo>
                  <a:lnTo>
                    <a:pt x="285" y="195"/>
                  </a:lnTo>
                  <a:lnTo>
                    <a:pt x="273" y="201"/>
                  </a:lnTo>
                  <a:lnTo>
                    <a:pt x="263" y="205"/>
                  </a:lnTo>
                  <a:lnTo>
                    <a:pt x="253" y="211"/>
                  </a:lnTo>
                  <a:lnTo>
                    <a:pt x="242" y="216"/>
                  </a:lnTo>
                  <a:lnTo>
                    <a:pt x="231" y="221"/>
                  </a:lnTo>
                  <a:lnTo>
                    <a:pt x="220" y="226"/>
                  </a:lnTo>
                  <a:lnTo>
                    <a:pt x="210" y="230"/>
                  </a:lnTo>
                  <a:lnTo>
                    <a:pt x="196" y="228"/>
                  </a:lnTo>
                  <a:lnTo>
                    <a:pt x="184" y="226"/>
                  </a:lnTo>
                  <a:lnTo>
                    <a:pt x="170" y="222"/>
                  </a:lnTo>
                  <a:lnTo>
                    <a:pt x="158" y="220"/>
                  </a:lnTo>
                  <a:lnTo>
                    <a:pt x="144" y="218"/>
                  </a:lnTo>
                  <a:lnTo>
                    <a:pt x="130" y="216"/>
                  </a:lnTo>
                  <a:lnTo>
                    <a:pt x="118" y="213"/>
                  </a:lnTo>
                  <a:lnTo>
                    <a:pt x="104" y="210"/>
                  </a:lnTo>
                  <a:lnTo>
                    <a:pt x="92" y="208"/>
                  </a:lnTo>
                  <a:lnTo>
                    <a:pt x="78" y="205"/>
                  </a:lnTo>
                  <a:lnTo>
                    <a:pt x="64" y="203"/>
                  </a:lnTo>
                  <a:lnTo>
                    <a:pt x="52" y="201"/>
                  </a:lnTo>
                  <a:lnTo>
                    <a:pt x="38" y="199"/>
                  </a:lnTo>
                  <a:lnTo>
                    <a:pt x="26" y="195"/>
                  </a:lnTo>
                  <a:lnTo>
                    <a:pt x="12" y="193"/>
                  </a:lnTo>
                  <a:lnTo>
                    <a:pt x="0" y="191"/>
                  </a:lnTo>
                  <a:lnTo>
                    <a:pt x="11" y="167"/>
                  </a:lnTo>
                  <a:lnTo>
                    <a:pt x="24" y="143"/>
                  </a:lnTo>
                  <a:lnTo>
                    <a:pt x="35" y="119"/>
                  </a:lnTo>
                  <a:lnTo>
                    <a:pt x="47" y="95"/>
                  </a:lnTo>
                  <a:lnTo>
                    <a:pt x="59" y="71"/>
                  </a:lnTo>
                  <a:lnTo>
                    <a:pt x="71" y="47"/>
                  </a:lnTo>
                  <a:lnTo>
                    <a:pt x="83" y="24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29"/>
            <p:cNvSpPr>
              <a:spLocks/>
            </p:cNvSpPr>
            <p:nvPr/>
          </p:nvSpPr>
          <p:spPr bwMode="auto">
            <a:xfrm>
              <a:off x="7583488" y="2538413"/>
              <a:ext cx="147637" cy="119062"/>
            </a:xfrm>
            <a:custGeom>
              <a:avLst/>
              <a:gdLst/>
              <a:ahLst/>
              <a:cxnLst>
                <a:cxn ang="0">
                  <a:pos x="77" y="0"/>
                </a:cxn>
                <a:cxn ang="0">
                  <a:pos x="83" y="14"/>
                </a:cxn>
                <a:cxn ang="0">
                  <a:pos x="89" y="30"/>
                </a:cxn>
                <a:cxn ang="0">
                  <a:pos x="95" y="45"/>
                </a:cxn>
                <a:cxn ang="0">
                  <a:pos x="101" y="60"/>
                </a:cxn>
                <a:cxn ang="0">
                  <a:pos x="106" y="76"/>
                </a:cxn>
                <a:cxn ang="0">
                  <a:pos x="113" y="91"/>
                </a:cxn>
                <a:cxn ang="0">
                  <a:pos x="119" y="106"/>
                </a:cxn>
                <a:cxn ang="0">
                  <a:pos x="125" y="121"/>
                </a:cxn>
                <a:cxn ang="0">
                  <a:pos x="144" y="130"/>
                </a:cxn>
                <a:cxn ang="0">
                  <a:pos x="163" y="138"/>
                </a:cxn>
                <a:cxn ang="0">
                  <a:pos x="183" y="147"/>
                </a:cxn>
                <a:cxn ang="0">
                  <a:pos x="202" y="155"/>
                </a:cxn>
                <a:cxn ang="0">
                  <a:pos x="220" y="164"/>
                </a:cxn>
                <a:cxn ang="0">
                  <a:pos x="239" y="174"/>
                </a:cxn>
                <a:cxn ang="0">
                  <a:pos x="259" y="181"/>
                </a:cxn>
                <a:cxn ang="0">
                  <a:pos x="278" y="191"/>
                </a:cxn>
                <a:cxn ang="0">
                  <a:pos x="268" y="195"/>
                </a:cxn>
                <a:cxn ang="0">
                  <a:pos x="256" y="200"/>
                </a:cxn>
                <a:cxn ang="0">
                  <a:pos x="246" y="204"/>
                </a:cxn>
                <a:cxn ang="0">
                  <a:pos x="236" y="209"/>
                </a:cxn>
                <a:cxn ang="0">
                  <a:pos x="225" y="213"/>
                </a:cxn>
                <a:cxn ang="0">
                  <a:pos x="214" y="218"/>
                </a:cxn>
                <a:cxn ang="0">
                  <a:pos x="203" y="222"/>
                </a:cxn>
                <a:cxn ang="0">
                  <a:pos x="193" y="227"/>
                </a:cxn>
                <a:cxn ang="0">
                  <a:pos x="180" y="225"/>
                </a:cxn>
                <a:cxn ang="0">
                  <a:pos x="169" y="221"/>
                </a:cxn>
                <a:cxn ang="0">
                  <a:pos x="156" y="219"/>
                </a:cxn>
                <a:cxn ang="0">
                  <a:pos x="145" y="217"/>
                </a:cxn>
                <a:cxn ang="0">
                  <a:pos x="133" y="214"/>
                </a:cxn>
                <a:cxn ang="0">
                  <a:pos x="121" y="211"/>
                </a:cxn>
                <a:cxn ang="0">
                  <a:pos x="109" y="209"/>
                </a:cxn>
                <a:cxn ang="0">
                  <a:pos x="96" y="206"/>
                </a:cxn>
                <a:cxn ang="0">
                  <a:pos x="85" y="204"/>
                </a:cxn>
                <a:cxn ang="0">
                  <a:pos x="72" y="201"/>
                </a:cxn>
                <a:cxn ang="0">
                  <a:pos x="60" y="199"/>
                </a:cxn>
                <a:cxn ang="0">
                  <a:pos x="49" y="196"/>
                </a:cxn>
                <a:cxn ang="0">
                  <a:pos x="36" y="194"/>
                </a:cxn>
                <a:cxn ang="0">
                  <a:pos x="24" y="191"/>
                </a:cxn>
                <a:cxn ang="0">
                  <a:pos x="12" y="188"/>
                </a:cxn>
                <a:cxn ang="0">
                  <a:pos x="0" y="186"/>
                </a:cxn>
                <a:cxn ang="0">
                  <a:pos x="10" y="162"/>
                </a:cxn>
                <a:cxn ang="0">
                  <a:pos x="19" y="139"/>
                </a:cxn>
                <a:cxn ang="0">
                  <a:pos x="29" y="116"/>
                </a:cxn>
                <a:cxn ang="0">
                  <a:pos x="38" y="93"/>
                </a:cxn>
                <a:cxn ang="0">
                  <a:pos x="49" y="70"/>
                </a:cxn>
                <a:cxn ang="0">
                  <a:pos x="58" y="46"/>
                </a:cxn>
                <a:cxn ang="0">
                  <a:pos x="68" y="24"/>
                </a:cxn>
                <a:cxn ang="0">
                  <a:pos x="77" y="0"/>
                </a:cxn>
              </a:cxnLst>
              <a:rect l="0" t="0" r="r" b="b"/>
              <a:pathLst>
                <a:path w="278" h="227">
                  <a:moveTo>
                    <a:pt x="77" y="0"/>
                  </a:moveTo>
                  <a:lnTo>
                    <a:pt x="83" y="14"/>
                  </a:lnTo>
                  <a:lnTo>
                    <a:pt x="89" y="30"/>
                  </a:lnTo>
                  <a:lnTo>
                    <a:pt x="95" y="45"/>
                  </a:lnTo>
                  <a:lnTo>
                    <a:pt x="101" y="60"/>
                  </a:lnTo>
                  <a:lnTo>
                    <a:pt x="106" y="76"/>
                  </a:lnTo>
                  <a:lnTo>
                    <a:pt x="113" y="91"/>
                  </a:lnTo>
                  <a:lnTo>
                    <a:pt x="119" y="106"/>
                  </a:lnTo>
                  <a:lnTo>
                    <a:pt x="125" y="121"/>
                  </a:lnTo>
                  <a:lnTo>
                    <a:pt x="144" y="130"/>
                  </a:lnTo>
                  <a:lnTo>
                    <a:pt x="163" y="138"/>
                  </a:lnTo>
                  <a:lnTo>
                    <a:pt x="183" y="147"/>
                  </a:lnTo>
                  <a:lnTo>
                    <a:pt x="202" y="155"/>
                  </a:lnTo>
                  <a:lnTo>
                    <a:pt x="220" y="164"/>
                  </a:lnTo>
                  <a:lnTo>
                    <a:pt x="239" y="174"/>
                  </a:lnTo>
                  <a:lnTo>
                    <a:pt x="259" y="181"/>
                  </a:lnTo>
                  <a:lnTo>
                    <a:pt x="278" y="191"/>
                  </a:lnTo>
                  <a:lnTo>
                    <a:pt x="268" y="195"/>
                  </a:lnTo>
                  <a:lnTo>
                    <a:pt x="256" y="200"/>
                  </a:lnTo>
                  <a:lnTo>
                    <a:pt x="246" y="204"/>
                  </a:lnTo>
                  <a:lnTo>
                    <a:pt x="236" y="209"/>
                  </a:lnTo>
                  <a:lnTo>
                    <a:pt x="225" y="213"/>
                  </a:lnTo>
                  <a:lnTo>
                    <a:pt x="214" y="218"/>
                  </a:lnTo>
                  <a:lnTo>
                    <a:pt x="203" y="222"/>
                  </a:lnTo>
                  <a:lnTo>
                    <a:pt x="193" y="227"/>
                  </a:lnTo>
                  <a:lnTo>
                    <a:pt x="180" y="225"/>
                  </a:lnTo>
                  <a:lnTo>
                    <a:pt x="169" y="221"/>
                  </a:lnTo>
                  <a:lnTo>
                    <a:pt x="156" y="219"/>
                  </a:lnTo>
                  <a:lnTo>
                    <a:pt x="145" y="217"/>
                  </a:lnTo>
                  <a:lnTo>
                    <a:pt x="133" y="214"/>
                  </a:lnTo>
                  <a:lnTo>
                    <a:pt x="121" y="211"/>
                  </a:lnTo>
                  <a:lnTo>
                    <a:pt x="109" y="209"/>
                  </a:lnTo>
                  <a:lnTo>
                    <a:pt x="96" y="206"/>
                  </a:lnTo>
                  <a:lnTo>
                    <a:pt x="85" y="204"/>
                  </a:lnTo>
                  <a:lnTo>
                    <a:pt x="72" y="201"/>
                  </a:lnTo>
                  <a:lnTo>
                    <a:pt x="60" y="199"/>
                  </a:lnTo>
                  <a:lnTo>
                    <a:pt x="49" y="196"/>
                  </a:lnTo>
                  <a:lnTo>
                    <a:pt x="36" y="194"/>
                  </a:lnTo>
                  <a:lnTo>
                    <a:pt x="24" y="191"/>
                  </a:lnTo>
                  <a:lnTo>
                    <a:pt x="12" y="188"/>
                  </a:lnTo>
                  <a:lnTo>
                    <a:pt x="0" y="186"/>
                  </a:lnTo>
                  <a:lnTo>
                    <a:pt x="10" y="162"/>
                  </a:lnTo>
                  <a:lnTo>
                    <a:pt x="19" y="139"/>
                  </a:lnTo>
                  <a:lnTo>
                    <a:pt x="29" y="116"/>
                  </a:lnTo>
                  <a:lnTo>
                    <a:pt x="38" y="93"/>
                  </a:lnTo>
                  <a:lnTo>
                    <a:pt x="49" y="70"/>
                  </a:lnTo>
                  <a:lnTo>
                    <a:pt x="58" y="46"/>
                  </a:lnTo>
                  <a:lnTo>
                    <a:pt x="68" y="24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30"/>
            <p:cNvSpPr>
              <a:spLocks/>
            </p:cNvSpPr>
            <p:nvPr/>
          </p:nvSpPr>
          <p:spPr bwMode="auto">
            <a:xfrm>
              <a:off x="7593013" y="2538413"/>
              <a:ext cx="138112" cy="117475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65" y="14"/>
                </a:cxn>
                <a:cxn ang="0">
                  <a:pos x="71" y="30"/>
                </a:cxn>
                <a:cxn ang="0">
                  <a:pos x="77" y="45"/>
                </a:cxn>
                <a:cxn ang="0">
                  <a:pos x="83" y="61"/>
                </a:cxn>
                <a:cxn ang="0">
                  <a:pos x="88" y="76"/>
                </a:cxn>
                <a:cxn ang="0">
                  <a:pos x="95" y="92"/>
                </a:cxn>
                <a:cxn ang="0">
                  <a:pos x="101" y="106"/>
                </a:cxn>
                <a:cxn ang="0">
                  <a:pos x="107" y="121"/>
                </a:cxn>
                <a:cxn ang="0">
                  <a:pos x="126" y="130"/>
                </a:cxn>
                <a:cxn ang="0">
                  <a:pos x="145" y="139"/>
                </a:cxn>
                <a:cxn ang="0">
                  <a:pos x="165" y="147"/>
                </a:cxn>
                <a:cxn ang="0">
                  <a:pos x="184" y="156"/>
                </a:cxn>
                <a:cxn ang="0">
                  <a:pos x="202" y="164"/>
                </a:cxn>
                <a:cxn ang="0">
                  <a:pos x="221" y="174"/>
                </a:cxn>
                <a:cxn ang="0">
                  <a:pos x="241" y="181"/>
                </a:cxn>
                <a:cxn ang="0">
                  <a:pos x="260" y="191"/>
                </a:cxn>
                <a:cxn ang="0">
                  <a:pos x="250" y="194"/>
                </a:cxn>
                <a:cxn ang="0">
                  <a:pos x="238" y="199"/>
                </a:cxn>
                <a:cxn ang="0">
                  <a:pos x="228" y="202"/>
                </a:cxn>
                <a:cxn ang="0">
                  <a:pos x="218" y="206"/>
                </a:cxn>
                <a:cxn ang="0">
                  <a:pos x="207" y="211"/>
                </a:cxn>
                <a:cxn ang="0">
                  <a:pos x="196" y="214"/>
                </a:cxn>
                <a:cxn ang="0">
                  <a:pos x="186" y="219"/>
                </a:cxn>
                <a:cxn ang="0">
                  <a:pos x="176" y="222"/>
                </a:cxn>
                <a:cxn ang="0">
                  <a:pos x="154" y="217"/>
                </a:cxn>
                <a:cxn ang="0">
                  <a:pos x="132" y="212"/>
                </a:cxn>
                <a:cxn ang="0">
                  <a:pos x="110" y="206"/>
                </a:cxn>
                <a:cxn ang="0">
                  <a:pos x="87" y="202"/>
                </a:cxn>
                <a:cxn ang="0">
                  <a:pos x="66" y="196"/>
                </a:cxn>
                <a:cxn ang="0">
                  <a:pos x="43" y="192"/>
                </a:cxn>
                <a:cxn ang="0">
                  <a:pos x="21" y="186"/>
                </a:cxn>
                <a:cxn ang="0">
                  <a:pos x="0" y="181"/>
                </a:cxn>
                <a:cxn ang="0">
                  <a:pos x="7" y="159"/>
                </a:cxn>
                <a:cxn ang="0">
                  <a:pos x="15" y="136"/>
                </a:cxn>
                <a:cxn ang="0">
                  <a:pos x="21" y="113"/>
                </a:cxn>
                <a:cxn ang="0">
                  <a:pos x="29" y="91"/>
                </a:cxn>
                <a:cxn ang="0">
                  <a:pos x="37" y="68"/>
                </a:cxn>
                <a:cxn ang="0">
                  <a:pos x="44" y="45"/>
                </a:cxn>
                <a:cxn ang="0">
                  <a:pos x="52" y="22"/>
                </a:cxn>
                <a:cxn ang="0">
                  <a:pos x="59" y="0"/>
                </a:cxn>
              </a:cxnLst>
              <a:rect l="0" t="0" r="r" b="b"/>
              <a:pathLst>
                <a:path w="260" h="222">
                  <a:moveTo>
                    <a:pt x="59" y="0"/>
                  </a:moveTo>
                  <a:lnTo>
                    <a:pt x="65" y="14"/>
                  </a:lnTo>
                  <a:lnTo>
                    <a:pt x="71" y="30"/>
                  </a:lnTo>
                  <a:lnTo>
                    <a:pt x="77" y="45"/>
                  </a:lnTo>
                  <a:lnTo>
                    <a:pt x="83" y="61"/>
                  </a:lnTo>
                  <a:lnTo>
                    <a:pt x="88" y="76"/>
                  </a:lnTo>
                  <a:lnTo>
                    <a:pt x="95" y="92"/>
                  </a:lnTo>
                  <a:lnTo>
                    <a:pt x="101" y="106"/>
                  </a:lnTo>
                  <a:lnTo>
                    <a:pt x="107" y="121"/>
                  </a:lnTo>
                  <a:lnTo>
                    <a:pt x="126" y="130"/>
                  </a:lnTo>
                  <a:lnTo>
                    <a:pt x="145" y="139"/>
                  </a:lnTo>
                  <a:lnTo>
                    <a:pt x="165" y="147"/>
                  </a:lnTo>
                  <a:lnTo>
                    <a:pt x="184" y="156"/>
                  </a:lnTo>
                  <a:lnTo>
                    <a:pt x="202" y="164"/>
                  </a:lnTo>
                  <a:lnTo>
                    <a:pt x="221" y="174"/>
                  </a:lnTo>
                  <a:lnTo>
                    <a:pt x="241" y="181"/>
                  </a:lnTo>
                  <a:lnTo>
                    <a:pt x="260" y="191"/>
                  </a:lnTo>
                  <a:lnTo>
                    <a:pt x="250" y="194"/>
                  </a:lnTo>
                  <a:lnTo>
                    <a:pt x="238" y="199"/>
                  </a:lnTo>
                  <a:lnTo>
                    <a:pt x="228" y="202"/>
                  </a:lnTo>
                  <a:lnTo>
                    <a:pt x="218" y="206"/>
                  </a:lnTo>
                  <a:lnTo>
                    <a:pt x="207" y="211"/>
                  </a:lnTo>
                  <a:lnTo>
                    <a:pt x="196" y="214"/>
                  </a:lnTo>
                  <a:lnTo>
                    <a:pt x="186" y="219"/>
                  </a:lnTo>
                  <a:lnTo>
                    <a:pt x="176" y="222"/>
                  </a:lnTo>
                  <a:lnTo>
                    <a:pt x="154" y="217"/>
                  </a:lnTo>
                  <a:lnTo>
                    <a:pt x="132" y="212"/>
                  </a:lnTo>
                  <a:lnTo>
                    <a:pt x="110" y="206"/>
                  </a:lnTo>
                  <a:lnTo>
                    <a:pt x="87" y="202"/>
                  </a:lnTo>
                  <a:lnTo>
                    <a:pt x="66" y="196"/>
                  </a:lnTo>
                  <a:lnTo>
                    <a:pt x="43" y="192"/>
                  </a:lnTo>
                  <a:lnTo>
                    <a:pt x="21" y="186"/>
                  </a:lnTo>
                  <a:lnTo>
                    <a:pt x="0" y="181"/>
                  </a:lnTo>
                  <a:lnTo>
                    <a:pt x="7" y="159"/>
                  </a:lnTo>
                  <a:lnTo>
                    <a:pt x="15" y="136"/>
                  </a:lnTo>
                  <a:lnTo>
                    <a:pt x="21" y="113"/>
                  </a:lnTo>
                  <a:lnTo>
                    <a:pt x="29" y="91"/>
                  </a:lnTo>
                  <a:lnTo>
                    <a:pt x="37" y="68"/>
                  </a:lnTo>
                  <a:lnTo>
                    <a:pt x="44" y="45"/>
                  </a:lnTo>
                  <a:lnTo>
                    <a:pt x="52" y="22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31"/>
            <p:cNvSpPr>
              <a:spLocks/>
            </p:cNvSpPr>
            <p:nvPr/>
          </p:nvSpPr>
          <p:spPr bwMode="auto">
            <a:xfrm>
              <a:off x="7602538" y="2538413"/>
              <a:ext cx="128587" cy="115887"/>
            </a:xfrm>
            <a:custGeom>
              <a:avLst/>
              <a:gdLst/>
              <a:ahLst/>
              <a:cxnLst>
                <a:cxn ang="0">
                  <a:pos x="42" y="0"/>
                </a:cxn>
                <a:cxn ang="0">
                  <a:pos x="48" y="14"/>
                </a:cxn>
                <a:cxn ang="0">
                  <a:pos x="54" y="30"/>
                </a:cxn>
                <a:cxn ang="0">
                  <a:pos x="60" y="45"/>
                </a:cxn>
                <a:cxn ang="0">
                  <a:pos x="66" y="61"/>
                </a:cxn>
                <a:cxn ang="0">
                  <a:pos x="71" y="76"/>
                </a:cxn>
                <a:cxn ang="0">
                  <a:pos x="78" y="92"/>
                </a:cxn>
                <a:cxn ang="0">
                  <a:pos x="84" y="106"/>
                </a:cxn>
                <a:cxn ang="0">
                  <a:pos x="90" y="122"/>
                </a:cxn>
                <a:cxn ang="0">
                  <a:pos x="109" y="130"/>
                </a:cxn>
                <a:cxn ang="0">
                  <a:pos x="128" y="139"/>
                </a:cxn>
                <a:cxn ang="0">
                  <a:pos x="148" y="147"/>
                </a:cxn>
                <a:cxn ang="0">
                  <a:pos x="167" y="156"/>
                </a:cxn>
                <a:cxn ang="0">
                  <a:pos x="185" y="164"/>
                </a:cxn>
                <a:cxn ang="0">
                  <a:pos x="204" y="174"/>
                </a:cxn>
                <a:cxn ang="0">
                  <a:pos x="224" y="181"/>
                </a:cxn>
                <a:cxn ang="0">
                  <a:pos x="243" y="191"/>
                </a:cxn>
                <a:cxn ang="0">
                  <a:pos x="233" y="194"/>
                </a:cxn>
                <a:cxn ang="0">
                  <a:pos x="223" y="197"/>
                </a:cxn>
                <a:cxn ang="0">
                  <a:pos x="212" y="201"/>
                </a:cxn>
                <a:cxn ang="0">
                  <a:pos x="201" y="204"/>
                </a:cxn>
                <a:cxn ang="0">
                  <a:pos x="191" y="209"/>
                </a:cxn>
                <a:cxn ang="0">
                  <a:pos x="181" y="212"/>
                </a:cxn>
                <a:cxn ang="0">
                  <a:pos x="169" y="216"/>
                </a:cxn>
                <a:cxn ang="0">
                  <a:pos x="159" y="219"/>
                </a:cxn>
                <a:cxn ang="0">
                  <a:pos x="139" y="213"/>
                </a:cxn>
                <a:cxn ang="0">
                  <a:pos x="119" y="209"/>
                </a:cxn>
                <a:cxn ang="0">
                  <a:pos x="99" y="203"/>
                </a:cxn>
                <a:cxn ang="0">
                  <a:pos x="79" y="197"/>
                </a:cxn>
                <a:cxn ang="0">
                  <a:pos x="60" y="193"/>
                </a:cxn>
                <a:cxn ang="0">
                  <a:pos x="40" y="187"/>
                </a:cxn>
                <a:cxn ang="0">
                  <a:pos x="20" y="183"/>
                </a:cxn>
                <a:cxn ang="0">
                  <a:pos x="0" y="177"/>
                </a:cxn>
                <a:cxn ang="0">
                  <a:pos x="6" y="154"/>
                </a:cxn>
                <a:cxn ang="0">
                  <a:pos x="11" y="133"/>
                </a:cxn>
                <a:cxn ang="0">
                  <a:pos x="16" y="110"/>
                </a:cxn>
                <a:cxn ang="0">
                  <a:pos x="21" y="88"/>
                </a:cxn>
                <a:cxn ang="0">
                  <a:pos x="26" y="66"/>
                </a:cxn>
                <a:cxn ang="0">
                  <a:pos x="32" y="44"/>
                </a:cxn>
                <a:cxn ang="0">
                  <a:pos x="36" y="21"/>
                </a:cxn>
                <a:cxn ang="0">
                  <a:pos x="42" y="0"/>
                </a:cxn>
              </a:cxnLst>
              <a:rect l="0" t="0" r="r" b="b"/>
              <a:pathLst>
                <a:path w="243" h="219">
                  <a:moveTo>
                    <a:pt x="42" y="0"/>
                  </a:moveTo>
                  <a:lnTo>
                    <a:pt x="48" y="14"/>
                  </a:lnTo>
                  <a:lnTo>
                    <a:pt x="54" y="30"/>
                  </a:lnTo>
                  <a:lnTo>
                    <a:pt x="60" y="45"/>
                  </a:lnTo>
                  <a:lnTo>
                    <a:pt x="66" y="61"/>
                  </a:lnTo>
                  <a:lnTo>
                    <a:pt x="71" y="76"/>
                  </a:lnTo>
                  <a:lnTo>
                    <a:pt x="78" y="92"/>
                  </a:lnTo>
                  <a:lnTo>
                    <a:pt x="84" y="106"/>
                  </a:lnTo>
                  <a:lnTo>
                    <a:pt x="90" y="122"/>
                  </a:lnTo>
                  <a:lnTo>
                    <a:pt x="109" y="130"/>
                  </a:lnTo>
                  <a:lnTo>
                    <a:pt x="128" y="139"/>
                  </a:lnTo>
                  <a:lnTo>
                    <a:pt x="148" y="147"/>
                  </a:lnTo>
                  <a:lnTo>
                    <a:pt x="167" y="156"/>
                  </a:lnTo>
                  <a:lnTo>
                    <a:pt x="185" y="164"/>
                  </a:lnTo>
                  <a:lnTo>
                    <a:pt x="204" y="174"/>
                  </a:lnTo>
                  <a:lnTo>
                    <a:pt x="224" y="181"/>
                  </a:lnTo>
                  <a:lnTo>
                    <a:pt x="243" y="191"/>
                  </a:lnTo>
                  <a:lnTo>
                    <a:pt x="233" y="194"/>
                  </a:lnTo>
                  <a:lnTo>
                    <a:pt x="223" y="197"/>
                  </a:lnTo>
                  <a:lnTo>
                    <a:pt x="212" y="201"/>
                  </a:lnTo>
                  <a:lnTo>
                    <a:pt x="201" y="204"/>
                  </a:lnTo>
                  <a:lnTo>
                    <a:pt x="191" y="209"/>
                  </a:lnTo>
                  <a:lnTo>
                    <a:pt x="181" y="212"/>
                  </a:lnTo>
                  <a:lnTo>
                    <a:pt x="169" y="216"/>
                  </a:lnTo>
                  <a:lnTo>
                    <a:pt x="159" y="219"/>
                  </a:lnTo>
                  <a:lnTo>
                    <a:pt x="139" y="213"/>
                  </a:lnTo>
                  <a:lnTo>
                    <a:pt x="119" y="209"/>
                  </a:lnTo>
                  <a:lnTo>
                    <a:pt x="99" y="203"/>
                  </a:lnTo>
                  <a:lnTo>
                    <a:pt x="79" y="197"/>
                  </a:lnTo>
                  <a:lnTo>
                    <a:pt x="60" y="193"/>
                  </a:lnTo>
                  <a:lnTo>
                    <a:pt x="40" y="187"/>
                  </a:lnTo>
                  <a:lnTo>
                    <a:pt x="20" y="183"/>
                  </a:lnTo>
                  <a:lnTo>
                    <a:pt x="0" y="177"/>
                  </a:lnTo>
                  <a:lnTo>
                    <a:pt x="6" y="154"/>
                  </a:lnTo>
                  <a:lnTo>
                    <a:pt x="11" y="133"/>
                  </a:lnTo>
                  <a:lnTo>
                    <a:pt x="16" y="110"/>
                  </a:lnTo>
                  <a:lnTo>
                    <a:pt x="21" y="88"/>
                  </a:lnTo>
                  <a:lnTo>
                    <a:pt x="26" y="66"/>
                  </a:lnTo>
                  <a:lnTo>
                    <a:pt x="32" y="44"/>
                  </a:lnTo>
                  <a:lnTo>
                    <a:pt x="36" y="21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4" name="Freeform 32"/>
            <p:cNvSpPr>
              <a:spLocks/>
            </p:cNvSpPr>
            <p:nvPr/>
          </p:nvSpPr>
          <p:spPr bwMode="auto">
            <a:xfrm>
              <a:off x="7612063" y="2538413"/>
              <a:ext cx="119062" cy="112712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30" y="14"/>
                </a:cxn>
                <a:cxn ang="0">
                  <a:pos x="36" y="30"/>
                </a:cxn>
                <a:cxn ang="0">
                  <a:pos x="42" y="45"/>
                </a:cxn>
                <a:cxn ang="0">
                  <a:pos x="48" y="61"/>
                </a:cxn>
                <a:cxn ang="0">
                  <a:pos x="53" y="76"/>
                </a:cxn>
                <a:cxn ang="0">
                  <a:pos x="60" y="92"/>
                </a:cxn>
                <a:cxn ang="0">
                  <a:pos x="66" y="106"/>
                </a:cxn>
                <a:cxn ang="0">
                  <a:pos x="72" y="122"/>
                </a:cxn>
                <a:cxn ang="0">
                  <a:pos x="91" y="130"/>
                </a:cxn>
                <a:cxn ang="0">
                  <a:pos x="110" y="139"/>
                </a:cxn>
                <a:cxn ang="0">
                  <a:pos x="130" y="147"/>
                </a:cxn>
                <a:cxn ang="0">
                  <a:pos x="149" y="156"/>
                </a:cxn>
                <a:cxn ang="0">
                  <a:pos x="167" y="164"/>
                </a:cxn>
                <a:cxn ang="0">
                  <a:pos x="186" y="174"/>
                </a:cxn>
                <a:cxn ang="0">
                  <a:pos x="206" y="181"/>
                </a:cxn>
                <a:cxn ang="0">
                  <a:pos x="225" y="191"/>
                </a:cxn>
                <a:cxn ang="0">
                  <a:pos x="215" y="194"/>
                </a:cxn>
                <a:cxn ang="0">
                  <a:pos x="205" y="196"/>
                </a:cxn>
                <a:cxn ang="0">
                  <a:pos x="194" y="200"/>
                </a:cxn>
                <a:cxn ang="0">
                  <a:pos x="183" y="202"/>
                </a:cxn>
                <a:cxn ang="0">
                  <a:pos x="173" y="205"/>
                </a:cxn>
                <a:cxn ang="0">
                  <a:pos x="163" y="209"/>
                </a:cxn>
                <a:cxn ang="0">
                  <a:pos x="151" y="211"/>
                </a:cxn>
                <a:cxn ang="0">
                  <a:pos x="141" y="214"/>
                </a:cxn>
                <a:cxn ang="0">
                  <a:pos x="124" y="209"/>
                </a:cxn>
                <a:cxn ang="0">
                  <a:pos x="106" y="204"/>
                </a:cxn>
                <a:cxn ang="0">
                  <a:pos x="89" y="199"/>
                </a:cxn>
                <a:cxn ang="0">
                  <a:pos x="71" y="193"/>
                </a:cxn>
                <a:cxn ang="0">
                  <a:pos x="52" y="188"/>
                </a:cxn>
                <a:cxn ang="0">
                  <a:pos x="35" y="183"/>
                </a:cxn>
                <a:cxn ang="0">
                  <a:pos x="17" y="178"/>
                </a:cxn>
                <a:cxn ang="0">
                  <a:pos x="0" y="172"/>
                </a:cxn>
                <a:cxn ang="0">
                  <a:pos x="6" y="129"/>
                </a:cxn>
                <a:cxn ang="0">
                  <a:pos x="13" y="86"/>
                </a:cxn>
                <a:cxn ang="0">
                  <a:pos x="18" y="43"/>
                </a:cxn>
                <a:cxn ang="0">
                  <a:pos x="24" y="0"/>
                </a:cxn>
              </a:cxnLst>
              <a:rect l="0" t="0" r="r" b="b"/>
              <a:pathLst>
                <a:path w="225" h="214">
                  <a:moveTo>
                    <a:pt x="24" y="0"/>
                  </a:moveTo>
                  <a:lnTo>
                    <a:pt x="30" y="14"/>
                  </a:lnTo>
                  <a:lnTo>
                    <a:pt x="36" y="30"/>
                  </a:lnTo>
                  <a:lnTo>
                    <a:pt x="42" y="45"/>
                  </a:lnTo>
                  <a:lnTo>
                    <a:pt x="48" y="61"/>
                  </a:lnTo>
                  <a:lnTo>
                    <a:pt x="53" y="76"/>
                  </a:lnTo>
                  <a:lnTo>
                    <a:pt x="60" y="92"/>
                  </a:lnTo>
                  <a:lnTo>
                    <a:pt x="66" y="106"/>
                  </a:lnTo>
                  <a:lnTo>
                    <a:pt x="72" y="122"/>
                  </a:lnTo>
                  <a:lnTo>
                    <a:pt x="91" y="130"/>
                  </a:lnTo>
                  <a:lnTo>
                    <a:pt x="110" y="139"/>
                  </a:lnTo>
                  <a:lnTo>
                    <a:pt x="130" y="147"/>
                  </a:lnTo>
                  <a:lnTo>
                    <a:pt x="149" y="156"/>
                  </a:lnTo>
                  <a:lnTo>
                    <a:pt x="167" y="164"/>
                  </a:lnTo>
                  <a:lnTo>
                    <a:pt x="186" y="174"/>
                  </a:lnTo>
                  <a:lnTo>
                    <a:pt x="206" y="181"/>
                  </a:lnTo>
                  <a:lnTo>
                    <a:pt x="225" y="191"/>
                  </a:lnTo>
                  <a:lnTo>
                    <a:pt x="215" y="194"/>
                  </a:lnTo>
                  <a:lnTo>
                    <a:pt x="205" y="196"/>
                  </a:lnTo>
                  <a:lnTo>
                    <a:pt x="194" y="200"/>
                  </a:lnTo>
                  <a:lnTo>
                    <a:pt x="183" y="202"/>
                  </a:lnTo>
                  <a:lnTo>
                    <a:pt x="173" y="205"/>
                  </a:lnTo>
                  <a:lnTo>
                    <a:pt x="163" y="209"/>
                  </a:lnTo>
                  <a:lnTo>
                    <a:pt x="151" y="211"/>
                  </a:lnTo>
                  <a:lnTo>
                    <a:pt x="141" y="214"/>
                  </a:lnTo>
                  <a:lnTo>
                    <a:pt x="124" y="209"/>
                  </a:lnTo>
                  <a:lnTo>
                    <a:pt x="106" y="204"/>
                  </a:lnTo>
                  <a:lnTo>
                    <a:pt x="89" y="199"/>
                  </a:lnTo>
                  <a:lnTo>
                    <a:pt x="71" y="193"/>
                  </a:lnTo>
                  <a:lnTo>
                    <a:pt x="52" y="188"/>
                  </a:lnTo>
                  <a:lnTo>
                    <a:pt x="35" y="183"/>
                  </a:lnTo>
                  <a:lnTo>
                    <a:pt x="17" y="178"/>
                  </a:lnTo>
                  <a:lnTo>
                    <a:pt x="0" y="172"/>
                  </a:lnTo>
                  <a:lnTo>
                    <a:pt x="6" y="129"/>
                  </a:lnTo>
                  <a:lnTo>
                    <a:pt x="13" y="86"/>
                  </a:lnTo>
                  <a:lnTo>
                    <a:pt x="18" y="43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5" name="Freeform 33"/>
            <p:cNvSpPr>
              <a:spLocks/>
            </p:cNvSpPr>
            <p:nvPr/>
          </p:nvSpPr>
          <p:spPr bwMode="auto">
            <a:xfrm>
              <a:off x="7620000" y="2538413"/>
              <a:ext cx="111125" cy="111125"/>
            </a:xfrm>
            <a:custGeom>
              <a:avLst/>
              <a:gdLst/>
              <a:ahLst/>
              <a:cxnLst>
                <a:cxn ang="0">
                  <a:pos x="7" y="0"/>
                </a:cxn>
                <a:cxn ang="0">
                  <a:pos x="13" y="16"/>
                </a:cxn>
                <a:cxn ang="0">
                  <a:pos x="19" y="30"/>
                </a:cxn>
                <a:cxn ang="0">
                  <a:pos x="25" y="46"/>
                </a:cxn>
                <a:cxn ang="0">
                  <a:pos x="31" y="61"/>
                </a:cxn>
                <a:cxn ang="0">
                  <a:pos x="36" y="77"/>
                </a:cxn>
                <a:cxn ang="0">
                  <a:pos x="43" y="92"/>
                </a:cxn>
                <a:cxn ang="0">
                  <a:pos x="49" y="108"/>
                </a:cxn>
                <a:cxn ang="0">
                  <a:pos x="55" y="124"/>
                </a:cxn>
                <a:cxn ang="0">
                  <a:pos x="74" y="131"/>
                </a:cxn>
                <a:cxn ang="0">
                  <a:pos x="93" y="139"/>
                </a:cxn>
                <a:cxn ang="0">
                  <a:pos x="113" y="149"/>
                </a:cxn>
                <a:cxn ang="0">
                  <a:pos x="132" y="156"/>
                </a:cxn>
                <a:cxn ang="0">
                  <a:pos x="150" y="166"/>
                </a:cxn>
                <a:cxn ang="0">
                  <a:pos x="169" y="174"/>
                </a:cxn>
                <a:cxn ang="0">
                  <a:pos x="189" y="183"/>
                </a:cxn>
                <a:cxn ang="0">
                  <a:pos x="208" y="191"/>
                </a:cxn>
                <a:cxn ang="0">
                  <a:pos x="198" y="193"/>
                </a:cxn>
                <a:cxn ang="0">
                  <a:pos x="188" y="195"/>
                </a:cxn>
                <a:cxn ang="0">
                  <a:pos x="177" y="199"/>
                </a:cxn>
                <a:cxn ang="0">
                  <a:pos x="167" y="201"/>
                </a:cxn>
                <a:cxn ang="0">
                  <a:pos x="156" y="203"/>
                </a:cxn>
                <a:cxn ang="0">
                  <a:pos x="146" y="205"/>
                </a:cxn>
                <a:cxn ang="0">
                  <a:pos x="135" y="209"/>
                </a:cxn>
                <a:cxn ang="0">
                  <a:pos x="125" y="211"/>
                </a:cxn>
                <a:cxn ang="0">
                  <a:pos x="109" y="205"/>
                </a:cxn>
                <a:cxn ang="0">
                  <a:pos x="93" y="200"/>
                </a:cxn>
                <a:cxn ang="0">
                  <a:pos x="79" y="195"/>
                </a:cxn>
                <a:cxn ang="0">
                  <a:pos x="63" y="189"/>
                </a:cxn>
                <a:cxn ang="0">
                  <a:pos x="47" y="184"/>
                </a:cxn>
                <a:cxn ang="0">
                  <a:pos x="32" y="179"/>
                </a:cxn>
                <a:cxn ang="0">
                  <a:pos x="16" y="174"/>
                </a:cxn>
                <a:cxn ang="0">
                  <a:pos x="0" y="168"/>
                </a:cxn>
                <a:cxn ang="0">
                  <a:pos x="2" y="126"/>
                </a:cxn>
                <a:cxn ang="0">
                  <a:pos x="4" y="84"/>
                </a:cxn>
                <a:cxn ang="0">
                  <a:pos x="6" y="42"/>
                </a:cxn>
                <a:cxn ang="0">
                  <a:pos x="7" y="0"/>
                </a:cxn>
              </a:cxnLst>
              <a:rect l="0" t="0" r="r" b="b"/>
              <a:pathLst>
                <a:path w="208" h="211">
                  <a:moveTo>
                    <a:pt x="7" y="0"/>
                  </a:moveTo>
                  <a:lnTo>
                    <a:pt x="13" y="16"/>
                  </a:lnTo>
                  <a:lnTo>
                    <a:pt x="19" y="30"/>
                  </a:lnTo>
                  <a:lnTo>
                    <a:pt x="25" y="46"/>
                  </a:lnTo>
                  <a:lnTo>
                    <a:pt x="31" y="61"/>
                  </a:lnTo>
                  <a:lnTo>
                    <a:pt x="36" y="77"/>
                  </a:lnTo>
                  <a:lnTo>
                    <a:pt x="43" y="92"/>
                  </a:lnTo>
                  <a:lnTo>
                    <a:pt x="49" y="108"/>
                  </a:lnTo>
                  <a:lnTo>
                    <a:pt x="55" y="124"/>
                  </a:lnTo>
                  <a:lnTo>
                    <a:pt x="74" y="131"/>
                  </a:lnTo>
                  <a:lnTo>
                    <a:pt x="93" y="139"/>
                  </a:lnTo>
                  <a:lnTo>
                    <a:pt x="113" y="149"/>
                  </a:lnTo>
                  <a:lnTo>
                    <a:pt x="132" y="156"/>
                  </a:lnTo>
                  <a:lnTo>
                    <a:pt x="150" y="166"/>
                  </a:lnTo>
                  <a:lnTo>
                    <a:pt x="169" y="174"/>
                  </a:lnTo>
                  <a:lnTo>
                    <a:pt x="189" y="183"/>
                  </a:lnTo>
                  <a:lnTo>
                    <a:pt x="208" y="191"/>
                  </a:lnTo>
                  <a:lnTo>
                    <a:pt x="198" y="193"/>
                  </a:lnTo>
                  <a:lnTo>
                    <a:pt x="188" y="195"/>
                  </a:lnTo>
                  <a:lnTo>
                    <a:pt x="177" y="199"/>
                  </a:lnTo>
                  <a:lnTo>
                    <a:pt x="167" y="201"/>
                  </a:lnTo>
                  <a:lnTo>
                    <a:pt x="156" y="203"/>
                  </a:lnTo>
                  <a:lnTo>
                    <a:pt x="146" y="205"/>
                  </a:lnTo>
                  <a:lnTo>
                    <a:pt x="135" y="209"/>
                  </a:lnTo>
                  <a:lnTo>
                    <a:pt x="125" y="211"/>
                  </a:lnTo>
                  <a:lnTo>
                    <a:pt x="109" y="205"/>
                  </a:lnTo>
                  <a:lnTo>
                    <a:pt x="93" y="200"/>
                  </a:lnTo>
                  <a:lnTo>
                    <a:pt x="79" y="195"/>
                  </a:lnTo>
                  <a:lnTo>
                    <a:pt x="63" y="189"/>
                  </a:lnTo>
                  <a:lnTo>
                    <a:pt x="47" y="184"/>
                  </a:lnTo>
                  <a:lnTo>
                    <a:pt x="32" y="179"/>
                  </a:lnTo>
                  <a:lnTo>
                    <a:pt x="16" y="174"/>
                  </a:lnTo>
                  <a:lnTo>
                    <a:pt x="0" y="168"/>
                  </a:lnTo>
                  <a:lnTo>
                    <a:pt x="2" y="126"/>
                  </a:lnTo>
                  <a:lnTo>
                    <a:pt x="4" y="84"/>
                  </a:lnTo>
                  <a:lnTo>
                    <a:pt x="6" y="42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6" name="Freeform 34"/>
            <p:cNvSpPr>
              <a:spLocks/>
            </p:cNvSpPr>
            <p:nvPr/>
          </p:nvSpPr>
          <p:spPr bwMode="auto">
            <a:xfrm>
              <a:off x="7624763" y="2538413"/>
              <a:ext cx="106362" cy="1079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16"/>
                </a:cxn>
                <a:cxn ang="0">
                  <a:pos x="12" y="30"/>
                </a:cxn>
                <a:cxn ang="0">
                  <a:pos x="18" y="46"/>
                </a:cxn>
                <a:cxn ang="0">
                  <a:pos x="24" y="61"/>
                </a:cxn>
                <a:cxn ang="0">
                  <a:pos x="29" y="77"/>
                </a:cxn>
                <a:cxn ang="0">
                  <a:pos x="36" y="93"/>
                </a:cxn>
                <a:cxn ang="0">
                  <a:pos x="42" y="108"/>
                </a:cxn>
                <a:cxn ang="0">
                  <a:pos x="48" y="124"/>
                </a:cxn>
                <a:cxn ang="0">
                  <a:pos x="67" y="131"/>
                </a:cxn>
                <a:cxn ang="0">
                  <a:pos x="86" y="141"/>
                </a:cxn>
                <a:cxn ang="0">
                  <a:pos x="106" y="149"/>
                </a:cxn>
                <a:cxn ang="0">
                  <a:pos x="125" y="156"/>
                </a:cxn>
                <a:cxn ang="0">
                  <a:pos x="143" y="166"/>
                </a:cxn>
                <a:cxn ang="0">
                  <a:pos x="162" y="174"/>
                </a:cxn>
                <a:cxn ang="0">
                  <a:pos x="182" y="183"/>
                </a:cxn>
                <a:cxn ang="0">
                  <a:pos x="201" y="191"/>
                </a:cxn>
                <a:cxn ang="0">
                  <a:pos x="191" y="193"/>
                </a:cxn>
                <a:cxn ang="0">
                  <a:pos x="181" y="195"/>
                </a:cxn>
                <a:cxn ang="0">
                  <a:pos x="170" y="196"/>
                </a:cxn>
                <a:cxn ang="0">
                  <a:pos x="160" y="199"/>
                </a:cxn>
                <a:cxn ang="0">
                  <a:pos x="150" y="201"/>
                </a:cxn>
                <a:cxn ang="0">
                  <a:pos x="140" y="202"/>
                </a:cxn>
                <a:cxn ang="0">
                  <a:pos x="128" y="204"/>
                </a:cxn>
                <a:cxn ang="0">
                  <a:pos x="118" y="206"/>
                </a:cxn>
                <a:cxn ang="0">
                  <a:pos x="104" y="201"/>
                </a:cxn>
                <a:cxn ang="0">
                  <a:pos x="92" y="196"/>
                </a:cxn>
                <a:cxn ang="0">
                  <a:pos x="78" y="191"/>
                </a:cxn>
                <a:cxn ang="0">
                  <a:pos x="65" y="185"/>
                </a:cxn>
                <a:cxn ang="0">
                  <a:pos x="51" y="180"/>
                </a:cxn>
                <a:cxn ang="0">
                  <a:pos x="37" y="175"/>
                </a:cxn>
                <a:cxn ang="0">
                  <a:pos x="25" y="169"/>
                </a:cxn>
                <a:cxn ang="0">
                  <a:pos x="11" y="163"/>
                </a:cxn>
                <a:cxn ang="0">
                  <a:pos x="9" y="122"/>
                </a:cxn>
                <a:cxn ang="0">
                  <a:pos x="6" y="81"/>
                </a:cxn>
                <a:cxn ang="0">
                  <a:pos x="3" y="41"/>
                </a:cxn>
                <a:cxn ang="0">
                  <a:pos x="0" y="0"/>
                </a:cxn>
              </a:cxnLst>
              <a:rect l="0" t="0" r="r" b="b"/>
              <a:pathLst>
                <a:path w="201" h="206">
                  <a:moveTo>
                    <a:pt x="0" y="0"/>
                  </a:moveTo>
                  <a:lnTo>
                    <a:pt x="6" y="16"/>
                  </a:lnTo>
                  <a:lnTo>
                    <a:pt x="12" y="30"/>
                  </a:lnTo>
                  <a:lnTo>
                    <a:pt x="18" y="46"/>
                  </a:lnTo>
                  <a:lnTo>
                    <a:pt x="24" y="61"/>
                  </a:lnTo>
                  <a:lnTo>
                    <a:pt x="29" y="77"/>
                  </a:lnTo>
                  <a:lnTo>
                    <a:pt x="36" y="93"/>
                  </a:lnTo>
                  <a:lnTo>
                    <a:pt x="42" y="108"/>
                  </a:lnTo>
                  <a:lnTo>
                    <a:pt x="48" y="124"/>
                  </a:lnTo>
                  <a:lnTo>
                    <a:pt x="67" y="131"/>
                  </a:lnTo>
                  <a:lnTo>
                    <a:pt x="86" y="141"/>
                  </a:lnTo>
                  <a:lnTo>
                    <a:pt x="106" y="149"/>
                  </a:lnTo>
                  <a:lnTo>
                    <a:pt x="125" y="156"/>
                  </a:lnTo>
                  <a:lnTo>
                    <a:pt x="143" y="166"/>
                  </a:lnTo>
                  <a:lnTo>
                    <a:pt x="162" y="174"/>
                  </a:lnTo>
                  <a:lnTo>
                    <a:pt x="182" y="183"/>
                  </a:lnTo>
                  <a:lnTo>
                    <a:pt x="201" y="191"/>
                  </a:lnTo>
                  <a:lnTo>
                    <a:pt x="191" y="193"/>
                  </a:lnTo>
                  <a:lnTo>
                    <a:pt x="181" y="195"/>
                  </a:lnTo>
                  <a:lnTo>
                    <a:pt x="170" y="196"/>
                  </a:lnTo>
                  <a:lnTo>
                    <a:pt x="160" y="199"/>
                  </a:lnTo>
                  <a:lnTo>
                    <a:pt x="150" y="201"/>
                  </a:lnTo>
                  <a:lnTo>
                    <a:pt x="140" y="202"/>
                  </a:lnTo>
                  <a:lnTo>
                    <a:pt x="128" y="204"/>
                  </a:lnTo>
                  <a:lnTo>
                    <a:pt x="118" y="206"/>
                  </a:lnTo>
                  <a:lnTo>
                    <a:pt x="104" y="201"/>
                  </a:lnTo>
                  <a:lnTo>
                    <a:pt x="92" y="196"/>
                  </a:lnTo>
                  <a:lnTo>
                    <a:pt x="78" y="191"/>
                  </a:lnTo>
                  <a:lnTo>
                    <a:pt x="65" y="185"/>
                  </a:lnTo>
                  <a:lnTo>
                    <a:pt x="51" y="180"/>
                  </a:lnTo>
                  <a:lnTo>
                    <a:pt x="37" y="175"/>
                  </a:lnTo>
                  <a:lnTo>
                    <a:pt x="25" y="169"/>
                  </a:lnTo>
                  <a:lnTo>
                    <a:pt x="11" y="163"/>
                  </a:lnTo>
                  <a:lnTo>
                    <a:pt x="9" y="122"/>
                  </a:lnTo>
                  <a:lnTo>
                    <a:pt x="6" y="81"/>
                  </a:lnTo>
                  <a:lnTo>
                    <a:pt x="3" y="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7" name="Freeform 35"/>
            <p:cNvSpPr>
              <a:spLocks/>
            </p:cNvSpPr>
            <p:nvPr/>
          </p:nvSpPr>
          <p:spPr bwMode="auto">
            <a:xfrm>
              <a:off x="7624763" y="2538413"/>
              <a:ext cx="106362" cy="1063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8" y="124"/>
                </a:cxn>
                <a:cxn ang="0">
                  <a:pos x="201" y="191"/>
                </a:cxn>
                <a:cxn ang="0">
                  <a:pos x="118" y="203"/>
                </a:cxn>
                <a:cxn ang="0">
                  <a:pos x="29" y="159"/>
                </a:cxn>
                <a:cxn ang="0">
                  <a:pos x="0" y="0"/>
                </a:cxn>
              </a:cxnLst>
              <a:rect l="0" t="0" r="r" b="b"/>
              <a:pathLst>
                <a:path w="201" h="203">
                  <a:moveTo>
                    <a:pt x="0" y="0"/>
                  </a:moveTo>
                  <a:lnTo>
                    <a:pt x="48" y="124"/>
                  </a:lnTo>
                  <a:lnTo>
                    <a:pt x="201" y="191"/>
                  </a:lnTo>
                  <a:lnTo>
                    <a:pt x="118" y="203"/>
                  </a:lnTo>
                  <a:lnTo>
                    <a:pt x="29" y="1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8" name="Freeform 36"/>
            <p:cNvSpPr>
              <a:spLocks/>
            </p:cNvSpPr>
            <p:nvPr/>
          </p:nvSpPr>
          <p:spPr bwMode="auto">
            <a:xfrm>
              <a:off x="7337425" y="2419350"/>
              <a:ext cx="93662" cy="150812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70" y="144"/>
                </a:cxn>
                <a:cxn ang="0">
                  <a:pos x="177" y="285"/>
                </a:cxn>
                <a:cxn ang="0">
                  <a:pos x="94" y="261"/>
                </a:cxn>
                <a:cxn ang="0">
                  <a:pos x="0" y="71"/>
                </a:cxn>
                <a:cxn ang="0">
                  <a:pos x="23" y="0"/>
                </a:cxn>
              </a:cxnLst>
              <a:rect l="0" t="0" r="r" b="b"/>
              <a:pathLst>
                <a:path w="177" h="285">
                  <a:moveTo>
                    <a:pt x="23" y="0"/>
                  </a:moveTo>
                  <a:lnTo>
                    <a:pt x="70" y="144"/>
                  </a:lnTo>
                  <a:lnTo>
                    <a:pt x="177" y="285"/>
                  </a:lnTo>
                  <a:lnTo>
                    <a:pt x="94" y="261"/>
                  </a:lnTo>
                  <a:lnTo>
                    <a:pt x="0" y="7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9" name="Freeform 37"/>
            <p:cNvSpPr>
              <a:spLocks/>
            </p:cNvSpPr>
            <p:nvPr/>
          </p:nvSpPr>
          <p:spPr bwMode="auto">
            <a:xfrm>
              <a:off x="7831138" y="2349500"/>
              <a:ext cx="119062" cy="225425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166" y="119"/>
                </a:cxn>
                <a:cxn ang="0">
                  <a:pos x="225" y="167"/>
                </a:cxn>
                <a:cxn ang="0">
                  <a:pos x="188" y="275"/>
                </a:cxn>
                <a:cxn ang="0">
                  <a:pos x="110" y="427"/>
                </a:cxn>
                <a:cxn ang="0">
                  <a:pos x="129" y="299"/>
                </a:cxn>
                <a:cxn ang="0">
                  <a:pos x="153" y="155"/>
                </a:cxn>
                <a:cxn ang="0">
                  <a:pos x="0" y="24"/>
                </a:cxn>
                <a:cxn ang="0">
                  <a:pos x="59" y="0"/>
                </a:cxn>
              </a:cxnLst>
              <a:rect l="0" t="0" r="r" b="b"/>
              <a:pathLst>
                <a:path w="225" h="427">
                  <a:moveTo>
                    <a:pt x="59" y="0"/>
                  </a:moveTo>
                  <a:lnTo>
                    <a:pt x="166" y="119"/>
                  </a:lnTo>
                  <a:lnTo>
                    <a:pt x="225" y="167"/>
                  </a:lnTo>
                  <a:lnTo>
                    <a:pt x="188" y="275"/>
                  </a:lnTo>
                  <a:lnTo>
                    <a:pt x="110" y="427"/>
                  </a:lnTo>
                  <a:lnTo>
                    <a:pt x="129" y="299"/>
                  </a:lnTo>
                  <a:lnTo>
                    <a:pt x="153" y="155"/>
                  </a:lnTo>
                  <a:lnTo>
                    <a:pt x="0" y="24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0" name="Freeform 38"/>
            <p:cNvSpPr>
              <a:spLocks/>
            </p:cNvSpPr>
            <p:nvPr/>
          </p:nvSpPr>
          <p:spPr bwMode="auto">
            <a:xfrm>
              <a:off x="7947025" y="2097088"/>
              <a:ext cx="190500" cy="315912"/>
            </a:xfrm>
            <a:custGeom>
              <a:avLst/>
              <a:gdLst/>
              <a:ahLst/>
              <a:cxnLst>
                <a:cxn ang="0">
                  <a:pos x="64" y="48"/>
                </a:cxn>
                <a:cxn ang="0">
                  <a:pos x="228" y="0"/>
                </a:cxn>
                <a:cxn ang="0">
                  <a:pos x="359" y="226"/>
                </a:cxn>
                <a:cxn ang="0">
                  <a:pos x="288" y="321"/>
                </a:cxn>
                <a:cxn ang="0">
                  <a:pos x="265" y="465"/>
                </a:cxn>
                <a:cxn ang="0">
                  <a:pos x="17" y="596"/>
                </a:cxn>
                <a:cxn ang="0">
                  <a:pos x="5" y="534"/>
                </a:cxn>
                <a:cxn ang="0">
                  <a:pos x="0" y="463"/>
                </a:cxn>
                <a:cxn ang="0">
                  <a:pos x="2" y="388"/>
                </a:cxn>
                <a:cxn ang="0">
                  <a:pos x="8" y="311"/>
                </a:cxn>
                <a:cxn ang="0">
                  <a:pos x="19" y="236"/>
                </a:cxn>
                <a:cxn ang="0">
                  <a:pos x="33" y="165"/>
                </a:cxn>
                <a:cxn ang="0">
                  <a:pos x="48" y="101"/>
                </a:cxn>
                <a:cxn ang="0">
                  <a:pos x="64" y="48"/>
                </a:cxn>
              </a:cxnLst>
              <a:rect l="0" t="0" r="r" b="b"/>
              <a:pathLst>
                <a:path w="359" h="596">
                  <a:moveTo>
                    <a:pt x="64" y="48"/>
                  </a:moveTo>
                  <a:lnTo>
                    <a:pt x="228" y="0"/>
                  </a:lnTo>
                  <a:lnTo>
                    <a:pt x="359" y="226"/>
                  </a:lnTo>
                  <a:lnTo>
                    <a:pt x="288" y="321"/>
                  </a:lnTo>
                  <a:lnTo>
                    <a:pt x="265" y="465"/>
                  </a:lnTo>
                  <a:lnTo>
                    <a:pt x="17" y="596"/>
                  </a:lnTo>
                  <a:lnTo>
                    <a:pt x="5" y="534"/>
                  </a:lnTo>
                  <a:lnTo>
                    <a:pt x="0" y="463"/>
                  </a:lnTo>
                  <a:lnTo>
                    <a:pt x="2" y="388"/>
                  </a:lnTo>
                  <a:lnTo>
                    <a:pt x="8" y="311"/>
                  </a:lnTo>
                  <a:lnTo>
                    <a:pt x="19" y="236"/>
                  </a:lnTo>
                  <a:lnTo>
                    <a:pt x="33" y="165"/>
                  </a:lnTo>
                  <a:lnTo>
                    <a:pt x="48" y="101"/>
                  </a:lnTo>
                  <a:lnTo>
                    <a:pt x="64" y="48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1" name="Freeform 39"/>
            <p:cNvSpPr>
              <a:spLocks/>
            </p:cNvSpPr>
            <p:nvPr/>
          </p:nvSpPr>
          <p:spPr bwMode="auto">
            <a:xfrm>
              <a:off x="8018463" y="1933575"/>
              <a:ext cx="125412" cy="2444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3" y="35"/>
                </a:cxn>
                <a:cxn ang="0">
                  <a:pos x="189" y="191"/>
                </a:cxn>
                <a:cxn ang="0">
                  <a:pos x="236" y="464"/>
                </a:cxn>
                <a:cxn ang="0">
                  <a:pos x="117" y="297"/>
                </a:cxn>
                <a:cxn ang="0">
                  <a:pos x="71" y="130"/>
                </a:cxn>
                <a:cxn ang="0">
                  <a:pos x="0" y="0"/>
                </a:cxn>
              </a:cxnLst>
              <a:rect l="0" t="0" r="r" b="b"/>
              <a:pathLst>
                <a:path w="236" h="464">
                  <a:moveTo>
                    <a:pt x="0" y="0"/>
                  </a:moveTo>
                  <a:lnTo>
                    <a:pt x="93" y="35"/>
                  </a:lnTo>
                  <a:lnTo>
                    <a:pt x="189" y="191"/>
                  </a:lnTo>
                  <a:lnTo>
                    <a:pt x="236" y="464"/>
                  </a:lnTo>
                  <a:lnTo>
                    <a:pt x="117" y="297"/>
                  </a:lnTo>
                  <a:lnTo>
                    <a:pt x="71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2" name="Freeform 40"/>
            <p:cNvSpPr>
              <a:spLocks/>
            </p:cNvSpPr>
            <p:nvPr/>
          </p:nvSpPr>
          <p:spPr bwMode="auto">
            <a:xfrm>
              <a:off x="7624763" y="2041525"/>
              <a:ext cx="268287" cy="317500"/>
            </a:xfrm>
            <a:custGeom>
              <a:avLst/>
              <a:gdLst/>
              <a:ahLst/>
              <a:cxnLst>
                <a:cxn ang="0">
                  <a:pos x="175" y="0"/>
                </a:cxn>
                <a:cxn ang="0">
                  <a:pos x="425" y="130"/>
                </a:cxn>
                <a:cxn ang="0">
                  <a:pos x="508" y="189"/>
                </a:cxn>
                <a:cxn ang="0">
                  <a:pos x="456" y="325"/>
                </a:cxn>
                <a:cxn ang="0">
                  <a:pos x="414" y="511"/>
                </a:cxn>
                <a:cxn ang="0">
                  <a:pos x="128" y="601"/>
                </a:cxn>
                <a:cxn ang="0">
                  <a:pos x="108" y="582"/>
                </a:cxn>
                <a:cxn ang="0">
                  <a:pos x="86" y="559"/>
                </a:cxn>
                <a:cxn ang="0">
                  <a:pos x="67" y="532"/>
                </a:cxn>
                <a:cxn ang="0">
                  <a:pos x="48" y="502"/>
                </a:cxn>
                <a:cxn ang="0">
                  <a:pos x="32" y="471"/>
                </a:cxn>
                <a:cxn ang="0">
                  <a:pos x="18" y="435"/>
                </a:cxn>
                <a:cxn ang="0">
                  <a:pos x="8" y="398"/>
                </a:cxn>
                <a:cxn ang="0">
                  <a:pos x="2" y="358"/>
                </a:cxn>
                <a:cxn ang="0">
                  <a:pos x="0" y="317"/>
                </a:cxn>
                <a:cxn ang="0">
                  <a:pos x="5" y="274"/>
                </a:cxn>
                <a:cxn ang="0">
                  <a:pos x="14" y="230"/>
                </a:cxn>
                <a:cxn ang="0">
                  <a:pos x="31" y="185"/>
                </a:cxn>
                <a:cxn ang="0">
                  <a:pos x="53" y="139"/>
                </a:cxn>
                <a:cxn ang="0">
                  <a:pos x="85" y="93"/>
                </a:cxn>
                <a:cxn ang="0">
                  <a:pos x="126" y="47"/>
                </a:cxn>
                <a:cxn ang="0">
                  <a:pos x="175" y="0"/>
                </a:cxn>
              </a:cxnLst>
              <a:rect l="0" t="0" r="r" b="b"/>
              <a:pathLst>
                <a:path w="508" h="601">
                  <a:moveTo>
                    <a:pt x="175" y="0"/>
                  </a:moveTo>
                  <a:lnTo>
                    <a:pt x="425" y="130"/>
                  </a:lnTo>
                  <a:lnTo>
                    <a:pt x="508" y="189"/>
                  </a:lnTo>
                  <a:lnTo>
                    <a:pt x="456" y="325"/>
                  </a:lnTo>
                  <a:lnTo>
                    <a:pt x="414" y="511"/>
                  </a:lnTo>
                  <a:lnTo>
                    <a:pt x="128" y="601"/>
                  </a:lnTo>
                  <a:lnTo>
                    <a:pt x="108" y="582"/>
                  </a:lnTo>
                  <a:lnTo>
                    <a:pt x="86" y="559"/>
                  </a:lnTo>
                  <a:lnTo>
                    <a:pt x="67" y="532"/>
                  </a:lnTo>
                  <a:lnTo>
                    <a:pt x="48" y="502"/>
                  </a:lnTo>
                  <a:lnTo>
                    <a:pt x="32" y="471"/>
                  </a:lnTo>
                  <a:lnTo>
                    <a:pt x="18" y="435"/>
                  </a:lnTo>
                  <a:lnTo>
                    <a:pt x="8" y="398"/>
                  </a:lnTo>
                  <a:lnTo>
                    <a:pt x="2" y="358"/>
                  </a:lnTo>
                  <a:lnTo>
                    <a:pt x="0" y="317"/>
                  </a:lnTo>
                  <a:lnTo>
                    <a:pt x="5" y="274"/>
                  </a:lnTo>
                  <a:lnTo>
                    <a:pt x="14" y="230"/>
                  </a:lnTo>
                  <a:lnTo>
                    <a:pt x="31" y="185"/>
                  </a:lnTo>
                  <a:lnTo>
                    <a:pt x="53" y="139"/>
                  </a:lnTo>
                  <a:lnTo>
                    <a:pt x="85" y="93"/>
                  </a:lnTo>
                  <a:lnTo>
                    <a:pt x="126" y="47"/>
                  </a:lnTo>
                  <a:lnTo>
                    <a:pt x="17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3" name="Freeform 41"/>
            <p:cNvSpPr>
              <a:spLocks/>
            </p:cNvSpPr>
            <p:nvPr/>
          </p:nvSpPr>
          <p:spPr bwMode="auto">
            <a:xfrm>
              <a:off x="7448550" y="1989138"/>
              <a:ext cx="219075" cy="246062"/>
            </a:xfrm>
            <a:custGeom>
              <a:avLst/>
              <a:gdLst/>
              <a:ahLst/>
              <a:cxnLst>
                <a:cxn ang="0">
                  <a:pos x="414" y="48"/>
                </a:cxn>
                <a:cxn ang="0">
                  <a:pos x="284" y="406"/>
                </a:cxn>
                <a:cxn ang="0">
                  <a:pos x="154" y="406"/>
                </a:cxn>
                <a:cxn ang="0">
                  <a:pos x="0" y="466"/>
                </a:cxn>
                <a:cxn ang="0">
                  <a:pos x="4" y="437"/>
                </a:cxn>
                <a:cxn ang="0">
                  <a:pos x="8" y="406"/>
                </a:cxn>
                <a:cxn ang="0">
                  <a:pos x="15" y="373"/>
                </a:cxn>
                <a:cxn ang="0">
                  <a:pos x="23" y="338"/>
                </a:cxn>
                <a:cxn ang="0">
                  <a:pos x="33" y="303"/>
                </a:cxn>
                <a:cxn ang="0">
                  <a:pos x="46" y="267"/>
                </a:cxn>
                <a:cxn ang="0">
                  <a:pos x="61" y="232"/>
                </a:cxn>
                <a:cxn ang="0">
                  <a:pos x="79" y="197"/>
                </a:cxn>
                <a:cxn ang="0">
                  <a:pos x="99" y="163"/>
                </a:cxn>
                <a:cxn ang="0">
                  <a:pos x="124" y="131"/>
                </a:cxn>
                <a:cxn ang="0">
                  <a:pos x="151" y="102"/>
                </a:cxn>
                <a:cxn ang="0">
                  <a:pos x="183" y="74"/>
                </a:cxn>
                <a:cxn ang="0">
                  <a:pos x="220" y="49"/>
                </a:cxn>
                <a:cxn ang="0">
                  <a:pos x="259" y="29"/>
                </a:cxn>
                <a:cxn ang="0">
                  <a:pos x="305" y="13"/>
                </a:cxn>
                <a:cxn ang="0">
                  <a:pos x="355" y="0"/>
                </a:cxn>
                <a:cxn ang="0">
                  <a:pos x="414" y="48"/>
                </a:cxn>
              </a:cxnLst>
              <a:rect l="0" t="0" r="r" b="b"/>
              <a:pathLst>
                <a:path w="414" h="466">
                  <a:moveTo>
                    <a:pt x="414" y="48"/>
                  </a:moveTo>
                  <a:lnTo>
                    <a:pt x="284" y="406"/>
                  </a:lnTo>
                  <a:lnTo>
                    <a:pt x="154" y="406"/>
                  </a:lnTo>
                  <a:lnTo>
                    <a:pt x="0" y="466"/>
                  </a:lnTo>
                  <a:lnTo>
                    <a:pt x="4" y="437"/>
                  </a:lnTo>
                  <a:lnTo>
                    <a:pt x="8" y="406"/>
                  </a:lnTo>
                  <a:lnTo>
                    <a:pt x="15" y="373"/>
                  </a:lnTo>
                  <a:lnTo>
                    <a:pt x="23" y="338"/>
                  </a:lnTo>
                  <a:lnTo>
                    <a:pt x="33" y="303"/>
                  </a:lnTo>
                  <a:lnTo>
                    <a:pt x="46" y="267"/>
                  </a:lnTo>
                  <a:lnTo>
                    <a:pt x="61" y="232"/>
                  </a:lnTo>
                  <a:lnTo>
                    <a:pt x="79" y="197"/>
                  </a:lnTo>
                  <a:lnTo>
                    <a:pt x="99" y="163"/>
                  </a:lnTo>
                  <a:lnTo>
                    <a:pt x="124" y="131"/>
                  </a:lnTo>
                  <a:lnTo>
                    <a:pt x="151" y="102"/>
                  </a:lnTo>
                  <a:lnTo>
                    <a:pt x="183" y="74"/>
                  </a:lnTo>
                  <a:lnTo>
                    <a:pt x="220" y="49"/>
                  </a:lnTo>
                  <a:lnTo>
                    <a:pt x="259" y="29"/>
                  </a:lnTo>
                  <a:lnTo>
                    <a:pt x="305" y="13"/>
                  </a:lnTo>
                  <a:lnTo>
                    <a:pt x="355" y="0"/>
                  </a:lnTo>
                  <a:lnTo>
                    <a:pt x="414" y="48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4" name="Freeform 42"/>
            <p:cNvSpPr>
              <a:spLocks/>
            </p:cNvSpPr>
            <p:nvPr/>
          </p:nvSpPr>
          <p:spPr bwMode="auto">
            <a:xfrm>
              <a:off x="7489825" y="2254250"/>
              <a:ext cx="177800" cy="271462"/>
            </a:xfrm>
            <a:custGeom>
              <a:avLst/>
              <a:gdLst/>
              <a:ahLst/>
              <a:cxnLst>
                <a:cxn ang="0">
                  <a:pos x="183" y="0"/>
                </a:cxn>
                <a:cxn ang="0">
                  <a:pos x="277" y="155"/>
                </a:cxn>
                <a:cxn ang="0">
                  <a:pos x="336" y="227"/>
                </a:cxn>
                <a:cxn ang="0">
                  <a:pos x="253" y="381"/>
                </a:cxn>
                <a:cxn ang="0">
                  <a:pos x="206" y="502"/>
                </a:cxn>
                <a:cxn ang="0">
                  <a:pos x="88" y="511"/>
                </a:cxn>
                <a:cxn ang="0">
                  <a:pos x="48" y="457"/>
                </a:cxn>
                <a:cxn ang="0">
                  <a:pos x="22" y="396"/>
                </a:cxn>
                <a:cxn ang="0">
                  <a:pos x="6" y="328"/>
                </a:cxn>
                <a:cxn ang="0">
                  <a:pos x="0" y="257"/>
                </a:cxn>
                <a:cxn ang="0">
                  <a:pos x="0" y="188"/>
                </a:cxn>
                <a:cxn ang="0">
                  <a:pos x="4" y="123"/>
                </a:cxn>
                <a:cxn ang="0">
                  <a:pos x="12" y="65"/>
                </a:cxn>
                <a:cxn ang="0">
                  <a:pos x="21" y="19"/>
                </a:cxn>
                <a:cxn ang="0">
                  <a:pos x="183" y="0"/>
                </a:cxn>
              </a:cxnLst>
              <a:rect l="0" t="0" r="r" b="b"/>
              <a:pathLst>
                <a:path w="336" h="511">
                  <a:moveTo>
                    <a:pt x="183" y="0"/>
                  </a:moveTo>
                  <a:lnTo>
                    <a:pt x="277" y="155"/>
                  </a:lnTo>
                  <a:lnTo>
                    <a:pt x="336" y="227"/>
                  </a:lnTo>
                  <a:lnTo>
                    <a:pt x="253" y="381"/>
                  </a:lnTo>
                  <a:lnTo>
                    <a:pt x="206" y="502"/>
                  </a:lnTo>
                  <a:lnTo>
                    <a:pt x="88" y="511"/>
                  </a:lnTo>
                  <a:lnTo>
                    <a:pt x="48" y="457"/>
                  </a:lnTo>
                  <a:lnTo>
                    <a:pt x="22" y="396"/>
                  </a:lnTo>
                  <a:lnTo>
                    <a:pt x="6" y="328"/>
                  </a:lnTo>
                  <a:lnTo>
                    <a:pt x="0" y="257"/>
                  </a:lnTo>
                  <a:lnTo>
                    <a:pt x="0" y="188"/>
                  </a:lnTo>
                  <a:lnTo>
                    <a:pt x="4" y="123"/>
                  </a:lnTo>
                  <a:lnTo>
                    <a:pt x="12" y="65"/>
                  </a:lnTo>
                  <a:lnTo>
                    <a:pt x="21" y="19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5" name="Freeform 43"/>
            <p:cNvSpPr>
              <a:spLocks/>
            </p:cNvSpPr>
            <p:nvPr/>
          </p:nvSpPr>
          <p:spPr bwMode="auto">
            <a:xfrm>
              <a:off x="8008938" y="2193925"/>
              <a:ext cx="122237" cy="200025"/>
            </a:xfrm>
            <a:custGeom>
              <a:avLst/>
              <a:gdLst/>
              <a:ahLst/>
              <a:cxnLst>
                <a:cxn ang="0">
                  <a:pos x="220" y="86"/>
                </a:cxn>
                <a:cxn ang="0">
                  <a:pos x="125" y="337"/>
                </a:cxn>
                <a:cxn ang="0">
                  <a:pos x="0" y="376"/>
                </a:cxn>
                <a:cxn ang="0">
                  <a:pos x="106" y="299"/>
                </a:cxn>
                <a:cxn ang="0">
                  <a:pos x="232" y="0"/>
                </a:cxn>
                <a:cxn ang="0">
                  <a:pos x="220" y="86"/>
                </a:cxn>
              </a:cxnLst>
              <a:rect l="0" t="0" r="r" b="b"/>
              <a:pathLst>
                <a:path w="232" h="376">
                  <a:moveTo>
                    <a:pt x="220" y="86"/>
                  </a:moveTo>
                  <a:lnTo>
                    <a:pt x="125" y="337"/>
                  </a:lnTo>
                  <a:lnTo>
                    <a:pt x="0" y="376"/>
                  </a:lnTo>
                  <a:lnTo>
                    <a:pt x="106" y="299"/>
                  </a:lnTo>
                  <a:lnTo>
                    <a:pt x="232" y="0"/>
                  </a:lnTo>
                  <a:lnTo>
                    <a:pt x="220" y="86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6" name="Freeform 44"/>
            <p:cNvSpPr>
              <a:spLocks/>
            </p:cNvSpPr>
            <p:nvPr/>
          </p:nvSpPr>
          <p:spPr bwMode="auto">
            <a:xfrm>
              <a:off x="7724775" y="2357438"/>
              <a:ext cx="198437" cy="260350"/>
            </a:xfrm>
            <a:custGeom>
              <a:avLst/>
              <a:gdLst/>
              <a:ahLst/>
              <a:cxnLst>
                <a:cxn ang="0">
                  <a:pos x="231" y="0"/>
                </a:cxn>
                <a:cxn ang="0">
                  <a:pos x="375" y="164"/>
                </a:cxn>
                <a:cxn ang="0">
                  <a:pos x="317" y="365"/>
                </a:cxn>
                <a:cxn ang="0">
                  <a:pos x="279" y="414"/>
                </a:cxn>
                <a:cxn ang="0">
                  <a:pos x="145" y="491"/>
                </a:cxn>
                <a:cxn ang="0">
                  <a:pos x="87" y="461"/>
                </a:cxn>
                <a:cxn ang="0">
                  <a:pos x="66" y="445"/>
                </a:cxn>
                <a:cxn ang="0">
                  <a:pos x="46" y="421"/>
                </a:cxn>
                <a:cxn ang="0">
                  <a:pos x="31" y="391"/>
                </a:cxn>
                <a:cxn ang="0">
                  <a:pos x="20" y="350"/>
                </a:cxn>
                <a:cxn ang="0">
                  <a:pos x="11" y="298"/>
                </a:cxn>
                <a:cxn ang="0">
                  <a:pos x="4" y="232"/>
                </a:cxn>
                <a:cxn ang="0">
                  <a:pos x="1" y="152"/>
                </a:cxn>
                <a:cxn ang="0">
                  <a:pos x="0" y="57"/>
                </a:cxn>
                <a:cxn ang="0">
                  <a:pos x="231" y="0"/>
                </a:cxn>
              </a:cxnLst>
              <a:rect l="0" t="0" r="r" b="b"/>
              <a:pathLst>
                <a:path w="375" h="491">
                  <a:moveTo>
                    <a:pt x="231" y="0"/>
                  </a:moveTo>
                  <a:lnTo>
                    <a:pt x="375" y="164"/>
                  </a:lnTo>
                  <a:lnTo>
                    <a:pt x="317" y="365"/>
                  </a:lnTo>
                  <a:lnTo>
                    <a:pt x="279" y="414"/>
                  </a:lnTo>
                  <a:lnTo>
                    <a:pt x="145" y="491"/>
                  </a:lnTo>
                  <a:lnTo>
                    <a:pt x="87" y="461"/>
                  </a:lnTo>
                  <a:lnTo>
                    <a:pt x="66" y="445"/>
                  </a:lnTo>
                  <a:lnTo>
                    <a:pt x="46" y="421"/>
                  </a:lnTo>
                  <a:lnTo>
                    <a:pt x="31" y="391"/>
                  </a:lnTo>
                  <a:lnTo>
                    <a:pt x="20" y="350"/>
                  </a:lnTo>
                  <a:lnTo>
                    <a:pt x="11" y="298"/>
                  </a:lnTo>
                  <a:lnTo>
                    <a:pt x="4" y="232"/>
                  </a:lnTo>
                  <a:lnTo>
                    <a:pt x="1" y="152"/>
                  </a:lnTo>
                  <a:lnTo>
                    <a:pt x="0" y="57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7" name="Freeform 45"/>
            <p:cNvSpPr>
              <a:spLocks/>
            </p:cNvSpPr>
            <p:nvPr/>
          </p:nvSpPr>
          <p:spPr bwMode="auto">
            <a:xfrm>
              <a:off x="7845425" y="1903413"/>
              <a:ext cx="168275" cy="184150"/>
            </a:xfrm>
            <a:custGeom>
              <a:avLst/>
              <a:gdLst/>
              <a:ahLst/>
              <a:cxnLst>
                <a:cxn ang="0">
                  <a:pos x="204" y="19"/>
                </a:cxn>
                <a:cxn ang="0">
                  <a:pos x="280" y="135"/>
                </a:cxn>
                <a:cxn ang="0">
                  <a:pos x="318" y="281"/>
                </a:cxn>
                <a:cxn ang="0">
                  <a:pos x="232" y="319"/>
                </a:cxn>
                <a:cxn ang="0">
                  <a:pos x="126" y="348"/>
                </a:cxn>
                <a:cxn ang="0">
                  <a:pos x="96" y="321"/>
                </a:cxn>
                <a:cxn ang="0">
                  <a:pos x="67" y="287"/>
                </a:cxn>
                <a:cxn ang="0">
                  <a:pos x="42" y="249"/>
                </a:cxn>
                <a:cxn ang="0">
                  <a:pos x="22" y="206"/>
                </a:cxn>
                <a:cxn ang="0">
                  <a:pos x="8" y="158"/>
                </a:cxn>
                <a:cxn ang="0">
                  <a:pos x="0" y="107"/>
                </a:cxn>
                <a:cxn ang="0">
                  <a:pos x="1" y="54"/>
                </a:cxn>
                <a:cxn ang="0">
                  <a:pos x="12" y="0"/>
                </a:cxn>
                <a:cxn ang="0">
                  <a:pos x="204" y="19"/>
                </a:cxn>
              </a:cxnLst>
              <a:rect l="0" t="0" r="r" b="b"/>
              <a:pathLst>
                <a:path w="318" h="348">
                  <a:moveTo>
                    <a:pt x="204" y="19"/>
                  </a:moveTo>
                  <a:lnTo>
                    <a:pt x="280" y="135"/>
                  </a:lnTo>
                  <a:lnTo>
                    <a:pt x="318" y="281"/>
                  </a:lnTo>
                  <a:lnTo>
                    <a:pt x="232" y="319"/>
                  </a:lnTo>
                  <a:lnTo>
                    <a:pt x="126" y="348"/>
                  </a:lnTo>
                  <a:lnTo>
                    <a:pt x="96" y="321"/>
                  </a:lnTo>
                  <a:lnTo>
                    <a:pt x="67" y="287"/>
                  </a:lnTo>
                  <a:lnTo>
                    <a:pt x="42" y="249"/>
                  </a:lnTo>
                  <a:lnTo>
                    <a:pt x="22" y="206"/>
                  </a:lnTo>
                  <a:lnTo>
                    <a:pt x="8" y="158"/>
                  </a:lnTo>
                  <a:lnTo>
                    <a:pt x="0" y="107"/>
                  </a:lnTo>
                  <a:lnTo>
                    <a:pt x="1" y="54"/>
                  </a:lnTo>
                  <a:lnTo>
                    <a:pt x="12" y="0"/>
                  </a:lnTo>
                  <a:lnTo>
                    <a:pt x="204" y="19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8" name="Freeform 46"/>
            <p:cNvSpPr>
              <a:spLocks/>
            </p:cNvSpPr>
            <p:nvPr/>
          </p:nvSpPr>
          <p:spPr bwMode="auto">
            <a:xfrm>
              <a:off x="7932738" y="1912938"/>
              <a:ext cx="111125" cy="184150"/>
            </a:xfrm>
            <a:custGeom>
              <a:avLst/>
              <a:gdLst/>
              <a:ahLst/>
              <a:cxnLst>
                <a:cxn ang="0">
                  <a:pos x="95" y="20"/>
                </a:cxn>
                <a:cxn ang="0">
                  <a:pos x="191" y="184"/>
                </a:cxn>
                <a:cxn ang="0">
                  <a:pos x="210" y="309"/>
                </a:cxn>
                <a:cxn ang="0">
                  <a:pos x="0" y="348"/>
                </a:cxn>
                <a:cxn ang="0">
                  <a:pos x="67" y="309"/>
                </a:cxn>
                <a:cxn ang="0">
                  <a:pos x="182" y="271"/>
                </a:cxn>
                <a:cxn ang="0">
                  <a:pos x="115" y="107"/>
                </a:cxn>
                <a:cxn ang="0">
                  <a:pos x="48" y="0"/>
                </a:cxn>
                <a:cxn ang="0">
                  <a:pos x="95" y="20"/>
                </a:cxn>
              </a:cxnLst>
              <a:rect l="0" t="0" r="r" b="b"/>
              <a:pathLst>
                <a:path w="210" h="348">
                  <a:moveTo>
                    <a:pt x="95" y="20"/>
                  </a:moveTo>
                  <a:lnTo>
                    <a:pt x="191" y="184"/>
                  </a:lnTo>
                  <a:lnTo>
                    <a:pt x="210" y="309"/>
                  </a:lnTo>
                  <a:lnTo>
                    <a:pt x="0" y="348"/>
                  </a:lnTo>
                  <a:lnTo>
                    <a:pt x="67" y="309"/>
                  </a:lnTo>
                  <a:lnTo>
                    <a:pt x="182" y="271"/>
                  </a:lnTo>
                  <a:lnTo>
                    <a:pt x="115" y="107"/>
                  </a:lnTo>
                  <a:lnTo>
                    <a:pt x="48" y="0"/>
                  </a:lnTo>
                  <a:lnTo>
                    <a:pt x="95" y="2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9" name="Freeform 47"/>
            <p:cNvSpPr>
              <a:spLocks/>
            </p:cNvSpPr>
            <p:nvPr/>
          </p:nvSpPr>
          <p:spPr bwMode="auto">
            <a:xfrm>
              <a:off x="7493000" y="1770063"/>
              <a:ext cx="292100" cy="212725"/>
            </a:xfrm>
            <a:custGeom>
              <a:avLst/>
              <a:gdLst/>
              <a:ahLst/>
              <a:cxnLst>
                <a:cxn ang="0">
                  <a:pos x="0" y="265"/>
                </a:cxn>
                <a:cxn ang="0">
                  <a:pos x="322" y="401"/>
                </a:cxn>
                <a:cxn ang="0">
                  <a:pos x="398" y="382"/>
                </a:cxn>
                <a:cxn ang="0">
                  <a:pos x="451" y="273"/>
                </a:cxn>
                <a:cxn ang="0">
                  <a:pos x="551" y="129"/>
                </a:cxn>
                <a:cxn ang="0">
                  <a:pos x="451" y="29"/>
                </a:cxn>
                <a:cxn ang="0">
                  <a:pos x="375" y="18"/>
                </a:cxn>
                <a:cxn ang="0">
                  <a:pos x="309" y="10"/>
                </a:cxn>
                <a:cxn ang="0">
                  <a:pos x="251" y="4"/>
                </a:cxn>
                <a:cxn ang="0">
                  <a:pos x="201" y="1"/>
                </a:cxn>
                <a:cxn ang="0">
                  <a:pos x="158" y="0"/>
                </a:cxn>
                <a:cxn ang="0">
                  <a:pos x="122" y="3"/>
                </a:cxn>
                <a:cxn ang="0">
                  <a:pos x="92" y="10"/>
                </a:cxn>
                <a:cxn ang="0">
                  <a:pos x="67" y="20"/>
                </a:cxn>
                <a:cxn ang="0">
                  <a:pos x="48" y="34"/>
                </a:cxn>
                <a:cxn ang="0">
                  <a:pos x="33" y="52"/>
                </a:cxn>
                <a:cxn ang="0">
                  <a:pos x="22" y="75"/>
                </a:cxn>
                <a:cxn ang="0">
                  <a:pos x="14" y="103"/>
                </a:cxn>
                <a:cxn ang="0">
                  <a:pos x="8" y="135"/>
                </a:cxn>
                <a:cxn ang="0">
                  <a:pos x="4" y="173"/>
                </a:cxn>
                <a:cxn ang="0">
                  <a:pos x="1" y="216"/>
                </a:cxn>
                <a:cxn ang="0">
                  <a:pos x="0" y="265"/>
                </a:cxn>
              </a:cxnLst>
              <a:rect l="0" t="0" r="r" b="b"/>
              <a:pathLst>
                <a:path w="551" h="401">
                  <a:moveTo>
                    <a:pt x="0" y="265"/>
                  </a:moveTo>
                  <a:lnTo>
                    <a:pt x="322" y="401"/>
                  </a:lnTo>
                  <a:lnTo>
                    <a:pt x="398" y="382"/>
                  </a:lnTo>
                  <a:lnTo>
                    <a:pt x="451" y="273"/>
                  </a:lnTo>
                  <a:lnTo>
                    <a:pt x="551" y="129"/>
                  </a:lnTo>
                  <a:lnTo>
                    <a:pt x="451" y="29"/>
                  </a:lnTo>
                  <a:lnTo>
                    <a:pt x="375" y="18"/>
                  </a:lnTo>
                  <a:lnTo>
                    <a:pt x="309" y="10"/>
                  </a:lnTo>
                  <a:lnTo>
                    <a:pt x="251" y="4"/>
                  </a:lnTo>
                  <a:lnTo>
                    <a:pt x="201" y="1"/>
                  </a:lnTo>
                  <a:lnTo>
                    <a:pt x="158" y="0"/>
                  </a:lnTo>
                  <a:lnTo>
                    <a:pt x="122" y="3"/>
                  </a:lnTo>
                  <a:lnTo>
                    <a:pt x="92" y="10"/>
                  </a:lnTo>
                  <a:lnTo>
                    <a:pt x="67" y="20"/>
                  </a:lnTo>
                  <a:lnTo>
                    <a:pt x="48" y="34"/>
                  </a:lnTo>
                  <a:lnTo>
                    <a:pt x="33" y="52"/>
                  </a:lnTo>
                  <a:lnTo>
                    <a:pt x="22" y="75"/>
                  </a:lnTo>
                  <a:lnTo>
                    <a:pt x="14" y="103"/>
                  </a:lnTo>
                  <a:lnTo>
                    <a:pt x="8" y="135"/>
                  </a:lnTo>
                  <a:lnTo>
                    <a:pt x="4" y="173"/>
                  </a:lnTo>
                  <a:lnTo>
                    <a:pt x="1" y="216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0" name="Freeform 48"/>
            <p:cNvSpPr>
              <a:spLocks/>
            </p:cNvSpPr>
            <p:nvPr/>
          </p:nvSpPr>
          <p:spPr bwMode="auto">
            <a:xfrm>
              <a:off x="7913688" y="2392363"/>
              <a:ext cx="173037" cy="204787"/>
            </a:xfrm>
            <a:custGeom>
              <a:avLst/>
              <a:gdLst/>
              <a:ahLst/>
              <a:cxnLst>
                <a:cxn ang="0">
                  <a:pos x="115" y="59"/>
                </a:cxn>
                <a:cxn ang="0">
                  <a:pos x="327" y="0"/>
                </a:cxn>
                <a:cxn ang="0">
                  <a:pos x="327" y="59"/>
                </a:cxn>
                <a:cxn ang="0">
                  <a:pos x="222" y="234"/>
                </a:cxn>
                <a:cxn ang="0">
                  <a:pos x="115" y="348"/>
                </a:cxn>
                <a:cxn ang="0">
                  <a:pos x="57" y="387"/>
                </a:cxn>
                <a:cxn ang="0">
                  <a:pos x="0" y="358"/>
                </a:cxn>
                <a:cxn ang="0">
                  <a:pos x="115" y="59"/>
                </a:cxn>
              </a:cxnLst>
              <a:rect l="0" t="0" r="r" b="b"/>
              <a:pathLst>
                <a:path w="327" h="387">
                  <a:moveTo>
                    <a:pt x="115" y="59"/>
                  </a:moveTo>
                  <a:lnTo>
                    <a:pt x="327" y="0"/>
                  </a:lnTo>
                  <a:lnTo>
                    <a:pt x="327" y="59"/>
                  </a:lnTo>
                  <a:lnTo>
                    <a:pt x="222" y="234"/>
                  </a:lnTo>
                  <a:lnTo>
                    <a:pt x="115" y="348"/>
                  </a:lnTo>
                  <a:lnTo>
                    <a:pt x="57" y="387"/>
                  </a:lnTo>
                  <a:lnTo>
                    <a:pt x="0" y="358"/>
                  </a:lnTo>
                  <a:lnTo>
                    <a:pt x="115" y="59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1" name="Freeform 49"/>
            <p:cNvSpPr>
              <a:spLocks/>
            </p:cNvSpPr>
            <p:nvPr/>
          </p:nvSpPr>
          <p:spPr bwMode="auto">
            <a:xfrm>
              <a:off x="7632700" y="2043113"/>
              <a:ext cx="260350" cy="314325"/>
            </a:xfrm>
            <a:custGeom>
              <a:avLst/>
              <a:gdLst/>
              <a:ahLst/>
              <a:cxnLst>
                <a:cxn ang="0">
                  <a:pos x="182" y="8"/>
                </a:cxn>
                <a:cxn ang="0">
                  <a:pos x="212" y="24"/>
                </a:cxn>
                <a:cxn ang="0">
                  <a:pos x="243" y="38"/>
                </a:cxn>
                <a:cxn ang="0">
                  <a:pos x="273" y="54"/>
                </a:cxn>
                <a:cxn ang="0">
                  <a:pos x="303" y="70"/>
                </a:cxn>
                <a:cxn ang="0">
                  <a:pos x="333" y="86"/>
                </a:cxn>
                <a:cxn ang="0">
                  <a:pos x="364" y="101"/>
                </a:cxn>
                <a:cxn ang="0">
                  <a:pos x="394" y="117"/>
                </a:cxn>
                <a:cxn ang="0">
                  <a:pos x="419" y="132"/>
                </a:cxn>
                <a:cxn ang="0">
                  <a:pos x="440" y="146"/>
                </a:cxn>
                <a:cxn ang="0">
                  <a:pos x="461" y="162"/>
                </a:cxn>
                <a:cxn ang="0">
                  <a:pos x="482" y="177"/>
                </a:cxn>
                <a:cxn ang="0">
                  <a:pos x="486" y="201"/>
                </a:cxn>
                <a:cxn ang="0">
                  <a:pos x="474" y="235"/>
                </a:cxn>
                <a:cxn ang="0">
                  <a:pos x="461" y="269"/>
                </a:cxn>
                <a:cxn ang="0">
                  <a:pos x="449" y="303"/>
                </a:cxn>
                <a:cxn ang="0">
                  <a:pos x="437" y="344"/>
                </a:cxn>
                <a:cxn ang="0">
                  <a:pos x="426" y="391"/>
                </a:cxn>
                <a:cxn ang="0">
                  <a:pos x="415" y="436"/>
                </a:cxn>
                <a:cxn ang="0">
                  <a:pos x="403" y="483"/>
                </a:cxn>
                <a:cxn ang="0">
                  <a:pos x="381" y="512"/>
                </a:cxn>
                <a:cxn ang="0">
                  <a:pos x="345" y="524"/>
                </a:cxn>
                <a:cxn ang="0">
                  <a:pos x="310" y="534"/>
                </a:cxn>
                <a:cxn ang="0">
                  <a:pos x="275" y="545"/>
                </a:cxn>
                <a:cxn ang="0">
                  <a:pos x="240" y="555"/>
                </a:cxn>
                <a:cxn ang="0">
                  <a:pos x="204" y="567"/>
                </a:cxn>
                <a:cxn ang="0">
                  <a:pos x="169" y="577"/>
                </a:cxn>
                <a:cxn ang="0">
                  <a:pos x="134" y="588"/>
                </a:cxn>
                <a:cxn ang="0">
                  <a:pos x="98" y="575"/>
                </a:cxn>
                <a:cxn ang="0">
                  <a:pos x="60" y="525"/>
                </a:cxn>
                <a:cxn ang="0">
                  <a:pos x="28" y="463"/>
                </a:cxn>
                <a:cxn ang="0">
                  <a:pos x="7" y="391"/>
                </a:cxn>
                <a:cxn ang="0">
                  <a:pos x="0" y="311"/>
                </a:cxn>
                <a:cxn ang="0">
                  <a:pos x="15" y="225"/>
                </a:cxn>
                <a:cxn ang="0">
                  <a:pos x="52" y="136"/>
                </a:cxn>
                <a:cxn ang="0">
                  <a:pos x="120" y="45"/>
                </a:cxn>
              </a:cxnLst>
              <a:rect l="0" t="0" r="r" b="b"/>
              <a:pathLst>
                <a:path w="492" h="594">
                  <a:moveTo>
                    <a:pt x="167" y="0"/>
                  </a:moveTo>
                  <a:lnTo>
                    <a:pt x="182" y="8"/>
                  </a:lnTo>
                  <a:lnTo>
                    <a:pt x="198" y="16"/>
                  </a:lnTo>
                  <a:lnTo>
                    <a:pt x="212" y="24"/>
                  </a:lnTo>
                  <a:lnTo>
                    <a:pt x="227" y="32"/>
                  </a:lnTo>
                  <a:lnTo>
                    <a:pt x="243" y="38"/>
                  </a:lnTo>
                  <a:lnTo>
                    <a:pt x="258" y="46"/>
                  </a:lnTo>
                  <a:lnTo>
                    <a:pt x="273" y="54"/>
                  </a:lnTo>
                  <a:lnTo>
                    <a:pt x="289" y="62"/>
                  </a:lnTo>
                  <a:lnTo>
                    <a:pt x="303" y="70"/>
                  </a:lnTo>
                  <a:lnTo>
                    <a:pt x="318" y="78"/>
                  </a:lnTo>
                  <a:lnTo>
                    <a:pt x="333" y="86"/>
                  </a:lnTo>
                  <a:lnTo>
                    <a:pt x="349" y="93"/>
                  </a:lnTo>
                  <a:lnTo>
                    <a:pt x="364" y="101"/>
                  </a:lnTo>
                  <a:lnTo>
                    <a:pt x="378" y="109"/>
                  </a:lnTo>
                  <a:lnTo>
                    <a:pt x="394" y="117"/>
                  </a:lnTo>
                  <a:lnTo>
                    <a:pt x="409" y="125"/>
                  </a:lnTo>
                  <a:lnTo>
                    <a:pt x="419" y="132"/>
                  </a:lnTo>
                  <a:lnTo>
                    <a:pt x="429" y="140"/>
                  </a:lnTo>
                  <a:lnTo>
                    <a:pt x="440" y="146"/>
                  </a:lnTo>
                  <a:lnTo>
                    <a:pt x="451" y="154"/>
                  </a:lnTo>
                  <a:lnTo>
                    <a:pt x="461" y="162"/>
                  </a:lnTo>
                  <a:lnTo>
                    <a:pt x="471" y="169"/>
                  </a:lnTo>
                  <a:lnTo>
                    <a:pt x="482" y="177"/>
                  </a:lnTo>
                  <a:lnTo>
                    <a:pt x="492" y="184"/>
                  </a:lnTo>
                  <a:lnTo>
                    <a:pt x="486" y="201"/>
                  </a:lnTo>
                  <a:lnTo>
                    <a:pt x="479" y="218"/>
                  </a:lnTo>
                  <a:lnTo>
                    <a:pt x="474" y="235"/>
                  </a:lnTo>
                  <a:lnTo>
                    <a:pt x="468" y="252"/>
                  </a:lnTo>
                  <a:lnTo>
                    <a:pt x="461" y="269"/>
                  </a:lnTo>
                  <a:lnTo>
                    <a:pt x="456" y="286"/>
                  </a:lnTo>
                  <a:lnTo>
                    <a:pt x="449" y="303"/>
                  </a:lnTo>
                  <a:lnTo>
                    <a:pt x="443" y="320"/>
                  </a:lnTo>
                  <a:lnTo>
                    <a:pt x="437" y="344"/>
                  </a:lnTo>
                  <a:lnTo>
                    <a:pt x="432" y="367"/>
                  </a:lnTo>
                  <a:lnTo>
                    <a:pt x="426" y="391"/>
                  </a:lnTo>
                  <a:lnTo>
                    <a:pt x="420" y="413"/>
                  </a:lnTo>
                  <a:lnTo>
                    <a:pt x="415" y="436"/>
                  </a:lnTo>
                  <a:lnTo>
                    <a:pt x="409" y="460"/>
                  </a:lnTo>
                  <a:lnTo>
                    <a:pt x="403" y="483"/>
                  </a:lnTo>
                  <a:lnTo>
                    <a:pt x="398" y="506"/>
                  </a:lnTo>
                  <a:lnTo>
                    <a:pt x="381" y="512"/>
                  </a:lnTo>
                  <a:lnTo>
                    <a:pt x="362" y="518"/>
                  </a:lnTo>
                  <a:lnTo>
                    <a:pt x="345" y="524"/>
                  </a:lnTo>
                  <a:lnTo>
                    <a:pt x="327" y="528"/>
                  </a:lnTo>
                  <a:lnTo>
                    <a:pt x="310" y="534"/>
                  </a:lnTo>
                  <a:lnTo>
                    <a:pt x="292" y="539"/>
                  </a:lnTo>
                  <a:lnTo>
                    <a:pt x="275" y="545"/>
                  </a:lnTo>
                  <a:lnTo>
                    <a:pt x="258" y="550"/>
                  </a:lnTo>
                  <a:lnTo>
                    <a:pt x="240" y="555"/>
                  </a:lnTo>
                  <a:lnTo>
                    <a:pt x="223" y="561"/>
                  </a:lnTo>
                  <a:lnTo>
                    <a:pt x="204" y="567"/>
                  </a:lnTo>
                  <a:lnTo>
                    <a:pt x="187" y="572"/>
                  </a:lnTo>
                  <a:lnTo>
                    <a:pt x="169" y="577"/>
                  </a:lnTo>
                  <a:lnTo>
                    <a:pt x="152" y="583"/>
                  </a:lnTo>
                  <a:lnTo>
                    <a:pt x="134" y="588"/>
                  </a:lnTo>
                  <a:lnTo>
                    <a:pt x="117" y="594"/>
                  </a:lnTo>
                  <a:lnTo>
                    <a:pt x="98" y="575"/>
                  </a:lnTo>
                  <a:lnTo>
                    <a:pt x="78" y="552"/>
                  </a:lnTo>
                  <a:lnTo>
                    <a:pt x="60" y="525"/>
                  </a:lnTo>
                  <a:lnTo>
                    <a:pt x="43" y="495"/>
                  </a:lnTo>
                  <a:lnTo>
                    <a:pt x="28" y="463"/>
                  </a:lnTo>
                  <a:lnTo>
                    <a:pt x="16" y="428"/>
                  </a:lnTo>
                  <a:lnTo>
                    <a:pt x="7" y="391"/>
                  </a:lnTo>
                  <a:lnTo>
                    <a:pt x="1" y="352"/>
                  </a:lnTo>
                  <a:lnTo>
                    <a:pt x="0" y="311"/>
                  </a:lnTo>
                  <a:lnTo>
                    <a:pt x="5" y="269"/>
                  </a:lnTo>
                  <a:lnTo>
                    <a:pt x="15" y="225"/>
                  </a:lnTo>
                  <a:lnTo>
                    <a:pt x="31" y="180"/>
                  </a:lnTo>
                  <a:lnTo>
                    <a:pt x="52" y="136"/>
                  </a:lnTo>
                  <a:lnTo>
                    <a:pt x="83" y="91"/>
                  </a:lnTo>
                  <a:lnTo>
                    <a:pt x="120" y="45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2" name="Freeform 50"/>
            <p:cNvSpPr>
              <a:spLocks/>
            </p:cNvSpPr>
            <p:nvPr/>
          </p:nvSpPr>
          <p:spPr bwMode="auto">
            <a:xfrm>
              <a:off x="7642225" y="2046288"/>
              <a:ext cx="250825" cy="311150"/>
            </a:xfrm>
            <a:custGeom>
              <a:avLst/>
              <a:gdLst/>
              <a:ahLst/>
              <a:cxnLst>
                <a:cxn ang="0">
                  <a:pos x="174" y="8"/>
                </a:cxn>
                <a:cxn ang="0">
                  <a:pos x="203" y="23"/>
                </a:cxn>
                <a:cxn ang="0">
                  <a:pos x="232" y="38"/>
                </a:cxn>
                <a:cxn ang="0">
                  <a:pos x="261" y="53"/>
                </a:cxn>
                <a:cxn ang="0">
                  <a:pos x="291" y="67"/>
                </a:cxn>
                <a:cxn ang="0">
                  <a:pos x="319" y="83"/>
                </a:cxn>
                <a:cxn ang="0">
                  <a:pos x="349" y="98"/>
                </a:cxn>
                <a:cxn ang="0">
                  <a:pos x="377" y="113"/>
                </a:cxn>
                <a:cxn ang="0">
                  <a:pos x="402" y="128"/>
                </a:cxn>
                <a:cxn ang="0">
                  <a:pos x="423" y="142"/>
                </a:cxn>
                <a:cxn ang="0">
                  <a:pos x="444" y="158"/>
                </a:cxn>
                <a:cxn ang="0">
                  <a:pos x="465" y="173"/>
                </a:cxn>
                <a:cxn ang="0">
                  <a:pos x="469" y="197"/>
                </a:cxn>
                <a:cxn ang="0">
                  <a:pos x="458" y="231"/>
                </a:cxn>
                <a:cxn ang="0">
                  <a:pos x="446" y="265"/>
                </a:cxn>
                <a:cxn ang="0">
                  <a:pos x="435" y="299"/>
                </a:cxn>
                <a:cxn ang="0">
                  <a:pos x="424" y="340"/>
                </a:cxn>
                <a:cxn ang="0">
                  <a:pos x="411" y="387"/>
                </a:cxn>
                <a:cxn ang="0">
                  <a:pos x="399" y="432"/>
                </a:cxn>
                <a:cxn ang="0">
                  <a:pos x="386" y="479"/>
                </a:cxn>
                <a:cxn ang="0">
                  <a:pos x="364" y="508"/>
                </a:cxn>
                <a:cxn ang="0">
                  <a:pos x="329" y="518"/>
                </a:cxn>
                <a:cxn ang="0">
                  <a:pos x="294" y="529"/>
                </a:cxn>
                <a:cxn ang="0">
                  <a:pos x="260" y="540"/>
                </a:cxn>
                <a:cxn ang="0">
                  <a:pos x="226" y="550"/>
                </a:cxn>
                <a:cxn ang="0">
                  <a:pos x="192" y="562"/>
                </a:cxn>
                <a:cxn ang="0">
                  <a:pos x="157" y="572"/>
                </a:cxn>
                <a:cxn ang="0">
                  <a:pos x="123" y="582"/>
                </a:cxn>
                <a:cxn ang="0">
                  <a:pos x="87" y="568"/>
                </a:cxn>
                <a:cxn ang="0">
                  <a:pos x="52" y="518"/>
                </a:cxn>
                <a:cxn ang="0">
                  <a:pos x="24" y="457"/>
                </a:cxn>
                <a:cxn ang="0">
                  <a:pos x="5" y="384"/>
                </a:cxn>
                <a:cxn ang="0">
                  <a:pos x="0" y="306"/>
                </a:cxn>
                <a:cxn ang="0">
                  <a:pos x="14" y="221"/>
                </a:cxn>
                <a:cxn ang="0">
                  <a:pos x="50" y="133"/>
                </a:cxn>
                <a:cxn ang="0">
                  <a:pos x="115" y="45"/>
                </a:cxn>
              </a:cxnLst>
              <a:rect l="0" t="0" r="r" b="b"/>
              <a:pathLst>
                <a:path w="475" h="588">
                  <a:moveTo>
                    <a:pt x="159" y="0"/>
                  </a:moveTo>
                  <a:lnTo>
                    <a:pt x="174" y="8"/>
                  </a:lnTo>
                  <a:lnTo>
                    <a:pt x="189" y="15"/>
                  </a:lnTo>
                  <a:lnTo>
                    <a:pt x="203" y="23"/>
                  </a:lnTo>
                  <a:lnTo>
                    <a:pt x="218" y="30"/>
                  </a:lnTo>
                  <a:lnTo>
                    <a:pt x="232" y="38"/>
                  </a:lnTo>
                  <a:lnTo>
                    <a:pt x="247" y="45"/>
                  </a:lnTo>
                  <a:lnTo>
                    <a:pt x="261" y="53"/>
                  </a:lnTo>
                  <a:lnTo>
                    <a:pt x="276" y="61"/>
                  </a:lnTo>
                  <a:lnTo>
                    <a:pt x="291" y="67"/>
                  </a:lnTo>
                  <a:lnTo>
                    <a:pt x="304" y="75"/>
                  </a:lnTo>
                  <a:lnTo>
                    <a:pt x="319" y="83"/>
                  </a:lnTo>
                  <a:lnTo>
                    <a:pt x="334" y="90"/>
                  </a:lnTo>
                  <a:lnTo>
                    <a:pt x="349" y="98"/>
                  </a:lnTo>
                  <a:lnTo>
                    <a:pt x="362" y="106"/>
                  </a:lnTo>
                  <a:lnTo>
                    <a:pt x="377" y="113"/>
                  </a:lnTo>
                  <a:lnTo>
                    <a:pt x="392" y="121"/>
                  </a:lnTo>
                  <a:lnTo>
                    <a:pt x="402" y="128"/>
                  </a:lnTo>
                  <a:lnTo>
                    <a:pt x="412" y="136"/>
                  </a:lnTo>
                  <a:lnTo>
                    <a:pt x="423" y="142"/>
                  </a:lnTo>
                  <a:lnTo>
                    <a:pt x="434" y="150"/>
                  </a:lnTo>
                  <a:lnTo>
                    <a:pt x="444" y="158"/>
                  </a:lnTo>
                  <a:lnTo>
                    <a:pt x="454" y="165"/>
                  </a:lnTo>
                  <a:lnTo>
                    <a:pt x="465" y="173"/>
                  </a:lnTo>
                  <a:lnTo>
                    <a:pt x="475" y="180"/>
                  </a:lnTo>
                  <a:lnTo>
                    <a:pt x="469" y="197"/>
                  </a:lnTo>
                  <a:lnTo>
                    <a:pt x="464" y="214"/>
                  </a:lnTo>
                  <a:lnTo>
                    <a:pt x="458" y="231"/>
                  </a:lnTo>
                  <a:lnTo>
                    <a:pt x="452" y="248"/>
                  </a:lnTo>
                  <a:lnTo>
                    <a:pt x="446" y="265"/>
                  </a:lnTo>
                  <a:lnTo>
                    <a:pt x="441" y="282"/>
                  </a:lnTo>
                  <a:lnTo>
                    <a:pt x="435" y="299"/>
                  </a:lnTo>
                  <a:lnTo>
                    <a:pt x="429" y="316"/>
                  </a:lnTo>
                  <a:lnTo>
                    <a:pt x="424" y="340"/>
                  </a:lnTo>
                  <a:lnTo>
                    <a:pt x="417" y="363"/>
                  </a:lnTo>
                  <a:lnTo>
                    <a:pt x="411" y="387"/>
                  </a:lnTo>
                  <a:lnTo>
                    <a:pt x="406" y="409"/>
                  </a:lnTo>
                  <a:lnTo>
                    <a:pt x="399" y="432"/>
                  </a:lnTo>
                  <a:lnTo>
                    <a:pt x="393" y="456"/>
                  </a:lnTo>
                  <a:lnTo>
                    <a:pt x="386" y="479"/>
                  </a:lnTo>
                  <a:lnTo>
                    <a:pt x="381" y="502"/>
                  </a:lnTo>
                  <a:lnTo>
                    <a:pt x="364" y="508"/>
                  </a:lnTo>
                  <a:lnTo>
                    <a:pt x="347" y="513"/>
                  </a:lnTo>
                  <a:lnTo>
                    <a:pt x="329" y="518"/>
                  </a:lnTo>
                  <a:lnTo>
                    <a:pt x="311" y="524"/>
                  </a:lnTo>
                  <a:lnTo>
                    <a:pt x="294" y="529"/>
                  </a:lnTo>
                  <a:lnTo>
                    <a:pt x="277" y="534"/>
                  </a:lnTo>
                  <a:lnTo>
                    <a:pt x="260" y="540"/>
                  </a:lnTo>
                  <a:lnTo>
                    <a:pt x="243" y="545"/>
                  </a:lnTo>
                  <a:lnTo>
                    <a:pt x="226" y="550"/>
                  </a:lnTo>
                  <a:lnTo>
                    <a:pt x="209" y="556"/>
                  </a:lnTo>
                  <a:lnTo>
                    <a:pt x="192" y="562"/>
                  </a:lnTo>
                  <a:lnTo>
                    <a:pt x="175" y="566"/>
                  </a:lnTo>
                  <a:lnTo>
                    <a:pt x="157" y="572"/>
                  </a:lnTo>
                  <a:lnTo>
                    <a:pt x="140" y="577"/>
                  </a:lnTo>
                  <a:lnTo>
                    <a:pt x="123" y="582"/>
                  </a:lnTo>
                  <a:lnTo>
                    <a:pt x="106" y="588"/>
                  </a:lnTo>
                  <a:lnTo>
                    <a:pt x="87" y="568"/>
                  </a:lnTo>
                  <a:lnTo>
                    <a:pt x="69" y="545"/>
                  </a:lnTo>
                  <a:lnTo>
                    <a:pt x="52" y="518"/>
                  </a:lnTo>
                  <a:lnTo>
                    <a:pt x="38" y="489"/>
                  </a:lnTo>
                  <a:lnTo>
                    <a:pt x="24" y="457"/>
                  </a:lnTo>
                  <a:lnTo>
                    <a:pt x="13" y="422"/>
                  </a:lnTo>
                  <a:lnTo>
                    <a:pt x="5" y="384"/>
                  </a:lnTo>
                  <a:lnTo>
                    <a:pt x="0" y="346"/>
                  </a:lnTo>
                  <a:lnTo>
                    <a:pt x="0" y="306"/>
                  </a:lnTo>
                  <a:lnTo>
                    <a:pt x="3" y="264"/>
                  </a:lnTo>
                  <a:lnTo>
                    <a:pt x="14" y="221"/>
                  </a:lnTo>
                  <a:lnTo>
                    <a:pt x="28" y="178"/>
                  </a:lnTo>
                  <a:lnTo>
                    <a:pt x="50" y="133"/>
                  </a:lnTo>
                  <a:lnTo>
                    <a:pt x="80" y="89"/>
                  </a:lnTo>
                  <a:lnTo>
                    <a:pt x="115" y="45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3" name="Freeform 51"/>
            <p:cNvSpPr>
              <a:spLocks/>
            </p:cNvSpPr>
            <p:nvPr/>
          </p:nvSpPr>
          <p:spPr bwMode="auto">
            <a:xfrm>
              <a:off x="7650163" y="2047875"/>
              <a:ext cx="242887" cy="307975"/>
            </a:xfrm>
            <a:custGeom>
              <a:avLst/>
              <a:gdLst/>
              <a:ahLst/>
              <a:cxnLst>
                <a:cxn ang="0">
                  <a:pos x="165" y="8"/>
                </a:cxn>
                <a:cxn ang="0">
                  <a:pos x="193" y="22"/>
                </a:cxn>
                <a:cxn ang="0">
                  <a:pos x="221" y="37"/>
                </a:cxn>
                <a:cxn ang="0">
                  <a:pos x="250" y="51"/>
                </a:cxn>
                <a:cxn ang="0">
                  <a:pos x="277" y="66"/>
                </a:cxn>
                <a:cxn ang="0">
                  <a:pos x="306" y="80"/>
                </a:cxn>
                <a:cxn ang="0">
                  <a:pos x="334" y="95"/>
                </a:cxn>
                <a:cxn ang="0">
                  <a:pos x="362" y="110"/>
                </a:cxn>
                <a:cxn ang="0">
                  <a:pos x="386" y="124"/>
                </a:cxn>
                <a:cxn ang="0">
                  <a:pos x="407" y="138"/>
                </a:cxn>
                <a:cxn ang="0">
                  <a:pos x="428" y="154"/>
                </a:cxn>
                <a:cxn ang="0">
                  <a:pos x="449" y="169"/>
                </a:cxn>
                <a:cxn ang="0">
                  <a:pos x="453" y="193"/>
                </a:cxn>
                <a:cxn ang="0">
                  <a:pos x="443" y="227"/>
                </a:cxn>
                <a:cxn ang="0">
                  <a:pos x="433" y="261"/>
                </a:cxn>
                <a:cxn ang="0">
                  <a:pos x="423" y="295"/>
                </a:cxn>
                <a:cxn ang="0">
                  <a:pos x="410" y="336"/>
                </a:cxn>
                <a:cxn ang="0">
                  <a:pos x="398" y="383"/>
                </a:cxn>
                <a:cxn ang="0">
                  <a:pos x="384" y="428"/>
                </a:cxn>
                <a:cxn ang="0">
                  <a:pos x="371" y="475"/>
                </a:cxn>
                <a:cxn ang="0">
                  <a:pos x="348" y="504"/>
                </a:cxn>
                <a:cxn ang="0">
                  <a:pos x="315" y="514"/>
                </a:cxn>
                <a:cxn ang="0">
                  <a:pos x="281" y="525"/>
                </a:cxn>
                <a:cxn ang="0">
                  <a:pos x="246" y="535"/>
                </a:cxn>
                <a:cxn ang="0">
                  <a:pos x="214" y="545"/>
                </a:cxn>
                <a:cxn ang="0">
                  <a:pos x="179" y="555"/>
                </a:cxn>
                <a:cxn ang="0">
                  <a:pos x="145" y="566"/>
                </a:cxn>
                <a:cxn ang="0">
                  <a:pos x="112" y="576"/>
                </a:cxn>
                <a:cxn ang="0">
                  <a:pos x="78" y="562"/>
                </a:cxn>
                <a:cxn ang="0">
                  <a:pos x="47" y="512"/>
                </a:cxn>
                <a:cxn ang="0">
                  <a:pos x="20" y="451"/>
                </a:cxn>
                <a:cxn ang="0">
                  <a:pos x="3" y="379"/>
                </a:cxn>
                <a:cxn ang="0">
                  <a:pos x="0" y="301"/>
                </a:cxn>
                <a:cxn ang="0">
                  <a:pos x="14" y="217"/>
                </a:cxn>
                <a:cxn ang="0">
                  <a:pos x="49" y="130"/>
                </a:cxn>
                <a:cxn ang="0">
                  <a:pos x="110" y="43"/>
                </a:cxn>
              </a:cxnLst>
              <a:rect l="0" t="0" r="r" b="b"/>
              <a:pathLst>
                <a:path w="459" h="581">
                  <a:moveTo>
                    <a:pt x="151" y="0"/>
                  </a:moveTo>
                  <a:lnTo>
                    <a:pt x="165" y="8"/>
                  </a:lnTo>
                  <a:lnTo>
                    <a:pt x="179" y="14"/>
                  </a:lnTo>
                  <a:lnTo>
                    <a:pt x="193" y="22"/>
                  </a:lnTo>
                  <a:lnTo>
                    <a:pt x="208" y="29"/>
                  </a:lnTo>
                  <a:lnTo>
                    <a:pt x="221" y="37"/>
                  </a:lnTo>
                  <a:lnTo>
                    <a:pt x="235" y="44"/>
                  </a:lnTo>
                  <a:lnTo>
                    <a:pt x="250" y="51"/>
                  </a:lnTo>
                  <a:lnTo>
                    <a:pt x="263" y="59"/>
                  </a:lnTo>
                  <a:lnTo>
                    <a:pt x="277" y="66"/>
                  </a:lnTo>
                  <a:lnTo>
                    <a:pt x="292" y="74"/>
                  </a:lnTo>
                  <a:lnTo>
                    <a:pt x="306" y="80"/>
                  </a:lnTo>
                  <a:lnTo>
                    <a:pt x="320" y="87"/>
                  </a:lnTo>
                  <a:lnTo>
                    <a:pt x="334" y="95"/>
                  </a:lnTo>
                  <a:lnTo>
                    <a:pt x="348" y="102"/>
                  </a:lnTo>
                  <a:lnTo>
                    <a:pt x="362" y="110"/>
                  </a:lnTo>
                  <a:lnTo>
                    <a:pt x="376" y="117"/>
                  </a:lnTo>
                  <a:lnTo>
                    <a:pt x="386" y="124"/>
                  </a:lnTo>
                  <a:lnTo>
                    <a:pt x="396" y="132"/>
                  </a:lnTo>
                  <a:lnTo>
                    <a:pt x="407" y="138"/>
                  </a:lnTo>
                  <a:lnTo>
                    <a:pt x="418" y="146"/>
                  </a:lnTo>
                  <a:lnTo>
                    <a:pt x="428" y="154"/>
                  </a:lnTo>
                  <a:lnTo>
                    <a:pt x="438" y="161"/>
                  </a:lnTo>
                  <a:lnTo>
                    <a:pt x="449" y="169"/>
                  </a:lnTo>
                  <a:lnTo>
                    <a:pt x="459" y="176"/>
                  </a:lnTo>
                  <a:lnTo>
                    <a:pt x="453" y="193"/>
                  </a:lnTo>
                  <a:lnTo>
                    <a:pt x="449" y="210"/>
                  </a:lnTo>
                  <a:lnTo>
                    <a:pt x="443" y="227"/>
                  </a:lnTo>
                  <a:lnTo>
                    <a:pt x="438" y="244"/>
                  </a:lnTo>
                  <a:lnTo>
                    <a:pt x="433" y="261"/>
                  </a:lnTo>
                  <a:lnTo>
                    <a:pt x="428" y="278"/>
                  </a:lnTo>
                  <a:lnTo>
                    <a:pt x="423" y="295"/>
                  </a:lnTo>
                  <a:lnTo>
                    <a:pt x="417" y="312"/>
                  </a:lnTo>
                  <a:lnTo>
                    <a:pt x="410" y="336"/>
                  </a:lnTo>
                  <a:lnTo>
                    <a:pt x="404" y="359"/>
                  </a:lnTo>
                  <a:lnTo>
                    <a:pt x="398" y="383"/>
                  </a:lnTo>
                  <a:lnTo>
                    <a:pt x="391" y="405"/>
                  </a:lnTo>
                  <a:lnTo>
                    <a:pt x="384" y="428"/>
                  </a:lnTo>
                  <a:lnTo>
                    <a:pt x="377" y="452"/>
                  </a:lnTo>
                  <a:lnTo>
                    <a:pt x="371" y="475"/>
                  </a:lnTo>
                  <a:lnTo>
                    <a:pt x="365" y="498"/>
                  </a:lnTo>
                  <a:lnTo>
                    <a:pt x="348" y="504"/>
                  </a:lnTo>
                  <a:lnTo>
                    <a:pt x="331" y="509"/>
                  </a:lnTo>
                  <a:lnTo>
                    <a:pt x="315" y="514"/>
                  </a:lnTo>
                  <a:lnTo>
                    <a:pt x="298" y="519"/>
                  </a:lnTo>
                  <a:lnTo>
                    <a:pt x="281" y="525"/>
                  </a:lnTo>
                  <a:lnTo>
                    <a:pt x="263" y="529"/>
                  </a:lnTo>
                  <a:lnTo>
                    <a:pt x="246" y="535"/>
                  </a:lnTo>
                  <a:lnTo>
                    <a:pt x="231" y="539"/>
                  </a:lnTo>
                  <a:lnTo>
                    <a:pt x="214" y="545"/>
                  </a:lnTo>
                  <a:lnTo>
                    <a:pt x="196" y="551"/>
                  </a:lnTo>
                  <a:lnTo>
                    <a:pt x="179" y="555"/>
                  </a:lnTo>
                  <a:lnTo>
                    <a:pt x="162" y="561"/>
                  </a:lnTo>
                  <a:lnTo>
                    <a:pt x="145" y="566"/>
                  </a:lnTo>
                  <a:lnTo>
                    <a:pt x="129" y="571"/>
                  </a:lnTo>
                  <a:lnTo>
                    <a:pt x="112" y="576"/>
                  </a:lnTo>
                  <a:lnTo>
                    <a:pt x="95" y="581"/>
                  </a:lnTo>
                  <a:lnTo>
                    <a:pt x="78" y="562"/>
                  </a:lnTo>
                  <a:lnTo>
                    <a:pt x="62" y="538"/>
                  </a:lnTo>
                  <a:lnTo>
                    <a:pt x="47" y="512"/>
                  </a:lnTo>
                  <a:lnTo>
                    <a:pt x="33" y="483"/>
                  </a:lnTo>
                  <a:lnTo>
                    <a:pt x="20" y="451"/>
                  </a:lnTo>
                  <a:lnTo>
                    <a:pt x="11" y="417"/>
                  </a:lnTo>
                  <a:lnTo>
                    <a:pt x="3" y="379"/>
                  </a:lnTo>
                  <a:lnTo>
                    <a:pt x="0" y="341"/>
                  </a:lnTo>
                  <a:lnTo>
                    <a:pt x="0" y="301"/>
                  </a:lnTo>
                  <a:lnTo>
                    <a:pt x="4" y="259"/>
                  </a:lnTo>
                  <a:lnTo>
                    <a:pt x="14" y="217"/>
                  </a:lnTo>
                  <a:lnTo>
                    <a:pt x="28" y="174"/>
                  </a:lnTo>
                  <a:lnTo>
                    <a:pt x="49" y="130"/>
                  </a:lnTo>
                  <a:lnTo>
                    <a:pt x="76" y="86"/>
                  </a:lnTo>
                  <a:lnTo>
                    <a:pt x="110" y="43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4" name="Freeform 52"/>
            <p:cNvSpPr>
              <a:spLocks/>
            </p:cNvSpPr>
            <p:nvPr/>
          </p:nvSpPr>
          <p:spPr bwMode="auto">
            <a:xfrm>
              <a:off x="7659688" y="2049463"/>
              <a:ext cx="233362" cy="304800"/>
            </a:xfrm>
            <a:custGeom>
              <a:avLst/>
              <a:gdLst/>
              <a:ahLst/>
              <a:cxnLst>
                <a:cxn ang="0">
                  <a:pos x="157" y="7"/>
                </a:cxn>
                <a:cxn ang="0">
                  <a:pos x="184" y="22"/>
                </a:cxn>
                <a:cxn ang="0">
                  <a:pos x="211" y="35"/>
                </a:cxn>
                <a:cxn ang="0">
                  <a:pos x="238" y="49"/>
                </a:cxn>
                <a:cxn ang="0">
                  <a:pos x="265" y="64"/>
                </a:cxn>
                <a:cxn ang="0">
                  <a:pos x="292" y="78"/>
                </a:cxn>
                <a:cxn ang="0">
                  <a:pos x="319" y="91"/>
                </a:cxn>
                <a:cxn ang="0">
                  <a:pos x="346" y="106"/>
                </a:cxn>
                <a:cxn ang="0">
                  <a:pos x="370" y="120"/>
                </a:cxn>
                <a:cxn ang="0">
                  <a:pos x="391" y="134"/>
                </a:cxn>
                <a:cxn ang="0">
                  <a:pos x="412" y="150"/>
                </a:cxn>
                <a:cxn ang="0">
                  <a:pos x="433" y="165"/>
                </a:cxn>
                <a:cxn ang="0">
                  <a:pos x="438" y="189"/>
                </a:cxn>
                <a:cxn ang="0">
                  <a:pos x="429" y="223"/>
                </a:cxn>
                <a:cxn ang="0">
                  <a:pos x="420" y="257"/>
                </a:cxn>
                <a:cxn ang="0">
                  <a:pos x="410" y="291"/>
                </a:cxn>
                <a:cxn ang="0">
                  <a:pos x="399" y="332"/>
                </a:cxn>
                <a:cxn ang="0">
                  <a:pos x="384" y="379"/>
                </a:cxn>
                <a:cxn ang="0">
                  <a:pos x="369" y="424"/>
                </a:cxn>
                <a:cxn ang="0">
                  <a:pos x="355" y="471"/>
                </a:cxn>
                <a:cxn ang="0">
                  <a:pos x="332" y="499"/>
                </a:cxn>
                <a:cxn ang="0">
                  <a:pos x="299" y="509"/>
                </a:cxn>
                <a:cxn ang="0">
                  <a:pos x="266" y="519"/>
                </a:cxn>
                <a:cxn ang="0">
                  <a:pos x="233" y="530"/>
                </a:cxn>
                <a:cxn ang="0">
                  <a:pos x="200" y="540"/>
                </a:cxn>
                <a:cxn ang="0">
                  <a:pos x="167" y="550"/>
                </a:cxn>
                <a:cxn ang="0">
                  <a:pos x="134" y="560"/>
                </a:cxn>
                <a:cxn ang="0">
                  <a:pos x="101" y="571"/>
                </a:cxn>
                <a:cxn ang="0">
                  <a:pos x="69" y="556"/>
                </a:cxn>
                <a:cxn ang="0">
                  <a:pos x="41" y="506"/>
                </a:cxn>
                <a:cxn ang="0">
                  <a:pos x="17" y="444"/>
                </a:cxn>
                <a:cxn ang="0">
                  <a:pos x="2" y="374"/>
                </a:cxn>
                <a:cxn ang="0">
                  <a:pos x="1" y="296"/>
                </a:cxn>
                <a:cxn ang="0">
                  <a:pos x="15" y="213"/>
                </a:cxn>
                <a:cxn ang="0">
                  <a:pos x="48" y="128"/>
                </a:cxn>
                <a:cxn ang="0">
                  <a:pos x="104" y="42"/>
                </a:cxn>
              </a:cxnLst>
              <a:rect l="0" t="0" r="r" b="b"/>
              <a:pathLst>
                <a:path w="443" h="575">
                  <a:moveTo>
                    <a:pt x="143" y="0"/>
                  </a:moveTo>
                  <a:lnTo>
                    <a:pt x="157" y="7"/>
                  </a:lnTo>
                  <a:lnTo>
                    <a:pt x="170" y="14"/>
                  </a:lnTo>
                  <a:lnTo>
                    <a:pt x="184" y="22"/>
                  </a:lnTo>
                  <a:lnTo>
                    <a:pt x="198" y="29"/>
                  </a:lnTo>
                  <a:lnTo>
                    <a:pt x="211" y="35"/>
                  </a:lnTo>
                  <a:lnTo>
                    <a:pt x="225" y="42"/>
                  </a:lnTo>
                  <a:lnTo>
                    <a:pt x="238" y="49"/>
                  </a:lnTo>
                  <a:lnTo>
                    <a:pt x="252" y="56"/>
                  </a:lnTo>
                  <a:lnTo>
                    <a:pt x="265" y="64"/>
                  </a:lnTo>
                  <a:lnTo>
                    <a:pt x="278" y="71"/>
                  </a:lnTo>
                  <a:lnTo>
                    <a:pt x="292" y="78"/>
                  </a:lnTo>
                  <a:lnTo>
                    <a:pt x="305" y="84"/>
                  </a:lnTo>
                  <a:lnTo>
                    <a:pt x="319" y="91"/>
                  </a:lnTo>
                  <a:lnTo>
                    <a:pt x="333" y="99"/>
                  </a:lnTo>
                  <a:lnTo>
                    <a:pt x="346" y="106"/>
                  </a:lnTo>
                  <a:lnTo>
                    <a:pt x="360" y="113"/>
                  </a:lnTo>
                  <a:lnTo>
                    <a:pt x="370" y="120"/>
                  </a:lnTo>
                  <a:lnTo>
                    <a:pt x="380" y="128"/>
                  </a:lnTo>
                  <a:lnTo>
                    <a:pt x="391" y="134"/>
                  </a:lnTo>
                  <a:lnTo>
                    <a:pt x="402" y="142"/>
                  </a:lnTo>
                  <a:lnTo>
                    <a:pt x="412" y="150"/>
                  </a:lnTo>
                  <a:lnTo>
                    <a:pt x="422" y="157"/>
                  </a:lnTo>
                  <a:lnTo>
                    <a:pt x="433" y="165"/>
                  </a:lnTo>
                  <a:lnTo>
                    <a:pt x="443" y="172"/>
                  </a:lnTo>
                  <a:lnTo>
                    <a:pt x="438" y="189"/>
                  </a:lnTo>
                  <a:lnTo>
                    <a:pt x="434" y="206"/>
                  </a:lnTo>
                  <a:lnTo>
                    <a:pt x="429" y="223"/>
                  </a:lnTo>
                  <a:lnTo>
                    <a:pt x="425" y="240"/>
                  </a:lnTo>
                  <a:lnTo>
                    <a:pt x="420" y="257"/>
                  </a:lnTo>
                  <a:lnTo>
                    <a:pt x="416" y="274"/>
                  </a:lnTo>
                  <a:lnTo>
                    <a:pt x="410" y="291"/>
                  </a:lnTo>
                  <a:lnTo>
                    <a:pt x="405" y="308"/>
                  </a:lnTo>
                  <a:lnTo>
                    <a:pt x="399" y="332"/>
                  </a:lnTo>
                  <a:lnTo>
                    <a:pt x="391" y="355"/>
                  </a:lnTo>
                  <a:lnTo>
                    <a:pt x="384" y="379"/>
                  </a:lnTo>
                  <a:lnTo>
                    <a:pt x="377" y="401"/>
                  </a:lnTo>
                  <a:lnTo>
                    <a:pt x="369" y="424"/>
                  </a:lnTo>
                  <a:lnTo>
                    <a:pt x="362" y="448"/>
                  </a:lnTo>
                  <a:lnTo>
                    <a:pt x="355" y="471"/>
                  </a:lnTo>
                  <a:lnTo>
                    <a:pt x="349" y="494"/>
                  </a:lnTo>
                  <a:lnTo>
                    <a:pt x="332" y="499"/>
                  </a:lnTo>
                  <a:lnTo>
                    <a:pt x="316" y="505"/>
                  </a:lnTo>
                  <a:lnTo>
                    <a:pt x="299" y="509"/>
                  </a:lnTo>
                  <a:lnTo>
                    <a:pt x="283" y="515"/>
                  </a:lnTo>
                  <a:lnTo>
                    <a:pt x="266" y="519"/>
                  </a:lnTo>
                  <a:lnTo>
                    <a:pt x="250" y="525"/>
                  </a:lnTo>
                  <a:lnTo>
                    <a:pt x="233" y="530"/>
                  </a:lnTo>
                  <a:lnTo>
                    <a:pt x="217" y="534"/>
                  </a:lnTo>
                  <a:lnTo>
                    <a:pt x="200" y="540"/>
                  </a:lnTo>
                  <a:lnTo>
                    <a:pt x="183" y="544"/>
                  </a:lnTo>
                  <a:lnTo>
                    <a:pt x="167" y="550"/>
                  </a:lnTo>
                  <a:lnTo>
                    <a:pt x="150" y="555"/>
                  </a:lnTo>
                  <a:lnTo>
                    <a:pt x="134" y="560"/>
                  </a:lnTo>
                  <a:lnTo>
                    <a:pt x="117" y="565"/>
                  </a:lnTo>
                  <a:lnTo>
                    <a:pt x="101" y="571"/>
                  </a:lnTo>
                  <a:lnTo>
                    <a:pt x="84" y="575"/>
                  </a:lnTo>
                  <a:lnTo>
                    <a:pt x="69" y="556"/>
                  </a:lnTo>
                  <a:lnTo>
                    <a:pt x="54" y="532"/>
                  </a:lnTo>
                  <a:lnTo>
                    <a:pt x="41" y="506"/>
                  </a:lnTo>
                  <a:lnTo>
                    <a:pt x="28" y="476"/>
                  </a:lnTo>
                  <a:lnTo>
                    <a:pt x="17" y="444"/>
                  </a:lnTo>
                  <a:lnTo>
                    <a:pt x="9" y="410"/>
                  </a:lnTo>
                  <a:lnTo>
                    <a:pt x="2" y="374"/>
                  </a:lnTo>
                  <a:lnTo>
                    <a:pt x="0" y="335"/>
                  </a:lnTo>
                  <a:lnTo>
                    <a:pt x="1" y="296"/>
                  </a:lnTo>
                  <a:lnTo>
                    <a:pt x="6" y="255"/>
                  </a:lnTo>
                  <a:lnTo>
                    <a:pt x="15" y="213"/>
                  </a:lnTo>
                  <a:lnTo>
                    <a:pt x="28" y="171"/>
                  </a:lnTo>
                  <a:lnTo>
                    <a:pt x="48" y="128"/>
                  </a:lnTo>
                  <a:lnTo>
                    <a:pt x="74" y="84"/>
                  </a:lnTo>
                  <a:lnTo>
                    <a:pt x="104" y="4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5" name="Freeform 53"/>
            <p:cNvSpPr>
              <a:spLocks/>
            </p:cNvSpPr>
            <p:nvPr/>
          </p:nvSpPr>
          <p:spPr bwMode="auto">
            <a:xfrm>
              <a:off x="7667625" y="2052638"/>
              <a:ext cx="225425" cy="300037"/>
            </a:xfrm>
            <a:custGeom>
              <a:avLst/>
              <a:gdLst/>
              <a:ahLst/>
              <a:cxnLst>
                <a:cxn ang="0">
                  <a:pos x="150" y="7"/>
                </a:cxn>
                <a:cxn ang="0">
                  <a:pos x="176" y="20"/>
                </a:cxn>
                <a:cxn ang="0">
                  <a:pos x="202" y="33"/>
                </a:cxn>
                <a:cxn ang="0">
                  <a:pos x="228" y="46"/>
                </a:cxn>
                <a:cxn ang="0">
                  <a:pos x="254" y="60"/>
                </a:cxn>
                <a:cxn ang="0">
                  <a:pos x="280" y="74"/>
                </a:cxn>
                <a:cxn ang="0">
                  <a:pos x="306" y="87"/>
                </a:cxn>
                <a:cxn ang="0">
                  <a:pos x="332" y="101"/>
                </a:cxn>
                <a:cxn ang="0">
                  <a:pos x="355" y="115"/>
                </a:cxn>
                <a:cxn ang="0">
                  <a:pos x="376" y="129"/>
                </a:cxn>
                <a:cxn ang="0">
                  <a:pos x="397" y="145"/>
                </a:cxn>
                <a:cxn ang="0">
                  <a:pos x="418" y="160"/>
                </a:cxn>
                <a:cxn ang="0">
                  <a:pos x="423" y="184"/>
                </a:cxn>
                <a:cxn ang="0">
                  <a:pos x="415" y="218"/>
                </a:cxn>
                <a:cxn ang="0">
                  <a:pos x="406" y="252"/>
                </a:cxn>
                <a:cxn ang="0">
                  <a:pos x="398" y="286"/>
                </a:cxn>
                <a:cxn ang="0">
                  <a:pos x="386" y="327"/>
                </a:cxn>
                <a:cxn ang="0">
                  <a:pos x="371" y="374"/>
                </a:cxn>
                <a:cxn ang="0">
                  <a:pos x="355" y="419"/>
                </a:cxn>
                <a:cxn ang="0">
                  <a:pos x="340" y="466"/>
                </a:cxn>
                <a:cxn ang="0">
                  <a:pos x="318" y="494"/>
                </a:cxn>
                <a:cxn ang="0">
                  <a:pos x="285" y="504"/>
                </a:cxn>
                <a:cxn ang="0">
                  <a:pos x="253" y="514"/>
                </a:cxn>
                <a:cxn ang="0">
                  <a:pos x="220" y="524"/>
                </a:cxn>
                <a:cxn ang="0">
                  <a:pos x="188" y="534"/>
                </a:cxn>
                <a:cxn ang="0">
                  <a:pos x="155" y="543"/>
                </a:cxn>
                <a:cxn ang="0">
                  <a:pos x="123" y="553"/>
                </a:cxn>
                <a:cxn ang="0">
                  <a:pos x="90" y="563"/>
                </a:cxn>
                <a:cxn ang="0">
                  <a:pos x="61" y="549"/>
                </a:cxn>
                <a:cxn ang="0">
                  <a:pos x="35" y="499"/>
                </a:cxn>
                <a:cxn ang="0">
                  <a:pos x="14" y="437"/>
                </a:cxn>
                <a:cxn ang="0">
                  <a:pos x="2" y="367"/>
                </a:cxn>
                <a:cxn ang="0">
                  <a:pos x="1" y="290"/>
                </a:cxn>
                <a:cxn ang="0">
                  <a:pos x="16" y="208"/>
                </a:cxn>
                <a:cxn ang="0">
                  <a:pos x="47" y="124"/>
                </a:cxn>
                <a:cxn ang="0">
                  <a:pos x="101" y="41"/>
                </a:cxn>
              </a:cxnLst>
              <a:rect l="0" t="0" r="r" b="b"/>
              <a:pathLst>
                <a:path w="428" h="568">
                  <a:moveTo>
                    <a:pt x="136" y="0"/>
                  </a:moveTo>
                  <a:lnTo>
                    <a:pt x="150" y="7"/>
                  </a:lnTo>
                  <a:lnTo>
                    <a:pt x="162" y="13"/>
                  </a:lnTo>
                  <a:lnTo>
                    <a:pt x="176" y="20"/>
                  </a:lnTo>
                  <a:lnTo>
                    <a:pt x="188" y="26"/>
                  </a:lnTo>
                  <a:lnTo>
                    <a:pt x="202" y="33"/>
                  </a:lnTo>
                  <a:lnTo>
                    <a:pt x="214" y="40"/>
                  </a:lnTo>
                  <a:lnTo>
                    <a:pt x="228" y="46"/>
                  </a:lnTo>
                  <a:lnTo>
                    <a:pt x="240" y="53"/>
                  </a:lnTo>
                  <a:lnTo>
                    <a:pt x="254" y="60"/>
                  </a:lnTo>
                  <a:lnTo>
                    <a:pt x="267" y="67"/>
                  </a:lnTo>
                  <a:lnTo>
                    <a:pt x="280" y="74"/>
                  </a:lnTo>
                  <a:lnTo>
                    <a:pt x="293" y="80"/>
                  </a:lnTo>
                  <a:lnTo>
                    <a:pt x="306" y="87"/>
                  </a:lnTo>
                  <a:lnTo>
                    <a:pt x="319" y="94"/>
                  </a:lnTo>
                  <a:lnTo>
                    <a:pt x="332" y="101"/>
                  </a:lnTo>
                  <a:lnTo>
                    <a:pt x="345" y="108"/>
                  </a:lnTo>
                  <a:lnTo>
                    <a:pt x="355" y="115"/>
                  </a:lnTo>
                  <a:lnTo>
                    <a:pt x="365" y="123"/>
                  </a:lnTo>
                  <a:lnTo>
                    <a:pt x="376" y="129"/>
                  </a:lnTo>
                  <a:lnTo>
                    <a:pt x="387" y="137"/>
                  </a:lnTo>
                  <a:lnTo>
                    <a:pt x="397" y="145"/>
                  </a:lnTo>
                  <a:lnTo>
                    <a:pt x="407" y="152"/>
                  </a:lnTo>
                  <a:lnTo>
                    <a:pt x="418" y="160"/>
                  </a:lnTo>
                  <a:lnTo>
                    <a:pt x="428" y="167"/>
                  </a:lnTo>
                  <a:lnTo>
                    <a:pt x="423" y="184"/>
                  </a:lnTo>
                  <a:lnTo>
                    <a:pt x="420" y="201"/>
                  </a:lnTo>
                  <a:lnTo>
                    <a:pt x="415" y="218"/>
                  </a:lnTo>
                  <a:lnTo>
                    <a:pt x="411" y="235"/>
                  </a:lnTo>
                  <a:lnTo>
                    <a:pt x="406" y="252"/>
                  </a:lnTo>
                  <a:lnTo>
                    <a:pt x="403" y="269"/>
                  </a:lnTo>
                  <a:lnTo>
                    <a:pt x="398" y="286"/>
                  </a:lnTo>
                  <a:lnTo>
                    <a:pt x="394" y="303"/>
                  </a:lnTo>
                  <a:lnTo>
                    <a:pt x="386" y="327"/>
                  </a:lnTo>
                  <a:lnTo>
                    <a:pt x="379" y="350"/>
                  </a:lnTo>
                  <a:lnTo>
                    <a:pt x="371" y="374"/>
                  </a:lnTo>
                  <a:lnTo>
                    <a:pt x="363" y="396"/>
                  </a:lnTo>
                  <a:lnTo>
                    <a:pt x="355" y="419"/>
                  </a:lnTo>
                  <a:lnTo>
                    <a:pt x="348" y="443"/>
                  </a:lnTo>
                  <a:lnTo>
                    <a:pt x="340" y="466"/>
                  </a:lnTo>
                  <a:lnTo>
                    <a:pt x="334" y="489"/>
                  </a:lnTo>
                  <a:lnTo>
                    <a:pt x="318" y="494"/>
                  </a:lnTo>
                  <a:lnTo>
                    <a:pt x="302" y="500"/>
                  </a:lnTo>
                  <a:lnTo>
                    <a:pt x="285" y="504"/>
                  </a:lnTo>
                  <a:lnTo>
                    <a:pt x="269" y="509"/>
                  </a:lnTo>
                  <a:lnTo>
                    <a:pt x="253" y="514"/>
                  </a:lnTo>
                  <a:lnTo>
                    <a:pt x="237" y="519"/>
                  </a:lnTo>
                  <a:lnTo>
                    <a:pt x="220" y="524"/>
                  </a:lnTo>
                  <a:lnTo>
                    <a:pt x="204" y="528"/>
                  </a:lnTo>
                  <a:lnTo>
                    <a:pt x="188" y="534"/>
                  </a:lnTo>
                  <a:lnTo>
                    <a:pt x="172" y="538"/>
                  </a:lnTo>
                  <a:lnTo>
                    <a:pt x="155" y="543"/>
                  </a:lnTo>
                  <a:lnTo>
                    <a:pt x="139" y="549"/>
                  </a:lnTo>
                  <a:lnTo>
                    <a:pt x="123" y="553"/>
                  </a:lnTo>
                  <a:lnTo>
                    <a:pt x="108" y="558"/>
                  </a:lnTo>
                  <a:lnTo>
                    <a:pt x="90" y="563"/>
                  </a:lnTo>
                  <a:lnTo>
                    <a:pt x="75" y="568"/>
                  </a:lnTo>
                  <a:lnTo>
                    <a:pt x="61" y="549"/>
                  </a:lnTo>
                  <a:lnTo>
                    <a:pt x="47" y="525"/>
                  </a:lnTo>
                  <a:lnTo>
                    <a:pt x="35" y="499"/>
                  </a:lnTo>
                  <a:lnTo>
                    <a:pt x="23" y="469"/>
                  </a:lnTo>
                  <a:lnTo>
                    <a:pt x="14" y="437"/>
                  </a:lnTo>
                  <a:lnTo>
                    <a:pt x="8" y="403"/>
                  </a:lnTo>
                  <a:lnTo>
                    <a:pt x="2" y="367"/>
                  </a:lnTo>
                  <a:lnTo>
                    <a:pt x="0" y="329"/>
                  </a:lnTo>
                  <a:lnTo>
                    <a:pt x="1" y="290"/>
                  </a:lnTo>
                  <a:lnTo>
                    <a:pt x="6" y="249"/>
                  </a:lnTo>
                  <a:lnTo>
                    <a:pt x="16" y="208"/>
                  </a:lnTo>
                  <a:lnTo>
                    <a:pt x="29" y="166"/>
                  </a:lnTo>
                  <a:lnTo>
                    <a:pt x="47" y="124"/>
                  </a:lnTo>
                  <a:lnTo>
                    <a:pt x="71" y="82"/>
                  </a:lnTo>
                  <a:lnTo>
                    <a:pt x="101" y="41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6" name="Freeform 54"/>
            <p:cNvSpPr>
              <a:spLocks/>
            </p:cNvSpPr>
            <p:nvPr/>
          </p:nvSpPr>
          <p:spPr bwMode="auto">
            <a:xfrm>
              <a:off x="7675563" y="2054225"/>
              <a:ext cx="217487" cy="298450"/>
            </a:xfrm>
            <a:custGeom>
              <a:avLst/>
              <a:gdLst/>
              <a:ahLst/>
              <a:cxnLst>
                <a:cxn ang="0">
                  <a:pos x="141" y="7"/>
                </a:cxn>
                <a:cxn ang="0">
                  <a:pos x="166" y="20"/>
                </a:cxn>
                <a:cxn ang="0">
                  <a:pos x="191" y="33"/>
                </a:cxn>
                <a:cxn ang="0">
                  <a:pos x="215" y="46"/>
                </a:cxn>
                <a:cxn ang="0">
                  <a:pos x="240" y="59"/>
                </a:cxn>
                <a:cxn ang="0">
                  <a:pos x="265" y="72"/>
                </a:cxn>
                <a:cxn ang="0">
                  <a:pos x="290" y="85"/>
                </a:cxn>
                <a:cxn ang="0">
                  <a:pos x="315" y="98"/>
                </a:cxn>
                <a:cxn ang="0">
                  <a:pos x="338" y="112"/>
                </a:cxn>
                <a:cxn ang="0">
                  <a:pos x="359" y="126"/>
                </a:cxn>
                <a:cxn ang="0">
                  <a:pos x="380" y="142"/>
                </a:cxn>
                <a:cxn ang="0">
                  <a:pos x="401" y="157"/>
                </a:cxn>
                <a:cxn ang="0">
                  <a:pos x="403" y="198"/>
                </a:cxn>
                <a:cxn ang="0">
                  <a:pos x="388" y="266"/>
                </a:cxn>
                <a:cxn ang="0">
                  <a:pos x="372" y="324"/>
                </a:cxn>
                <a:cxn ang="0">
                  <a:pos x="356" y="371"/>
                </a:cxn>
                <a:cxn ang="0">
                  <a:pos x="340" y="416"/>
                </a:cxn>
                <a:cxn ang="0">
                  <a:pos x="325" y="463"/>
                </a:cxn>
                <a:cxn ang="0">
                  <a:pos x="301" y="491"/>
                </a:cxn>
                <a:cxn ang="0">
                  <a:pos x="269" y="500"/>
                </a:cxn>
                <a:cxn ang="0">
                  <a:pos x="237" y="510"/>
                </a:cxn>
                <a:cxn ang="0">
                  <a:pos x="205" y="519"/>
                </a:cxn>
                <a:cxn ang="0">
                  <a:pos x="173" y="530"/>
                </a:cxn>
                <a:cxn ang="0">
                  <a:pos x="142" y="539"/>
                </a:cxn>
                <a:cxn ang="0">
                  <a:pos x="111" y="549"/>
                </a:cxn>
                <a:cxn ang="0">
                  <a:pos x="79" y="559"/>
                </a:cxn>
                <a:cxn ang="0">
                  <a:pos x="51" y="543"/>
                </a:cxn>
                <a:cxn ang="0">
                  <a:pos x="28" y="494"/>
                </a:cxn>
                <a:cxn ang="0">
                  <a:pos x="11" y="433"/>
                </a:cxn>
                <a:cxn ang="0">
                  <a:pos x="1" y="363"/>
                </a:cxn>
                <a:cxn ang="0">
                  <a:pos x="1" y="285"/>
                </a:cxn>
                <a:cxn ang="0">
                  <a:pos x="16" y="205"/>
                </a:cxn>
                <a:cxn ang="0">
                  <a:pos x="45" y="122"/>
                </a:cxn>
                <a:cxn ang="0">
                  <a:pos x="95" y="40"/>
                </a:cxn>
              </a:cxnLst>
              <a:rect l="0" t="0" r="r" b="b"/>
              <a:pathLst>
                <a:path w="411" h="564">
                  <a:moveTo>
                    <a:pt x="128" y="0"/>
                  </a:moveTo>
                  <a:lnTo>
                    <a:pt x="141" y="7"/>
                  </a:lnTo>
                  <a:lnTo>
                    <a:pt x="153" y="14"/>
                  </a:lnTo>
                  <a:lnTo>
                    <a:pt x="166" y="20"/>
                  </a:lnTo>
                  <a:lnTo>
                    <a:pt x="178" y="26"/>
                  </a:lnTo>
                  <a:lnTo>
                    <a:pt x="191" y="33"/>
                  </a:lnTo>
                  <a:lnTo>
                    <a:pt x="203" y="40"/>
                  </a:lnTo>
                  <a:lnTo>
                    <a:pt x="215" y="46"/>
                  </a:lnTo>
                  <a:lnTo>
                    <a:pt x="228" y="52"/>
                  </a:lnTo>
                  <a:lnTo>
                    <a:pt x="240" y="59"/>
                  </a:lnTo>
                  <a:lnTo>
                    <a:pt x="253" y="65"/>
                  </a:lnTo>
                  <a:lnTo>
                    <a:pt x="265" y="72"/>
                  </a:lnTo>
                  <a:lnTo>
                    <a:pt x="278" y="79"/>
                  </a:lnTo>
                  <a:lnTo>
                    <a:pt x="290" y="85"/>
                  </a:lnTo>
                  <a:lnTo>
                    <a:pt x="303" y="91"/>
                  </a:lnTo>
                  <a:lnTo>
                    <a:pt x="315" y="98"/>
                  </a:lnTo>
                  <a:lnTo>
                    <a:pt x="328" y="105"/>
                  </a:lnTo>
                  <a:lnTo>
                    <a:pt x="338" y="112"/>
                  </a:lnTo>
                  <a:lnTo>
                    <a:pt x="348" y="120"/>
                  </a:lnTo>
                  <a:lnTo>
                    <a:pt x="359" y="126"/>
                  </a:lnTo>
                  <a:lnTo>
                    <a:pt x="370" y="134"/>
                  </a:lnTo>
                  <a:lnTo>
                    <a:pt x="380" y="142"/>
                  </a:lnTo>
                  <a:lnTo>
                    <a:pt x="390" y="149"/>
                  </a:lnTo>
                  <a:lnTo>
                    <a:pt x="401" y="157"/>
                  </a:lnTo>
                  <a:lnTo>
                    <a:pt x="411" y="164"/>
                  </a:lnTo>
                  <a:lnTo>
                    <a:pt x="403" y="198"/>
                  </a:lnTo>
                  <a:lnTo>
                    <a:pt x="396" y="232"/>
                  </a:lnTo>
                  <a:lnTo>
                    <a:pt x="388" y="266"/>
                  </a:lnTo>
                  <a:lnTo>
                    <a:pt x="380" y="300"/>
                  </a:lnTo>
                  <a:lnTo>
                    <a:pt x="372" y="324"/>
                  </a:lnTo>
                  <a:lnTo>
                    <a:pt x="364" y="347"/>
                  </a:lnTo>
                  <a:lnTo>
                    <a:pt x="356" y="371"/>
                  </a:lnTo>
                  <a:lnTo>
                    <a:pt x="348" y="393"/>
                  </a:lnTo>
                  <a:lnTo>
                    <a:pt x="340" y="416"/>
                  </a:lnTo>
                  <a:lnTo>
                    <a:pt x="333" y="440"/>
                  </a:lnTo>
                  <a:lnTo>
                    <a:pt x="325" y="463"/>
                  </a:lnTo>
                  <a:lnTo>
                    <a:pt x="317" y="486"/>
                  </a:lnTo>
                  <a:lnTo>
                    <a:pt x="301" y="491"/>
                  </a:lnTo>
                  <a:lnTo>
                    <a:pt x="285" y="496"/>
                  </a:lnTo>
                  <a:lnTo>
                    <a:pt x="269" y="500"/>
                  </a:lnTo>
                  <a:lnTo>
                    <a:pt x="253" y="506"/>
                  </a:lnTo>
                  <a:lnTo>
                    <a:pt x="237" y="510"/>
                  </a:lnTo>
                  <a:lnTo>
                    <a:pt x="221" y="515"/>
                  </a:lnTo>
                  <a:lnTo>
                    <a:pt x="205" y="519"/>
                  </a:lnTo>
                  <a:lnTo>
                    <a:pt x="189" y="525"/>
                  </a:lnTo>
                  <a:lnTo>
                    <a:pt x="173" y="530"/>
                  </a:lnTo>
                  <a:lnTo>
                    <a:pt x="158" y="534"/>
                  </a:lnTo>
                  <a:lnTo>
                    <a:pt x="142" y="539"/>
                  </a:lnTo>
                  <a:lnTo>
                    <a:pt x="127" y="544"/>
                  </a:lnTo>
                  <a:lnTo>
                    <a:pt x="111" y="549"/>
                  </a:lnTo>
                  <a:lnTo>
                    <a:pt x="95" y="554"/>
                  </a:lnTo>
                  <a:lnTo>
                    <a:pt x="79" y="559"/>
                  </a:lnTo>
                  <a:lnTo>
                    <a:pt x="63" y="564"/>
                  </a:lnTo>
                  <a:lnTo>
                    <a:pt x="51" y="543"/>
                  </a:lnTo>
                  <a:lnTo>
                    <a:pt x="39" y="521"/>
                  </a:lnTo>
                  <a:lnTo>
                    <a:pt x="28" y="494"/>
                  </a:lnTo>
                  <a:lnTo>
                    <a:pt x="19" y="465"/>
                  </a:lnTo>
                  <a:lnTo>
                    <a:pt x="11" y="433"/>
                  </a:lnTo>
                  <a:lnTo>
                    <a:pt x="4" y="398"/>
                  </a:lnTo>
                  <a:lnTo>
                    <a:pt x="1" y="363"/>
                  </a:lnTo>
                  <a:lnTo>
                    <a:pt x="0" y="324"/>
                  </a:lnTo>
                  <a:lnTo>
                    <a:pt x="1" y="285"/>
                  </a:lnTo>
                  <a:lnTo>
                    <a:pt x="6" y="246"/>
                  </a:lnTo>
                  <a:lnTo>
                    <a:pt x="16" y="205"/>
                  </a:lnTo>
                  <a:lnTo>
                    <a:pt x="28" y="164"/>
                  </a:lnTo>
                  <a:lnTo>
                    <a:pt x="45" y="122"/>
                  </a:lnTo>
                  <a:lnTo>
                    <a:pt x="68" y="81"/>
                  </a:lnTo>
                  <a:lnTo>
                    <a:pt x="95" y="40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7" name="Freeform 55"/>
            <p:cNvSpPr>
              <a:spLocks/>
            </p:cNvSpPr>
            <p:nvPr/>
          </p:nvSpPr>
          <p:spPr bwMode="auto">
            <a:xfrm>
              <a:off x="7685088" y="2057400"/>
              <a:ext cx="207962" cy="293687"/>
            </a:xfrm>
            <a:custGeom>
              <a:avLst/>
              <a:gdLst/>
              <a:ahLst/>
              <a:cxnLst>
                <a:cxn ang="0">
                  <a:pos x="120" y="0"/>
                </a:cxn>
                <a:cxn ang="0">
                  <a:pos x="132" y="5"/>
                </a:cxn>
                <a:cxn ang="0">
                  <a:pos x="144" y="12"/>
                </a:cxn>
                <a:cxn ang="0">
                  <a:pos x="156" y="18"/>
                </a:cxn>
                <a:cxn ang="0">
                  <a:pos x="168" y="25"/>
                </a:cxn>
                <a:cxn ang="0">
                  <a:pos x="180" y="30"/>
                </a:cxn>
                <a:cxn ang="0">
                  <a:pos x="192" y="37"/>
                </a:cxn>
                <a:cxn ang="0">
                  <a:pos x="204" y="43"/>
                </a:cxn>
                <a:cxn ang="0">
                  <a:pos x="217" y="50"/>
                </a:cxn>
                <a:cxn ang="0">
                  <a:pos x="228" y="57"/>
                </a:cxn>
                <a:cxn ang="0">
                  <a:pos x="240" y="62"/>
                </a:cxn>
                <a:cxn ang="0">
                  <a:pos x="252" y="69"/>
                </a:cxn>
                <a:cxn ang="0">
                  <a:pos x="264" y="75"/>
                </a:cxn>
                <a:cxn ang="0">
                  <a:pos x="276" y="82"/>
                </a:cxn>
                <a:cxn ang="0">
                  <a:pos x="288" y="87"/>
                </a:cxn>
                <a:cxn ang="0">
                  <a:pos x="299" y="94"/>
                </a:cxn>
                <a:cxn ang="0">
                  <a:pos x="312" y="100"/>
                </a:cxn>
                <a:cxn ang="0">
                  <a:pos x="322" y="107"/>
                </a:cxn>
                <a:cxn ang="0">
                  <a:pos x="332" y="115"/>
                </a:cxn>
                <a:cxn ang="0">
                  <a:pos x="343" y="121"/>
                </a:cxn>
                <a:cxn ang="0">
                  <a:pos x="354" y="129"/>
                </a:cxn>
                <a:cxn ang="0">
                  <a:pos x="364" y="137"/>
                </a:cxn>
                <a:cxn ang="0">
                  <a:pos x="374" y="144"/>
                </a:cxn>
                <a:cxn ang="0">
                  <a:pos x="385" y="152"/>
                </a:cxn>
                <a:cxn ang="0">
                  <a:pos x="395" y="159"/>
                </a:cxn>
                <a:cxn ang="0">
                  <a:pos x="388" y="193"/>
                </a:cxn>
                <a:cxn ang="0">
                  <a:pos x="381" y="227"/>
                </a:cxn>
                <a:cxn ang="0">
                  <a:pos x="374" y="261"/>
                </a:cxn>
                <a:cxn ang="0">
                  <a:pos x="368" y="295"/>
                </a:cxn>
                <a:cxn ang="0">
                  <a:pos x="360" y="319"/>
                </a:cxn>
                <a:cxn ang="0">
                  <a:pos x="352" y="342"/>
                </a:cxn>
                <a:cxn ang="0">
                  <a:pos x="343" y="366"/>
                </a:cxn>
                <a:cxn ang="0">
                  <a:pos x="335" y="388"/>
                </a:cxn>
                <a:cxn ang="0">
                  <a:pos x="326" y="411"/>
                </a:cxn>
                <a:cxn ang="0">
                  <a:pos x="318" y="435"/>
                </a:cxn>
                <a:cxn ang="0">
                  <a:pos x="309" y="458"/>
                </a:cxn>
                <a:cxn ang="0">
                  <a:pos x="301" y="481"/>
                </a:cxn>
                <a:cxn ang="0">
                  <a:pos x="285" y="486"/>
                </a:cxn>
                <a:cxn ang="0">
                  <a:pos x="270" y="491"/>
                </a:cxn>
                <a:cxn ang="0">
                  <a:pos x="254" y="495"/>
                </a:cxn>
                <a:cxn ang="0">
                  <a:pos x="238" y="500"/>
                </a:cxn>
                <a:cxn ang="0">
                  <a:pos x="223" y="505"/>
                </a:cxn>
                <a:cxn ang="0">
                  <a:pos x="207" y="510"/>
                </a:cxn>
                <a:cxn ang="0">
                  <a:pos x="192" y="514"/>
                </a:cxn>
                <a:cxn ang="0">
                  <a:pos x="177" y="519"/>
                </a:cxn>
                <a:cxn ang="0">
                  <a:pos x="161" y="524"/>
                </a:cxn>
                <a:cxn ang="0">
                  <a:pos x="145" y="528"/>
                </a:cxn>
                <a:cxn ang="0">
                  <a:pos x="130" y="533"/>
                </a:cxn>
                <a:cxn ang="0">
                  <a:pos x="114" y="537"/>
                </a:cxn>
                <a:cxn ang="0">
                  <a:pos x="100" y="543"/>
                </a:cxn>
                <a:cxn ang="0">
                  <a:pos x="84" y="547"/>
                </a:cxn>
                <a:cxn ang="0">
                  <a:pos x="69" y="552"/>
                </a:cxn>
                <a:cxn ang="0">
                  <a:pos x="53" y="556"/>
                </a:cxn>
                <a:cxn ang="0">
                  <a:pos x="31" y="513"/>
                </a:cxn>
                <a:cxn ang="0">
                  <a:pos x="14" y="458"/>
                </a:cxn>
                <a:cxn ang="0">
                  <a:pos x="2" y="392"/>
                </a:cxn>
                <a:cxn ang="0">
                  <a:pos x="0" y="318"/>
                </a:cxn>
                <a:cxn ang="0">
                  <a:pos x="6" y="239"/>
                </a:cxn>
                <a:cxn ang="0">
                  <a:pos x="28" y="159"/>
                </a:cxn>
                <a:cxn ang="0">
                  <a:pos x="64" y="78"/>
                </a:cxn>
                <a:cxn ang="0">
                  <a:pos x="120" y="0"/>
                </a:cxn>
              </a:cxnLst>
              <a:rect l="0" t="0" r="r" b="b"/>
              <a:pathLst>
                <a:path w="395" h="556">
                  <a:moveTo>
                    <a:pt x="120" y="0"/>
                  </a:moveTo>
                  <a:lnTo>
                    <a:pt x="132" y="5"/>
                  </a:lnTo>
                  <a:lnTo>
                    <a:pt x="144" y="12"/>
                  </a:lnTo>
                  <a:lnTo>
                    <a:pt x="156" y="18"/>
                  </a:lnTo>
                  <a:lnTo>
                    <a:pt x="168" y="25"/>
                  </a:lnTo>
                  <a:lnTo>
                    <a:pt x="180" y="30"/>
                  </a:lnTo>
                  <a:lnTo>
                    <a:pt x="192" y="37"/>
                  </a:lnTo>
                  <a:lnTo>
                    <a:pt x="204" y="43"/>
                  </a:lnTo>
                  <a:lnTo>
                    <a:pt x="217" y="50"/>
                  </a:lnTo>
                  <a:lnTo>
                    <a:pt x="228" y="57"/>
                  </a:lnTo>
                  <a:lnTo>
                    <a:pt x="240" y="62"/>
                  </a:lnTo>
                  <a:lnTo>
                    <a:pt x="252" y="69"/>
                  </a:lnTo>
                  <a:lnTo>
                    <a:pt x="264" y="75"/>
                  </a:lnTo>
                  <a:lnTo>
                    <a:pt x="276" y="82"/>
                  </a:lnTo>
                  <a:lnTo>
                    <a:pt x="288" y="87"/>
                  </a:lnTo>
                  <a:lnTo>
                    <a:pt x="299" y="94"/>
                  </a:lnTo>
                  <a:lnTo>
                    <a:pt x="312" y="100"/>
                  </a:lnTo>
                  <a:lnTo>
                    <a:pt x="322" y="107"/>
                  </a:lnTo>
                  <a:lnTo>
                    <a:pt x="332" y="115"/>
                  </a:lnTo>
                  <a:lnTo>
                    <a:pt x="343" y="121"/>
                  </a:lnTo>
                  <a:lnTo>
                    <a:pt x="354" y="129"/>
                  </a:lnTo>
                  <a:lnTo>
                    <a:pt x="364" y="137"/>
                  </a:lnTo>
                  <a:lnTo>
                    <a:pt x="374" y="144"/>
                  </a:lnTo>
                  <a:lnTo>
                    <a:pt x="385" y="152"/>
                  </a:lnTo>
                  <a:lnTo>
                    <a:pt x="395" y="159"/>
                  </a:lnTo>
                  <a:lnTo>
                    <a:pt x="388" y="193"/>
                  </a:lnTo>
                  <a:lnTo>
                    <a:pt x="381" y="227"/>
                  </a:lnTo>
                  <a:lnTo>
                    <a:pt x="374" y="261"/>
                  </a:lnTo>
                  <a:lnTo>
                    <a:pt x="368" y="295"/>
                  </a:lnTo>
                  <a:lnTo>
                    <a:pt x="360" y="319"/>
                  </a:lnTo>
                  <a:lnTo>
                    <a:pt x="352" y="342"/>
                  </a:lnTo>
                  <a:lnTo>
                    <a:pt x="343" y="366"/>
                  </a:lnTo>
                  <a:lnTo>
                    <a:pt x="335" y="388"/>
                  </a:lnTo>
                  <a:lnTo>
                    <a:pt x="326" y="411"/>
                  </a:lnTo>
                  <a:lnTo>
                    <a:pt x="318" y="435"/>
                  </a:lnTo>
                  <a:lnTo>
                    <a:pt x="309" y="458"/>
                  </a:lnTo>
                  <a:lnTo>
                    <a:pt x="301" y="481"/>
                  </a:lnTo>
                  <a:lnTo>
                    <a:pt x="285" y="486"/>
                  </a:lnTo>
                  <a:lnTo>
                    <a:pt x="270" y="491"/>
                  </a:lnTo>
                  <a:lnTo>
                    <a:pt x="254" y="495"/>
                  </a:lnTo>
                  <a:lnTo>
                    <a:pt x="238" y="500"/>
                  </a:lnTo>
                  <a:lnTo>
                    <a:pt x="223" y="505"/>
                  </a:lnTo>
                  <a:lnTo>
                    <a:pt x="207" y="510"/>
                  </a:lnTo>
                  <a:lnTo>
                    <a:pt x="192" y="514"/>
                  </a:lnTo>
                  <a:lnTo>
                    <a:pt x="177" y="519"/>
                  </a:lnTo>
                  <a:lnTo>
                    <a:pt x="161" y="524"/>
                  </a:lnTo>
                  <a:lnTo>
                    <a:pt x="145" y="528"/>
                  </a:lnTo>
                  <a:lnTo>
                    <a:pt x="130" y="533"/>
                  </a:lnTo>
                  <a:lnTo>
                    <a:pt x="114" y="537"/>
                  </a:lnTo>
                  <a:lnTo>
                    <a:pt x="100" y="543"/>
                  </a:lnTo>
                  <a:lnTo>
                    <a:pt x="84" y="547"/>
                  </a:lnTo>
                  <a:lnTo>
                    <a:pt x="69" y="552"/>
                  </a:lnTo>
                  <a:lnTo>
                    <a:pt x="53" y="556"/>
                  </a:lnTo>
                  <a:lnTo>
                    <a:pt x="31" y="513"/>
                  </a:lnTo>
                  <a:lnTo>
                    <a:pt x="14" y="458"/>
                  </a:lnTo>
                  <a:lnTo>
                    <a:pt x="2" y="392"/>
                  </a:lnTo>
                  <a:lnTo>
                    <a:pt x="0" y="318"/>
                  </a:lnTo>
                  <a:lnTo>
                    <a:pt x="6" y="239"/>
                  </a:lnTo>
                  <a:lnTo>
                    <a:pt x="28" y="159"/>
                  </a:lnTo>
                  <a:lnTo>
                    <a:pt x="64" y="7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8" name="Freeform 56"/>
            <p:cNvSpPr>
              <a:spLocks/>
            </p:cNvSpPr>
            <p:nvPr/>
          </p:nvSpPr>
          <p:spPr bwMode="auto">
            <a:xfrm>
              <a:off x="7691438" y="2058988"/>
              <a:ext cx="201612" cy="290512"/>
            </a:xfrm>
            <a:custGeom>
              <a:avLst/>
              <a:gdLst/>
              <a:ahLst/>
              <a:cxnLst>
                <a:cxn ang="0">
                  <a:pos x="114" y="0"/>
                </a:cxn>
                <a:cxn ang="0">
                  <a:pos x="125" y="6"/>
                </a:cxn>
                <a:cxn ang="0">
                  <a:pos x="137" y="12"/>
                </a:cxn>
                <a:cxn ang="0">
                  <a:pos x="148" y="18"/>
                </a:cxn>
                <a:cxn ang="0">
                  <a:pos x="161" y="24"/>
                </a:cxn>
                <a:cxn ang="0">
                  <a:pos x="172" y="30"/>
                </a:cxn>
                <a:cxn ang="0">
                  <a:pos x="183" y="36"/>
                </a:cxn>
                <a:cxn ang="0">
                  <a:pos x="195" y="42"/>
                </a:cxn>
                <a:cxn ang="0">
                  <a:pos x="206" y="48"/>
                </a:cxn>
                <a:cxn ang="0">
                  <a:pos x="217" y="54"/>
                </a:cxn>
                <a:cxn ang="0">
                  <a:pos x="229" y="59"/>
                </a:cxn>
                <a:cxn ang="0">
                  <a:pos x="240" y="66"/>
                </a:cxn>
                <a:cxn ang="0">
                  <a:pos x="253" y="72"/>
                </a:cxn>
                <a:cxn ang="0">
                  <a:pos x="264" y="78"/>
                </a:cxn>
                <a:cxn ang="0">
                  <a:pos x="275" y="83"/>
                </a:cxn>
                <a:cxn ang="0">
                  <a:pos x="287" y="90"/>
                </a:cxn>
                <a:cxn ang="0">
                  <a:pos x="298" y="96"/>
                </a:cxn>
                <a:cxn ang="0">
                  <a:pos x="308" y="103"/>
                </a:cxn>
                <a:cxn ang="0">
                  <a:pos x="318" y="111"/>
                </a:cxn>
                <a:cxn ang="0">
                  <a:pos x="329" y="117"/>
                </a:cxn>
                <a:cxn ang="0">
                  <a:pos x="340" y="125"/>
                </a:cxn>
                <a:cxn ang="0">
                  <a:pos x="350" y="133"/>
                </a:cxn>
                <a:cxn ang="0">
                  <a:pos x="360" y="140"/>
                </a:cxn>
                <a:cxn ang="0">
                  <a:pos x="371" y="148"/>
                </a:cxn>
                <a:cxn ang="0">
                  <a:pos x="381" y="155"/>
                </a:cxn>
                <a:cxn ang="0">
                  <a:pos x="375" y="189"/>
                </a:cxn>
                <a:cxn ang="0">
                  <a:pos x="370" y="223"/>
                </a:cxn>
                <a:cxn ang="0">
                  <a:pos x="364" y="257"/>
                </a:cxn>
                <a:cxn ang="0">
                  <a:pos x="358" y="291"/>
                </a:cxn>
                <a:cxn ang="0">
                  <a:pos x="349" y="315"/>
                </a:cxn>
                <a:cxn ang="0">
                  <a:pos x="340" y="338"/>
                </a:cxn>
                <a:cxn ang="0">
                  <a:pos x="332" y="362"/>
                </a:cxn>
                <a:cxn ang="0">
                  <a:pos x="323" y="384"/>
                </a:cxn>
                <a:cxn ang="0">
                  <a:pos x="314" y="407"/>
                </a:cxn>
                <a:cxn ang="0">
                  <a:pos x="305" y="431"/>
                </a:cxn>
                <a:cxn ang="0">
                  <a:pos x="296" y="454"/>
                </a:cxn>
                <a:cxn ang="0">
                  <a:pos x="287" y="477"/>
                </a:cxn>
                <a:cxn ang="0">
                  <a:pos x="272" y="482"/>
                </a:cxn>
                <a:cxn ang="0">
                  <a:pos x="256" y="487"/>
                </a:cxn>
                <a:cxn ang="0">
                  <a:pos x="241" y="491"/>
                </a:cxn>
                <a:cxn ang="0">
                  <a:pos x="226" y="496"/>
                </a:cxn>
                <a:cxn ang="0">
                  <a:pos x="210" y="500"/>
                </a:cxn>
                <a:cxn ang="0">
                  <a:pos x="196" y="505"/>
                </a:cxn>
                <a:cxn ang="0">
                  <a:pos x="180" y="509"/>
                </a:cxn>
                <a:cxn ang="0">
                  <a:pos x="165" y="514"/>
                </a:cxn>
                <a:cxn ang="0">
                  <a:pos x="150" y="518"/>
                </a:cxn>
                <a:cxn ang="0">
                  <a:pos x="134" y="523"/>
                </a:cxn>
                <a:cxn ang="0">
                  <a:pos x="120" y="527"/>
                </a:cxn>
                <a:cxn ang="0">
                  <a:pos x="104" y="532"/>
                </a:cxn>
                <a:cxn ang="0">
                  <a:pos x="89" y="537"/>
                </a:cxn>
                <a:cxn ang="0">
                  <a:pos x="74" y="541"/>
                </a:cxn>
                <a:cxn ang="0">
                  <a:pos x="58" y="546"/>
                </a:cxn>
                <a:cxn ang="0">
                  <a:pos x="43" y="550"/>
                </a:cxn>
                <a:cxn ang="0">
                  <a:pos x="25" y="507"/>
                </a:cxn>
                <a:cxn ang="0">
                  <a:pos x="11" y="451"/>
                </a:cxn>
                <a:cxn ang="0">
                  <a:pos x="1" y="385"/>
                </a:cxn>
                <a:cxn ang="0">
                  <a:pos x="0" y="313"/>
                </a:cxn>
                <a:cxn ang="0">
                  <a:pos x="8" y="235"/>
                </a:cxn>
                <a:cxn ang="0">
                  <a:pos x="29" y="156"/>
                </a:cxn>
                <a:cxn ang="0">
                  <a:pos x="64" y="76"/>
                </a:cxn>
                <a:cxn ang="0">
                  <a:pos x="114" y="0"/>
                </a:cxn>
              </a:cxnLst>
              <a:rect l="0" t="0" r="r" b="b"/>
              <a:pathLst>
                <a:path w="381" h="550">
                  <a:moveTo>
                    <a:pt x="114" y="0"/>
                  </a:moveTo>
                  <a:lnTo>
                    <a:pt x="125" y="6"/>
                  </a:lnTo>
                  <a:lnTo>
                    <a:pt x="137" y="12"/>
                  </a:lnTo>
                  <a:lnTo>
                    <a:pt x="148" y="18"/>
                  </a:lnTo>
                  <a:lnTo>
                    <a:pt x="161" y="24"/>
                  </a:lnTo>
                  <a:lnTo>
                    <a:pt x="172" y="30"/>
                  </a:lnTo>
                  <a:lnTo>
                    <a:pt x="183" y="36"/>
                  </a:lnTo>
                  <a:lnTo>
                    <a:pt x="195" y="42"/>
                  </a:lnTo>
                  <a:lnTo>
                    <a:pt x="206" y="48"/>
                  </a:lnTo>
                  <a:lnTo>
                    <a:pt x="217" y="54"/>
                  </a:lnTo>
                  <a:lnTo>
                    <a:pt x="229" y="59"/>
                  </a:lnTo>
                  <a:lnTo>
                    <a:pt x="240" y="66"/>
                  </a:lnTo>
                  <a:lnTo>
                    <a:pt x="253" y="72"/>
                  </a:lnTo>
                  <a:lnTo>
                    <a:pt x="264" y="78"/>
                  </a:lnTo>
                  <a:lnTo>
                    <a:pt x="275" y="83"/>
                  </a:lnTo>
                  <a:lnTo>
                    <a:pt x="287" y="90"/>
                  </a:lnTo>
                  <a:lnTo>
                    <a:pt x="298" y="96"/>
                  </a:lnTo>
                  <a:lnTo>
                    <a:pt x="308" y="103"/>
                  </a:lnTo>
                  <a:lnTo>
                    <a:pt x="318" y="111"/>
                  </a:lnTo>
                  <a:lnTo>
                    <a:pt x="329" y="117"/>
                  </a:lnTo>
                  <a:lnTo>
                    <a:pt x="340" y="125"/>
                  </a:lnTo>
                  <a:lnTo>
                    <a:pt x="350" y="133"/>
                  </a:lnTo>
                  <a:lnTo>
                    <a:pt x="360" y="140"/>
                  </a:lnTo>
                  <a:lnTo>
                    <a:pt x="371" y="148"/>
                  </a:lnTo>
                  <a:lnTo>
                    <a:pt x="381" y="155"/>
                  </a:lnTo>
                  <a:lnTo>
                    <a:pt x="375" y="189"/>
                  </a:lnTo>
                  <a:lnTo>
                    <a:pt x="370" y="223"/>
                  </a:lnTo>
                  <a:lnTo>
                    <a:pt x="364" y="257"/>
                  </a:lnTo>
                  <a:lnTo>
                    <a:pt x="358" y="291"/>
                  </a:lnTo>
                  <a:lnTo>
                    <a:pt x="349" y="315"/>
                  </a:lnTo>
                  <a:lnTo>
                    <a:pt x="340" y="338"/>
                  </a:lnTo>
                  <a:lnTo>
                    <a:pt x="332" y="362"/>
                  </a:lnTo>
                  <a:lnTo>
                    <a:pt x="323" y="384"/>
                  </a:lnTo>
                  <a:lnTo>
                    <a:pt x="314" y="407"/>
                  </a:lnTo>
                  <a:lnTo>
                    <a:pt x="305" y="431"/>
                  </a:lnTo>
                  <a:lnTo>
                    <a:pt x="296" y="454"/>
                  </a:lnTo>
                  <a:lnTo>
                    <a:pt x="287" y="477"/>
                  </a:lnTo>
                  <a:lnTo>
                    <a:pt x="272" y="482"/>
                  </a:lnTo>
                  <a:lnTo>
                    <a:pt x="256" y="487"/>
                  </a:lnTo>
                  <a:lnTo>
                    <a:pt x="241" y="491"/>
                  </a:lnTo>
                  <a:lnTo>
                    <a:pt x="226" y="496"/>
                  </a:lnTo>
                  <a:lnTo>
                    <a:pt x="210" y="500"/>
                  </a:lnTo>
                  <a:lnTo>
                    <a:pt x="196" y="505"/>
                  </a:lnTo>
                  <a:lnTo>
                    <a:pt x="180" y="509"/>
                  </a:lnTo>
                  <a:lnTo>
                    <a:pt x="165" y="514"/>
                  </a:lnTo>
                  <a:lnTo>
                    <a:pt x="150" y="518"/>
                  </a:lnTo>
                  <a:lnTo>
                    <a:pt x="134" y="523"/>
                  </a:lnTo>
                  <a:lnTo>
                    <a:pt x="120" y="527"/>
                  </a:lnTo>
                  <a:lnTo>
                    <a:pt x="104" y="532"/>
                  </a:lnTo>
                  <a:lnTo>
                    <a:pt x="89" y="537"/>
                  </a:lnTo>
                  <a:lnTo>
                    <a:pt x="74" y="541"/>
                  </a:lnTo>
                  <a:lnTo>
                    <a:pt x="58" y="546"/>
                  </a:lnTo>
                  <a:lnTo>
                    <a:pt x="43" y="550"/>
                  </a:lnTo>
                  <a:lnTo>
                    <a:pt x="25" y="507"/>
                  </a:lnTo>
                  <a:lnTo>
                    <a:pt x="11" y="451"/>
                  </a:lnTo>
                  <a:lnTo>
                    <a:pt x="1" y="385"/>
                  </a:lnTo>
                  <a:lnTo>
                    <a:pt x="0" y="313"/>
                  </a:lnTo>
                  <a:lnTo>
                    <a:pt x="8" y="235"/>
                  </a:lnTo>
                  <a:lnTo>
                    <a:pt x="29" y="156"/>
                  </a:lnTo>
                  <a:lnTo>
                    <a:pt x="64" y="76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9" name="Freeform 57"/>
            <p:cNvSpPr>
              <a:spLocks/>
            </p:cNvSpPr>
            <p:nvPr/>
          </p:nvSpPr>
          <p:spPr bwMode="auto">
            <a:xfrm>
              <a:off x="7700963" y="2060575"/>
              <a:ext cx="192087" cy="288925"/>
            </a:xfrm>
            <a:custGeom>
              <a:avLst/>
              <a:gdLst/>
              <a:ahLst/>
              <a:cxnLst>
                <a:cxn ang="0">
                  <a:pos x="106" y="0"/>
                </a:cxn>
                <a:cxn ang="0">
                  <a:pos x="127" y="11"/>
                </a:cxn>
                <a:cxn ang="0">
                  <a:pos x="150" y="22"/>
                </a:cxn>
                <a:cxn ang="0">
                  <a:pos x="172" y="34"/>
                </a:cxn>
                <a:cxn ang="0">
                  <a:pos x="194" y="45"/>
                </a:cxn>
                <a:cxn ang="0">
                  <a:pos x="216" y="58"/>
                </a:cxn>
                <a:cxn ang="0">
                  <a:pos x="238" y="69"/>
                </a:cxn>
                <a:cxn ang="0">
                  <a:pos x="260" y="80"/>
                </a:cxn>
                <a:cxn ang="0">
                  <a:pos x="282" y="92"/>
                </a:cxn>
                <a:cxn ang="0">
                  <a:pos x="292" y="99"/>
                </a:cxn>
                <a:cxn ang="0">
                  <a:pos x="302" y="107"/>
                </a:cxn>
                <a:cxn ang="0">
                  <a:pos x="313" y="113"/>
                </a:cxn>
                <a:cxn ang="0">
                  <a:pos x="324" y="121"/>
                </a:cxn>
                <a:cxn ang="0">
                  <a:pos x="334" y="129"/>
                </a:cxn>
                <a:cxn ang="0">
                  <a:pos x="344" y="136"/>
                </a:cxn>
                <a:cxn ang="0">
                  <a:pos x="355" y="144"/>
                </a:cxn>
                <a:cxn ang="0">
                  <a:pos x="365" y="151"/>
                </a:cxn>
                <a:cxn ang="0">
                  <a:pos x="360" y="185"/>
                </a:cxn>
                <a:cxn ang="0">
                  <a:pos x="356" y="219"/>
                </a:cxn>
                <a:cxn ang="0">
                  <a:pos x="350" y="253"/>
                </a:cxn>
                <a:cxn ang="0">
                  <a:pos x="346" y="287"/>
                </a:cxn>
                <a:cxn ang="0">
                  <a:pos x="336" y="311"/>
                </a:cxn>
                <a:cxn ang="0">
                  <a:pos x="327" y="334"/>
                </a:cxn>
                <a:cxn ang="0">
                  <a:pos x="317" y="358"/>
                </a:cxn>
                <a:cxn ang="0">
                  <a:pos x="308" y="380"/>
                </a:cxn>
                <a:cxn ang="0">
                  <a:pos x="299" y="403"/>
                </a:cxn>
                <a:cxn ang="0">
                  <a:pos x="290" y="427"/>
                </a:cxn>
                <a:cxn ang="0">
                  <a:pos x="280" y="450"/>
                </a:cxn>
                <a:cxn ang="0">
                  <a:pos x="271" y="473"/>
                </a:cxn>
                <a:cxn ang="0">
                  <a:pos x="256" y="478"/>
                </a:cxn>
                <a:cxn ang="0">
                  <a:pos x="241" y="483"/>
                </a:cxn>
                <a:cxn ang="0">
                  <a:pos x="226" y="487"/>
                </a:cxn>
                <a:cxn ang="0">
                  <a:pos x="212" y="492"/>
                </a:cxn>
                <a:cxn ang="0">
                  <a:pos x="197" y="495"/>
                </a:cxn>
                <a:cxn ang="0">
                  <a:pos x="182" y="500"/>
                </a:cxn>
                <a:cxn ang="0">
                  <a:pos x="167" y="504"/>
                </a:cxn>
                <a:cxn ang="0">
                  <a:pos x="152" y="509"/>
                </a:cxn>
                <a:cxn ang="0">
                  <a:pos x="137" y="513"/>
                </a:cxn>
                <a:cxn ang="0">
                  <a:pos x="122" y="518"/>
                </a:cxn>
                <a:cxn ang="0">
                  <a:pos x="107" y="522"/>
                </a:cxn>
                <a:cxn ang="0">
                  <a:pos x="92" y="526"/>
                </a:cxn>
                <a:cxn ang="0">
                  <a:pos x="77" y="530"/>
                </a:cxn>
                <a:cxn ang="0">
                  <a:pos x="63" y="535"/>
                </a:cxn>
                <a:cxn ang="0">
                  <a:pos x="48" y="539"/>
                </a:cxn>
                <a:cxn ang="0">
                  <a:pos x="33" y="544"/>
                </a:cxn>
                <a:cxn ang="0">
                  <a:pos x="18" y="501"/>
                </a:cxn>
                <a:cxn ang="0">
                  <a:pos x="7" y="445"/>
                </a:cxn>
                <a:cxn ang="0">
                  <a:pos x="0" y="380"/>
                </a:cxn>
                <a:cxn ang="0">
                  <a:pos x="0" y="308"/>
                </a:cxn>
                <a:cxn ang="0">
                  <a:pos x="9" y="230"/>
                </a:cxn>
                <a:cxn ang="0">
                  <a:pos x="29" y="152"/>
                </a:cxn>
                <a:cxn ang="0">
                  <a:pos x="60" y="75"/>
                </a:cxn>
                <a:cxn ang="0">
                  <a:pos x="106" y="0"/>
                </a:cxn>
              </a:cxnLst>
              <a:rect l="0" t="0" r="r" b="b"/>
              <a:pathLst>
                <a:path w="365" h="544">
                  <a:moveTo>
                    <a:pt x="106" y="0"/>
                  </a:moveTo>
                  <a:lnTo>
                    <a:pt x="127" y="11"/>
                  </a:lnTo>
                  <a:lnTo>
                    <a:pt x="150" y="22"/>
                  </a:lnTo>
                  <a:lnTo>
                    <a:pt x="172" y="34"/>
                  </a:lnTo>
                  <a:lnTo>
                    <a:pt x="194" y="45"/>
                  </a:lnTo>
                  <a:lnTo>
                    <a:pt x="216" y="58"/>
                  </a:lnTo>
                  <a:lnTo>
                    <a:pt x="238" y="69"/>
                  </a:lnTo>
                  <a:lnTo>
                    <a:pt x="260" y="80"/>
                  </a:lnTo>
                  <a:lnTo>
                    <a:pt x="282" y="92"/>
                  </a:lnTo>
                  <a:lnTo>
                    <a:pt x="292" y="99"/>
                  </a:lnTo>
                  <a:lnTo>
                    <a:pt x="302" y="107"/>
                  </a:lnTo>
                  <a:lnTo>
                    <a:pt x="313" y="113"/>
                  </a:lnTo>
                  <a:lnTo>
                    <a:pt x="324" y="121"/>
                  </a:lnTo>
                  <a:lnTo>
                    <a:pt x="334" y="129"/>
                  </a:lnTo>
                  <a:lnTo>
                    <a:pt x="344" y="136"/>
                  </a:lnTo>
                  <a:lnTo>
                    <a:pt x="355" y="144"/>
                  </a:lnTo>
                  <a:lnTo>
                    <a:pt x="365" y="151"/>
                  </a:lnTo>
                  <a:lnTo>
                    <a:pt x="360" y="185"/>
                  </a:lnTo>
                  <a:lnTo>
                    <a:pt x="356" y="219"/>
                  </a:lnTo>
                  <a:lnTo>
                    <a:pt x="350" y="253"/>
                  </a:lnTo>
                  <a:lnTo>
                    <a:pt x="346" y="287"/>
                  </a:lnTo>
                  <a:lnTo>
                    <a:pt x="336" y="311"/>
                  </a:lnTo>
                  <a:lnTo>
                    <a:pt x="327" y="334"/>
                  </a:lnTo>
                  <a:lnTo>
                    <a:pt x="317" y="358"/>
                  </a:lnTo>
                  <a:lnTo>
                    <a:pt x="308" y="380"/>
                  </a:lnTo>
                  <a:lnTo>
                    <a:pt x="299" y="403"/>
                  </a:lnTo>
                  <a:lnTo>
                    <a:pt x="290" y="427"/>
                  </a:lnTo>
                  <a:lnTo>
                    <a:pt x="280" y="450"/>
                  </a:lnTo>
                  <a:lnTo>
                    <a:pt x="271" y="473"/>
                  </a:lnTo>
                  <a:lnTo>
                    <a:pt x="256" y="478"/>
                  </a:lnTo>
                  <a:lnTo>
                    <a:pt x="241" y="483"/>
                  </a:lnTo>
                  <a:lnTo>
                    <a:pt x="226" y="487"/>
                  </a:lnTo>
                  <a:lnTo>
                    <a:pt x="212" y="492"/>
                  </a:lnTo>
                  <a:lnTo>
                    <a:pt x="197" y="495"/>
                  </a:lnTo>
                  <a:lnTo>
                    <a:pt x="182" y="500"/>
                  </a:lnTo>
                  <a:lnTo>
                    <a:pt x="167" y="504"/>
                  </a:lnTo>
                  <a:lnTo>
                    <a:pt x="152" y="509"/>
                  </a:lnTo>
                  <a:lnTo>
                    <a:pt x="137" y="513"/>
                  </a:lnTo>
                  <a:lnTo>
                    <a:pt x="122" y="518"/>
                  </a:lnTo>
                  <a:lnTo>
                    <a:pt x="107" y="522"/>
                  </a:lnTo>
                  <a:lnTo>
                    <a:pt x="92" y="526"/>
                  </a:lnTo>
                  <a:lnTo>
                    <a:pt x="77" y="530"/>
                  </a:lnTo>
                  <a:lnTo>
                    <a:pt x="63" y="535"/>
                  </a:lnTo>
                  <a:lnTo>
                    <a:pt x="48" y="539"/>
                  </a:lnTo>
                  <a:lnTo>
                    <a:pt x="33" y="544"/>
                  </a:lnTo>
                  <a:lnTo>
                    <a:pt x="18" y="501"/>
                  </a:lnTo>
                  <a:lnTo>
                    <a:pt x="7" y="445"/>
                  </a:lnTo>
                  <a:lnTo>
                    <a:pt x="0" y="380"/>
                  </a:lnTo>
                  <a:lnTo>
                    <a:pt x="0" y="308"/>
                  </a:lnTo>
                  <a:lnTo>
                    <a:pt x="9" y="230"/>
                  </a:lnTo>
                  <a:lnTo>
                    <a:pt x="29" y="152"/>
                  </a:lnTo>
                  <a:lnTo>
                    <a:pt x="60" y="75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0" name="Freeform 58"/>
            <p:cNvSpPr>
              <a:spLocks/>
            </p:cNvSpPr>
            <p:nvPr/>
          </p:nvSpPr>
          <p:spPr bwMode="auto">
            <a:xfrm>
              <a:off x="7707313" y="2063750"/>
              <a:ext cx="185737" cy="284162"/>
            </a:xfrm>
            <a:custGeom>
              <a:avLst/>
              <a:gdLst/>
              <a:ahLst/>
              <a:cxnLst>
                <a:cxn ang="0">
                  <a:pos x="101" y="0"/>
                </a:cxn>
                <a:cxn ang="0">
                  <a:pos x="121" y="12"/>
                </a:cxn>
                <a:cxn ang="0">
                  <a:pos x="143" y="22"/>
                </a:cxn>
                <a:cxn ang="0">
                  <a:pos x="163" y="33"/>
                </a:cxn>
                <a:cxn ang="0">
                  <a:pos x="185" y="43"/>
                </a:cxn>
                <a:cxn ang="0">
                  <a:pos x="205" y="55"/>
                </a:cxn>
                <a:cxn ang="0">
                  <a:pos x="226" y="66"/>
                </a:cxn>
                <a:cxn ang="0">
                  <a:pos x="248" y="76"/>
                </a:cxn>
                <a:cxn ang="0">
                  <a:pos x="268" y="88"/>
                </a:cxn>
                <a:cxn ang="0">
                  <a:pos x="278" y="95"/>
                </a:cxn>
                <a:cxn ang="0">
                  <a:pos x="288" y="103"/>
                </a:cxn>
                <a:cxn ang="0">
                  <a:pos x="299" y="109"/>
                </a:cxn>
                <a:cxn ang="0">
                  <a:pos x="310" y="117"/>
                </a:cxn>
                <a:cxn ang="0">
                  <a:pos x="320" y="125"/>
                </a:cxn>
                <a:cxn ang="0">
                  <a:pos x="330" y="132"/>
                </a:cxn>
                <a:cxn ang="0">
                  <a:pos x="341" y="140"/>
                </a:cxn>
                <a:cxn ang="0">
                  <a:pos x="351" y="147"/>
                </a:cxn>
                <a:cxn ang="0">
                  <a:pos x="346" y="181"/>
                </a:cxn>
                <a:cxn ang="0">
                  <a:pos x="343" y="215"/>
                </a:cxn>
                <a:cxn ang="0">
                  <a:pos x="340" y="249"/>
                </a:cxn>
                <a:cxn ang="0">
                  <a:pos x="335" y="283"/>
                </a:cxn>
                <a:cxn ang="0">
                  <a:pos x="325" y="307"/>
                </a:cxn>
                <a:cxn ang="0">
                  <a:pos x="316" y="330"/>
                </a:cxn>
                <a:cxn ang="0">
                  <a:pos x="305" y="354"/>
                </a:cxn>
                <a:cxn ang="0">
                  <a:pos x="296" y="376"/>
                </a:cxn>
                <a:cxn ang="0">
                  <a:pos x="286" y="399"/>
                </a:cxn>
                <a:cxn ang="0">
                  <a:pos x="276" y="423"/>
                </a:cxn>
                <a:cxn ang="0">
                  <a:pos x="267" y="446"/>
                </a:cxn>
                <a:cxn ang="0">
                  <a:pos x="257" y="469"/>
                </a:cxn>
                <a:cxn ang="0">
                  <a:pos x="242" y="474"/>
                </a:cxn>
                <a:cxn ang="0">
                  <a:pos x="228" y="477"/>
                </a:cxn>
                <a:cxn ang="0">
                  <a:pos x="213" y="482"/>
                </a:cxn>
                <a:cxn ang="0">
                  <a:pos x="199" y="487"/>
                </a:cxn>
                <a:cxn ang="0">
                  <a:pos x="184" y="491"/>
                </a:cxn>
                <a:cxn ang="0">
                  <a:pos x="170" y="494"/>
                </a:cxn>
                <a:cxn ang="0">
                  <a:pos x="155" y="499"/>
                </a:cxn>
                <a:cxn ang="0">
                  <a:pos x="141" y="504"/>
                </a:cxn>
                <a:cxn ang="0">
                  <a:pos x="126" y="508"/>
                </a:cxn>
                <a:cxn ang="0">
                  <a:pos x="112" y="512"/>
                </a:cxn>
                <a:cxn ang="0">
                  <a:pos x="98" y="516"/>
                </a:cxn>
                <a:cxn ang="0">
                  <a:pos x="83" y="521"/>
                </a:cxn>
                <a:cxn ang="0">
                  <a:pos x="68" y="525"/>
                </a:cxn>
                <a:cxn ang="0">
                  <a:pos x="54" y="529"/>
                </a:cxn>
                <a:cxn ang="0">
                  <a:pos x="40" y="533"/>
                </a:cxn>
                <a:cxn ang="0">
                  <a:pos x="25" y="538"/>
                </a:cxn>
                <a:cxn ang="0">
                  <a:pos x="12" y="494"/>
                </a:cxn>
                <a:cxn ang="0">
                  <a:pos x="4" y="439"/>
                </a:cxn>
                <a:cxn ang="0">
                  <a:pos x="0" y="374"/>
                </a:cxn>
                <a:cxn ang="0">
                  <a:pos x="2" y="301"/>
                </a:cxn>
                <a:cxn ang="0">
                  <a:pos x="12" y="226"/>
                </a:cxn>
                <a:cxn ang="0">
                  <a:pos x="32" y="149"/>
                </a:cxn>
                <a:cxn ang="0">
                  <a:pos x="60" y="73"/>
                </a:cxn>
                <a:cxn ang="0">
                  <a:pos x="101" y="0"/>
                </a:cxn>
              </a:cxnLst>
              <a:rect l="0" t="0" r="r" b="b"/>
              <a:pathLst>
                <a:path w="351" h="538">
                  <a:moveTo>
                    <a:pt x="101" y="0"/>
                  </a:moveTo>
                  <a:lnTo>
                    <a:pt x="121" y="12"/>
                  </a:lnTo>
                  <a:lnTo>
                    <a:pt x="143" y="22"/>
                  </a:lnTo>
                  <a:lnTo>
                    <a:pt x="163" y="33"/>
                  </a:lnTo>
                  <a:lnTo>
                    <a:pt x="185" y="43"/>
                  </a:lnTo>
                  <a:lnTo>
                    <a:pt x="205" y="55"/>
                  </a:lnTo>
                  <a:lnTo>
                    <a:pt x="226" y="66"/>
                  </a:lnTo>
                  <a:lnTo>
                    <a:pt x="248" y="76"/>
                  </a:lnTo>
                  <a:lnTo>
                    <a:pt x="268" y="88"/>
                  </a:lnTo>
                  <a:lnTo>
                    <a:pt x="278" y="95"/>
                  </a:lnTo>
                  <a:lnTo>
                    <a:pt x="288" y="103"/>
                  </a:lnTo>
                  <a:lnTo>
                    <a:pt x="299" y="109"/>
                  </a:lnTo>
                  <a:lnTo>
                    <a:pt x="310" y="117"/>
                  </a:lnTo>
                  <a:lnTo>
                    <a:pt x="320" y="125"/>
                  </a:lnTo>
                  <a:lnTo>
                    <a:pt x="330" y="132"/>
                  </a:lnTo>
                  <a:lnTo>
                    <a:pt x="341" y="140"/>
                  </a:lnTo>
                  <a:lnTo>
                    <a:pt x="351" y="147"/>
                  </a:lnTo>
                  <a:lnTo>
                    <a:pt x="346" y="181"/>
                  </a:lnTo>
                  <a:lnTo>
                    <a:pt x="343" y="215"/>
                  </a:lnTo>
                  <a:lnTo>
                    <a:pt x="340" y="249"/>
                  </a:lnTo>
                  <a:lnTo>
                    <a:pt x="335" y="283"/>
                  </a:lnTo>
                  <a:lnTo>
                    <a:pt x="325" y="307"/>
                  </a:lnTo>
                  <a:lnTo>
                    <a:pt x="316" y="330"/>
                  </a:lnTo>
                  <a:lnTo>
                    <a:pt x="305" y="354"/>
                  </a:lnTo>
                  <a:lnTo>
                    <a:pt x="296" y="376"/>
                  </a:lnTo>
                  <a:lnTo>
                    <a:pt x="286" y="399"/>
                  </a:lnTo>
                  <a:lnTo>
                    <a:pt x="276" y="423"/>
                  </a:lnTo>
                  <a:lnTo>
                    <a:pt x="267" y="446"/>
                  </a:lnTo>
                  <a:lnTo>
                    <a:pt x="257" y="469"/>
                  </a:lnTo>
                  <a:lnTo>
                    <a:pt x="242" y="474"/>
                  </a:lnTo>
                  <a:lnTo>
                    <a:pt x="228" y="477"/>
                  </a:lnTo>
                  <a:lnTo>
                    <a:pt x="213" y="482"/>
                  </a:lnTo>
                  <a:lnTo>
                    <a:pt x="199" y="487"/>
                  </a:lnTo>
                  <a:lnTo>
                    <a:pt x="184" y="491"/>
                  </a:lnTo>
                  <a:lnTo>
                    <a:pt x="170" y="494"/>
                  </a:lnTo>
                  <a:lnTo>
                    <a:pt x="155" y="499"/>
                  </a:lnTo>
                  <a:lnTo>
                    <a:pt x="141" y="504"/>
                  </a:lnTo>
                  <a:lnTo>
                    <a:pt x="126" y="508"/>
                  </a:lnTo>
                  <a:lnTo>
                    <a:pt x="112" y="512"/>
                  </a:lnTo>
                  <a:lnTo>
                    <a:pt x="98" y="516"/>
                  </a:lnTo>
                  <a:lnTo>
                    <a:pt x="83" y="521"/>
                  </a:lnTo>
                  <a:lnTo>
                    <a:pt x="68" y="525"/>
                  </a:lnTo>
                  <a:lnTo>
                    <a:pt x="54" y="529"/>
                  </a:lnTo>
                  <a:lnTo>
                    <a:pt x="40" y="533"/>
                  </a:lnTo>
                  <a:lnTo>
                    <a:pt x="25" y="538"/>
                  </a:lnTo>
                  <a:lnTo>
                    <a:pt x="12" y="494"/>
                  </a:lnTo>
                  <a:lnTo>
                    <a:pt x="4" y="439"/>
                  </a:lnTo>
                  <a:lnTo>
                    <a:pt x="0" y="374"/>
                  </a:lnTo>
                  <a:lnTo>
                    <a:pt x="2" y="301"/>
                  </a:lnTo>
                  <a:lnTo>
                    <a:pt x="12" y="226"/>
                  </a:lnTo>
                  <a:lnTo>
                    <a:pt x="32" y="149"/>
                  </a:lnTo>
                  <a:lnTo>
                    <a:pt x="60" y="7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1" name="Freeform 59"/>
            <p:cNvSpPr>
              <a:spLocks/>
            </p:cNvSpPr>
            <p:nvPr/>
          </p:nvSpPr>
          <p:spPr bwMode="auto">
            <a:xfrm>
              <a:off x="7715250" y="2065338"/>
              <a:ext cx="177800" cy="280987"/>
            </a:xfrm>
            <a:custGeom>
              <a:avLst/>
              <a:gdLst/>
              <a:ahLst/>
              <a:cxnLst>
                <a:cxn ang="0">
                  <a:pos x="96" y="0"/>
                </a:cxn>
                <a:cxn ang="0">
                  <a:pos x="255" y="83"/>
                </a:cxn>
                <a:cxn ang="0">
                  <a:pos x="338" y="142"/>
                </a:cxn>
                <a:cxn ang="0">
                  <a:pos x="327" y="278"/>
                </a:cxn>
                <a:cxn ang="0">
                  <a:pos x="244" y="464"/>
                </a:cxn>
                <a:cxn ang="0">
                  <a:pos x="16" y="530"/>
                </a:cxn>
                <a:cxn ang="0">
                  <a:pos x="7" y="487"/>
                </a:cxn>
                <a:cxn ang="0">
                  <a:pos x="2" y="432"/>
                </a:cxn>
                <a:cxn ang="0">
                  <a:pos x="0" y="367"/>
                </a:cxn>
                <a:cxn ang="0">
                  <a:pos x="5" y="295"/>
                </a:cxn>
                <a:cxn ang="0">
                  <a:pos x="15" y="220"/>
                </a:cxn>
                <a:cxn ang="0">
                  <a:pos x="33" y="144"/>
                </a:cxn>
                <a:cxn ang="0">
                  <a:pos x="60" y="70"/>
                </a:cxn>
                <a:cxn ang="0">
                  <a:pos x="96" y="0"/>
                </a:cxn>
              </a:cxnLst>
              <a:rect l="0" t="0" r="r" b="b"/>
              <a:pathLst>
                <a:path w="338" h="530">
                  <a:moveTo>
                    <a:pt x="96" y="0"/>
                  </a:moveTo>
                  <a:lnTo>
                    <a:pt x="255" y="83"/>
                  </a:lnTo>
                  <a:lnTo>
                    <a:pt x="338" y="142"/>
                  </a:lnTo>
                  <a:lnTo>
                    <a:pt x="327" y="278"/>
                  </a:lnTo>
                  <a:lnTo>
                    <a:pt x="244" y="464"/>
                  </a:lnTo>
                  <a:lnTo>
                    <a:pt x="16" y="530"/>
                  </a:lnTo>
                  <a:lnTo>
                    <a:pt x="7" y="487"/>
                  </a:lnTo>
                  <a:lnTo>
                    <a:pt x="2" y="432"/>
                  </a:lnTo>
                  <a:lnTo>
                    <a:pt x="0" y="367"/>
                  </a:lnTo>
                  <a:lnTo>
                    <a:pt x="5" y="295"/>
                  </a:lnTo>
                  <a:lnTo>
                    <a:pt x="15" y="220"/>
                  </a:lnTo>
                  <a:lnTo>
                    <a:pt x="33" y="144"/>
                  </a:lnTo>
                  <a:lnTo>
                    <a:pt x="60" y="7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2" name="Freeform 60"/>
            <p:cNvSpPr>
              <a:spLocks/>
            </p:cNvSpPr>
            <p:nvPr/>
          </p:nvSpPr>
          <p:spPr bwMode="auto">
            <a:xfrm>
              <a:off x="7496175" y="1776413"/>
              <a:ext cx="288925" cy="206375"/>
            </a:xfrm>
            <a:custGeom>
              <a:avLst/>
              <a:gdLst/>
              <a:ahLst/>
              <a:cxnLst>
                <a:cxn ang="0">
                  <a:pos x="19" y="265"/>
                </a:cxn>
                <a:cxn ang="0">
                  <a:pos x="59" y="282"/>
                </a:cxn>
                <a:cxn ang="0">
                  <a:pos x="99" y="299"/>
                </a:cxn>
                <a:cxn ang="0">
                  <a:pos x="139" y="315"/>
                </a:cxn>
                <a:cxn ang="0">
                  <a:pos x="177" y="332"/>
                </a:cxn>
                <a:cxn ang="0">
                  <a:pos x="217" y="348"/>
                </a:cxn>
                <a:cxn ang="0">
                  <a:pos x="257" y="365"/>
                </a:cxn>
                <a:cxn ang="0">
                  <a:pos x="296" y="382"/>
                </a:cxn>
                <a:cxn ang="0">
                  <a:pos x="325" y="388"/>
                </a:cxn>
                <a:cxn ang="0">
                  <a:pos x="344" y="382"/>
                </a:cxn>
                <a:cxn ang="0">
                  <a:pos x="363" y="378"/>
                </a:cxn>
                <a:cxn ang="0">
                  <a:pos x="383" y="373"/>
                </a:cxn>
                <a:cxn ang="0">
                  <a:pos x="399" y="357"/>
                </a:cxn>
                <a:cxn ang="0">
                  <a:pos x="412" y="330"/>
                </a:cxn>
                <a:cxn ang="0">
                  <a:pos x="426" y="303"/>
                </a:cxn>
                <a:cxn ang="0">
                  <a:pos x="438" y="275"/>
                </a:cxn>
                <a:cxn ang="0">
                  <a:pos x="458" y="243"/>
                </a:cxn>
                <a:cxn ang="0">
                  <a:pos x="484" y="208"/>
                </a:cxn>
                <a:cxn ang="0">
                  <a:pos x="509" y="172"/>
                </a:cxn>
                <a:cxn ang="0">
                  <a:pos x="533" y="137"/>
                </a:cxn>
                <a:cxn ang="0">
                  <a:pos x="533" y="106"/>
                </a:cxn>
                <a:cxn ang="0">
                  <a:pos x="509" y="82"/>
                </a:cxn>
                <a:cxn ang="0">
                  <a:pos x="484" y="57"/>
                </a:cxn>
                <a:cxn ang="0">
                  <a:pos x="458" y="33"/>
                </a:cxn>
                <a:cxn ang="0">
                  <a:pos x="370" y="12"/>
                </a:cxn>
                <a:cxn ang="0">
                  <a:pos x="248" y="1"/>
                </a:cxn>
                <a:cxn ang="0">
                  <a:pos x="156" y="1"/>
                </a:cxn>
                <a:cxn ang="0">
                  <a:pos x="91" y="13"/>
                </a:cxn>
                <a:cxn ang="0">
                  <a:pos x="49" y="38"/>
                </a:cxn>
                <a:cxn ang="0">
                  <a:pos x="23" y="79"/>
                </a:cxn>
                <a:cxn ang="0">
                  <a:pos x="9" y="135"/>
                </a:cxn>
                <a:cxn ang="0">
                  <a:pos x="2" y="212"/>
                </a:cxn>
              </a:cxnLst>
              <a:rect l="0" t="0" r="r" b="b"/>
              <a:pathLst>
                <a:path w="545" h="390">
                  <a:moveTo>
                    <a:pt x="0" y="257"/>
                  </a:moveTo>
                  <a:lnTo>
                    <a:pt x="19" y="265"/>
                  </a:lnTo>
                  <a:lnTo>
                    <a:pt x="40" y="274"/>
                  </a:lnTo>
                  <a:lnTo>
                    <a:pt x="59" y="282"/>
                  </a:lnTo>
                  <a:lnTo>
                    <a:pt x="79" y="290"/>
                  </a:lnTo>
                  <a:lnTo>
                    <a:pt x="99" y="299"/>
                  </a:lnTo>
                  <a:lnTo>
                    <a:pt x="118" y="307"/>
                  </a:lnTo>
                  <a:lnTo>
                    <a:pt x="139" y="315"/>
                  </a:lnTo>
                  <a:lnTo>
                    <a:pt x="158" y="323"/>
                  </a:lnTo>
                  <a:lnTo>
                    <a:pt x="177" y="332"/>
                  </a:lnTo>
                  <a:lnTo>
                    <a:pt x="198" y="340"/>
                  </a:lnTo>
                  <a:lnTo>
                    <a:pt x="217" y="348"/>
                  </a:lnTo>
                  <a:lnTo>
                    <a:pt x="236" y="357"/>
                  </a:lnTo>
                  <a:lnTo>
                    <a:pt x="257" y="365"/>
                  </a:lnTo>
                  <a:lnTo>
                    <a:pt x="276" y="373"/>
                  </a:lnTo>
                  <a:lnTo>
                    <a:pt x="296" y="382"/>
                  </a:lnTo>
                  <a:lnTo>
                    <a:pt x="316" y="390"/>
                  </a:lnTo>
                  <a:lnTo>
                    <a:pt x="325" y="388"/>
                  </a:lnTo>
                  <a:lnTo>
                    <a:pt x="335" y="385"/>
                  </a:lnTo>
                  <a:lnTo>
                    <a:pt x="344" y="382"/>
                  </a:lnTo>
                  <a:lnTo>
                    <a:pt x="354" y="380"/>
                  </a:lnTo>
                  <a:lnTo>
                    <a:pt x="363" y="378"/>
                  </a:lnTo>
                  <a:lnTo>
                    <a:pt x="373" y="375"/>
                  </a:lnTo>
                  <a:lnTo>
                    <a:pt x="383" y="373"/>
                  </a:lnTo>
                  <a:lnTo>
                    <a:pt x="392" y="371"/>
                  </a:lnTo>
                  <a:lnTo>
                    <a:pt x="399" y="357"/>
                  </a:lnTo>
                  <a:lnTo>
                    <a:pt x="406" y="343"/>
                  </a:lnTo>
                  <a:lnTo>
                    <a:pt x="412" y="330"/>
                  </a:lnTo>
                  <a:lnTo>
                    <a:pt x="419" y="316"/>
                  </a:lnTo>
                  <a:lnTo>
                    <a:pt x="426" y="303"/>
                  </a:lnTo>
                  <a:lnTo>
                    <a:pt x="433" y="289"/>
                  </a:lnTo>
                  <a:lnTo>
                    <a:pt x="438" y="275"/>
                  </a:lnTo>
                  <a:lnTo>
                    <a:pt x="445" y="262"/>
                  </a:lnTo>
                  <a:lnTo>
                    <a:pt x="458" y="243"/>
                  </a:lnTo>
                  <a:lnTo>
                    <a:pt x="470" y="225"/>
                  </a:lnTo>
                  <a:lnTo>
                    <a:pt x="484" y="208"/>
                  </a:lnTo>
                  <a:lnTo>
                    <a:pt x="496" y="190"/>
                  </a:lnTo>
                  <a:lnTo>
                    <a:pt x="509" y="172"/>
                  </a:lnTo>
                  <a:lnTo>
                    <a:pt x="521" y="154"/>
                  </a:lnTo>
                  <a:lnTo>
                    <a:pt x="533" y="137"/>
                  </a:lnTo>
                  <a:lnTo>
                    <a:pt x="545" y="118"/>
                  </a:lnTo>
                  <a:lnTo>
                    <a:pt x="533" y="106"/>
                  </a:lnTo>
                  <a:lnTo>
                    <a:pt x="521" y="93"/>
                  </a:lnTo>
                  <a:lnTo>
                    <a:pt x="509" y="82"/>
                  </a:lnTo>
                  <a:lnTo>
                    <a:pt x="496" y="70"/>
                  </a:lnTo>
                  <a:lnTo>
                    <a:pt x="484" y="57"/>
                  </a:lnTo>
                  <a:lnTo>
                    <a:pt x="470" y="46"/>
                  </a:lnTo>
                  <a:lnTo>
                    <a:pt x="458" y="33"/>
                  </a:lnTo>
                  <a:lnTo>
                    <a:pt x="445" y="21"/>
                  </a:lnTo>
                  <a:lnTo>
                    <a:pt x="370" y="12"/>
                  </a:lnTo>
                  <a:lnTo>
                    <a:pt x="304" y="6"/>
                  </a:lnTo>
                  <a:lnTo>
                    <a:pt x="248" y="1"/>
                  </a:lnTo>
                  <a:lnTo>
                    <a:pt x="198" y="0"/>
                  </a:lnTo>
                  <a:lnTo>
                    <a:pt x="156" y="1"/>
                  </a:lnTo>
                  <a:lnTo>
                    <a:pt x="120" y="6"/>
                  </a:lnTo>
                  <a:lnTo>
                    <a:pt x="91" y="13"/>
                  </a:lnTo>
                  <a:lnTo>
                    <a:pt x="68" y="24"/>
                  </a:lnTo>
                  <a:lnTo>
                    <a:pt x="49" y="38"/>
                  </a:lnTo>
                  <a:lnTo>
                    <a:pt x="34" y="56"/>
                  </a:lnTo>
                  <a:lnTo>
                    <a:pt x="23" y="79"/>
                  </a:lnTo>
                  <a:lnTo>
                    <a:pt x="15" y="105"/>
                  </a:lnTo>
                  <a:lnTo>
                    <a:pt x="9" y="135"/>
                  </a:lnTo>
                  <a:lnTo>
                    <a:pt x="5" y="172"/>
                  </a:lnTo>
                  <a:lnTo>
                    <a:pt x="2" y="212"/>
                  </a:lnTo>
                  <a:lnTo>
                    <a:pt x="0" y="257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3" name="Freeform 61"/>
            <p:cNvSpPr>
              <a:spLocks/>
            </p:cNvSpPr>
            <p:nvPr/>
          </p:nvSpPr>
          <p:spPr bwMode="auto">
            <a:xfrm>
              <a:off x="7499350" y="1781175"/>
              <a:ext cx="285750" cy="201612"/>
            </a:xfrm>
            <a:custGeom>
              <a:avLst/>
              <a:gdLst/>
              <a:ahLst/>
              <a:cxnLst>
                <a:cxn ang="0">
                  <a:pos x="19" y="258"/>
                </a:cxn>
                <a:cxn ang="0">
                  <a:pos x="58" y="275"/>
                </a:cxn>
                <a:cxn ang="0">
                  <a:pos x="96" y="291"/>
                </a:cxn>
                <a:cxn ang="0">
                  <a:pos x="135" y="308"/>
                </a:cxn>
                <a:cxn ang="0">
                  <a:pos x="175" y="324"/>
                </a:cxn>
                <a:cxn ang="0">
                  <a:pos x="213" y="340"/>
                </a:cxn>
                <a:cxn ang="0">
                  <a:pos x="252" y="357"/>
                </a:cxn>
                <a:cxn ang="0">
                  <a:pos x="290" y="373"/>
                </a:cxn>
                <a:cxn ang="0">
                  <a:pos x="319" y="379"/>
                </a:cxn>
                <a:cxn ang="0">
                  <a:pos x="338" y="373"/>
                </a:cxn>
                <a:cxn ang="0">
                  <a:pos x="357" y="369"/>
                </a:cxn>
                <a:cxn ang="0">
                  <a:pos x="377" y="364"/>
                </a:cxn>
                <a:cxn ang="0">
                  <a:pos x="393" y="348"/>
                </a:cxn>
                <a:cxn ang="0">
                  <a:pos x="406" y="321"/>
                </a:cxn>
                <a:cxn ang="0">
                  <a:pos x="420" y="294"/>
                </a:cxn>
                <a:cxn ang="0">
                  <a:pos x="432" y="266"/>
                </a:cxn>
                <a:cxn ang="0">
                  <a:pos x="452" y="234"/>
                </a:cxn>
                <a:cxn ang="0">
                  <a:pos x="478" y="199"/>
                </a:cxn>
                <a:cxn ang="0">
                  <a:pos x="503" y="163"/>
                </a:cxn>
                <a:cxn ang="0">
                  <a:pos x="527" y="128"/>
                </a:cxn>
                <a:cxn ang="0">
                  <a:pos x="527" y="97"/>
                </a:cxn>
                <a:cxn ang="0">
                  <a:pos x="503" y="73"/>
                </a:cxn>
                <a:cxn ang="0">
                  <a:pos x="478" y="49"/>
                </a:cxn>
                <a:cxn ang="0">
                  <a:pos x="452" y="25"/>
                </a:cxn>
                <a:cxn ang="0">
                  <a:pos x="364" y="7"/>
                </a:cxn>
                <a:cxn ang="0">
                  <a:pos x="243" y="0"/>
                </a:cxn>
                <a:cxn ang="0">
                  <a:pos x="153" y="4"/>
                </a:cxn>
                <a:cxn ang="0">
                  <a:pos x="89" y="17"/>
                </a:cxn>
                <a:cxn ang="0">
                  <a:pos x="48" y="44"/>
                </a:cxn>
                <a:cxn ang="0">
                  <a:pos x="23" y="83"/>
                </a:cxn>
                <a:cxn ang="0">
                  <a:pos x="10" y="138"/>
                </a:cxn>
                <a:cxn ang="0">
                  <a:pos x="2" y="208"/>
                </a:cxn>
              </a:cxnLst>
              <a:rect l="0" t="0" r="r" b="b"/>
              <a:pathLst>
                <a:path w="539" h="381">
                  <a:moveTo>
                    <a:pt x="0" y="250"/>
                  </a:moveTo>
                  <a:lnTo>
                    <a:pt x="19" y="258"/>
                  </a:lnTo>
                  <a:lnTo>
                    <a:pt x="38" y="267"/>
                  </a:lnTo>
                  <a:lnTo>
                    <a:pt x="58" y="275"/>
                  </a:lnTo>
                  <a:lnTo>
                    <a:pt x="77" y="283"/>
                  </a:lnTo>
                  <a:lnTo>
                    <a:pt x="96" y="291"/>
                  </a:lnTo>
                  <a:lnTo>
                    <a:pt x="116" y="300"/>
                  </a:lnTo>
                  <a:lnTo>
                    <a:pt x="135" y="308"/>
                  </a:lnTo>
                  <a:lnTo>
                    <a:pt x="155" y="316"/>
                  </a:lnTo>
                  <a:lnTo>
                    <a:pt x="175" y="324"/>
                  </a:lnTo>
                  <a:lnTo>
                    <a:pt x="194" y="332"/>
                  </a:lnTo>
                  <a:lnTo>
                    <a:pt x="213" y="340"/>
                  </a:lnTo>
                  <a:lnTo>
                    <a:pt x="233" y="348"/>
                  </a:lnTo>
                  <a:lnTo>
                    <a:pt x="252" y="357"/>
                  </a:lnTo>
                  <a:lnTo>
                    <a:pt x="271" y="365"/>
                  </a:lnTo>
                  <a:lnTo>
                    <a:pt x="290" y="373"/>
                  </a:lnTo>
                  <a:lnTo>
                    <a:pt x="310" y="381"/>
                  </a:lnTo>
                  <a:lnTo>
                    <a:pt x="319" y="379"/>
                  </a:lnTo>
                  <a:lnTo>
                    <a:pt x="329" y="376"/>
                  </a:lnTo>
                  <a:lnTo>
                    <a:pt x="338" y="373"/>
                  </a:lnTo>
                  <a:lnTo>
                    <a:pt x="348" y="371"/>
                  </a:lnTo>
                  <a:lnTo>
                    <a:pt x="357" y="369"/>
                  </a:lnTo>
                  <a:lnTo>
                    <a:pt x="367" y="366"/>
                  </a:lnTo>
                  <a:lnTo>
                    <a:pt x="377" y="364"/>
                  </a:lnTo>
                  <a:lnTo>
                    <a:pt x="386" y="362"/>
                  </a:lnTo>
                  <a:lnTo>
                    <a:pt x="393" y="348"/>
                  </a:lnTo>
                  <a:lnTo>
                    <a:pt x="400" y="334"/>
                  </a:lnTo>
                  <a:lnTo>
                    <a:pt x="406" y="321"/>
                  </a:lnTo>
                  <a:lnTo>
                    <a:pt x="413" y="307"/>
                  </a:lnTo>
                  <a:lnTo>
                    <a:pt x="420" y="294"/>
                  </a:lnTo>
                  <a:lnTo>
                    <a:pt x="427" y="280"/>
                  </a:lnTo>
                  <a:lnTo>
                    <a:pt x="432" y="266"/>
                  </a:lnTo>
                  <a:lnTo>
                    <a:pt x="439" y="253"/>
                  </a:lnTo>
                  <a:lnTo>
                    <a:pt x="452" y="234"/>
                  </a:lnTo>
                  <a:lnTo>
                    <a:pt x="464" y="216"/>
                  </a:lnTo>
                  <a:lnTo>
                    <a:pt x="478" y="199"/>
                  </a:lnTo>
                  <a:lnTo>
                    <a:pt x="490" y="181"/>
                  </a:lnTo>
                  <a:lnTo>
                    <a:pt x="503" y="163"/>
                  </a:lnTo>
                  <a:lnTo>
                    <a:pt x="515" y="145"/>
                  </a:lnTo>
                  <a:lnTo>
                    <a:pt x="527" y="128"/>
                  </a:lnTo>
                  <a:lnTo>
                    <a:pt x="539" y="109"/>
                  </a:lnTo>
                  <a:lnTo>
                    <a:pt x="527" y="97"/>
                  </a:lnTo>
                  <a:lnTo>
                    <a:pt x="515" y="86"/>
                  </a:lnTo>
                  <a:lnTo>
                    <a:pt x="503" y="73"/>
                  </a:lnTo>
                  <a:lnTo>
                    <a:pt x="490" y="62"/>
                  </a:lnTo>
                  <a:lnTo>
                    <a:pt x="478" y="49"/>
                  </a:lnTo>
                  <a:lnTo>
                    <a:pt x="464" y="38"/>
                  </a:lnTo>
                  <a:lnTo>
                    <a:pt x="452" y="25"/>
                  </a:lnTo>
                  <a:lnTo>
                    <a:pt x="439" y="14"/>
                  </a:lnTo>
                  <a:lnTo>
                    <a:pt x="364" y="7"/>
                  </a:lnTo>
                  <a:lnTo>
                    <a:pt x="300" y="3"/>
                  </a:lnTo>
                  <a:lnTo>
                    <a:pt x="243" y="0"/>
                  </a:lnTo>
                  <a:lnTo>
                    <a:pt x="194" y="2"/>
                  </a:lnTo>
                  <a:lnTo>
                    <a:pt x="153" y="4"/>
                  </a:lnTo>
                  <a:lnTo>
                    <a:pt x="119" y="9"/>
                  </a:lnTo>
                  <a:lnTo>
                    <a:pt x="89" y="17"/>
                  </a:lnTo>
                  <a:lnTo>
                    <a:pt x="67" y="29"/>
                  </a:lnTo>
                  <a:lnTo>
                    <a:pt x="48" y="44"/>
                  </a:lnTo>
                  <a:lnTo>
                    <a:pt x="34" y="62"/>
                  </a:lnTo>
                  <a:lnTo>
                    <a:pt x="23" y="83"/>
                  </a:lnTo>
                  <a:lnTo>
                    <a:pt x="16" y="108"/>
                  </a:lnTo>
                  <a:lnTo>
                    <a:pt x="10" y="138"/>
                  </a:lnTo>
                  <a:lnTo>
                    <a:pt x="5" y="171"/>
                  </a:lnTo>
                  <a:lnTo>
                    <a:pt x="2" y="208"/>
                  </a:lnTo>
                  <a:lnTo>
                    <a:pt x="0" y="25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4" name="Freeform 62"/>
            <p:cNvSpPr>
              <a:spLocks/>
            </p:cNvSpPr>
            <p:nvPr/>
          </p:nvSpPr>
          <p:spPr bwMode="auto">
            <a:xfrm>
              <a:off x="7502525" y="1785938"/>
              <a:ext cx="282575" cy="196850"/>
            </a:xfrm>
            <a:custGeom>
              <a:avLst/>
              <a:gdLst/>
              <a:ahLst/>
              <a:cxnLst>
                <a:cxn ang="0">
                  <a:pos x="20" y="253"/>
                </a:cxn>
                <a:cxn ang="0">
                  <a:pos x="57" y="269"/>
                </a:cxn>
                <a:cxn ang="0">
                  <a:pos x="96" y="285"/>
                </a:cxn>
                <a:cxn ang="0">
                  <a:pos x="133" y="300"/>
                </a:cxn>
                <a:cxn ang="0">
                  <a:pos x="172" y="316"/>
                </a:cxn>
                <a:cxn ang="0">
                  <a:pos x="209" y="332"/>
                </a:cxn>
                <a:cxn ang="0">
                  <a:pos x="248" y="348"/>
                </a:cxn>
                <a:cxn ang="0">
                  <a:pos x="285" y="364"/>
                </a:cxn>
                <a:cxn ang="0">
                  <a:pos x="314" y="370"/>
                </a:cxn>
                <a:cxn ang="0">
                  <a:pos x="333" y="364"/>
                </a:cxn>
                <a:cxn ang="0">
                  <a:pos x="352" y="360"/>
                </a:cxn>
                <a:cxn ang="0">
                  <a:pos x="372" y="355"/>
                </a:cxn>
                <a:cxn ang="0">
                  <a:pos x="388" y="339"/>
                </a:cxn>
                <a:cxn ang="0">
                  <a:pos x="401" y="312"/>
                </a:cxn>
                <a:cxn ang="0">
                  <a:pos x="415" y="285"/>
                </a:cxn>
                <a:cxn ang="0">
                  <a:pos x="427" y="257"/>
                </a:cxn>
                <a:cxn ang="0">
                  <a:pos x="447" y="225"/>
                </a:cxn>
                <a:cxn ang="0">
                  <a:pos x="473" y="190"/>
                </a:cxn>
                <a:cxn ang="0">
                  <a:pos x="498" y="154"/>
                </a:cxn>
                <a:cxn ang="0">
                  <a:pos x="522" y="119"/>
                </a:cxn>
                <a:cxn ang="0">
                  <a:pos x="522" y="89"/>
                </a:cxn>
                <a:cxn ang="0">
                  <a:pos x="498" y="65"/>
                </a:cxn>
                <a:cxn ang="0">
                  <a:pos x="473" y="43"/>
                </a:cxn>
                <a:cxn ang="0">
                  <a:pos x="447" y="19"/>
                </a:cxn>
                <a:cxn ang="0">
                  <a:pos x="360" y="3"/>
                </a:cxn>
                <a:cxn ang="0">
                  <a:pos x="240" y="0"/>
                </a:cxn>
                <a:cxn ang="0">
                  <a:pos x="151" y="6"/>
                </a:cxn>
                <a:cxn ang="0">
                  <a:pos x="89" y="22"/>
                </a:cxn>
                <a:cxn ang="0">
                  <a:pos x="49" y="49"/>
                </a:cxn>
                <a:cxn ang="0">
                  <a:pos x="25" y="88"/>
                </a:cxn>
                <a:cxn ang="0">
                  <a:pos x="12" y="140"/>
                </a:cxn>
                <a:cxn ang="0">
                  <a:pos x="4" y="206"/>
                </a:cxn>
              </a:cxnLst>
              <a:rect l="0" t="0" r="r" b="b"/>
              <a:pathLst>
                <a:path w="534" h="372">
                  <a:moveTo>
                    <a:pt x="0" y="245"/>
                  </a:moveTo>
                  <a:lnTo>
                    <a:pt x="20" y="253"/>
                  </a:lnTo>
                  <a:lnTo>
                    <a:pt x="38" y="261"/>
                  </a:lnTo>
                  <a:lnTo>
                    <a:pt x="57" y="269"/>
                  </a:lnTo>
                  <a:lnTo>
                    <a:pt x="76" y="277"/>
                  </a:lnTo>
                  <a:lnTo>
                    <a:pt x="96" y="285"/>
                  </a:lnTo>
                  <a:lnTo>
                    <a:pt x="114" y="292"/>
                  </a:lnTo>
                  <a:lnTo>
                    <a:pt x="133" y="300"/>
                  </a:lnTo>
                  <a:lnTo>
                    <a:pt x="153" y="308"/>
                  </a:lnTo>
                  <a:lnTo>
                    <a:pt x="172" y="316"/>
                  </a:lnTo>
                  <a:lnTo>
                    <a:pt x="191" y="324"/>
                  </a:lnTo>
                  <a:lnTo>
                    <a:pt x="209" y="332"/>
                  </a:lnTo>
                  <a:lnTo>
                    <a:pt x="229" y="340"/>
                  </a:lnTo>
                  <a:lnTo>
                    <a:pt x="248" y="348"/>
                  </a:lnTo>
                  <a:lnTo>
                    <a:pt x="267" y="356"/>
                  </a:lnTo>
                  <a:lnTo>
                    <a:pt x="285" y="364"/>
                  </a:lnTo>
                  <a:lnTo>
                    <a:pt x="305" y="372"/>
                  </a:lnTo>
                  <a:lnTo>
                    <a:pt x="314" y="370"/>
                  </a:lnTo>
                  <a:lnTo>
                    <a:pt x="324" y="367"/>
                  </a:lnTo>
                  <a:lnTo>
                    <a:pt x="333" y="364"/>
                  </a:lnTo>
                  <a:lnTo>
                    <a:pt x="343" y="362"/>
                  </a:lnTo>
                  <a:lnTo>
                    <a:pt x="352" y="360"/>
                  </a:lnTo>
                  <a:lnTo>
                    <a:pt x="362" y="357"/>
                  </a:lnTo>
                  <a:lnTo>
                    <a:pt x="372" y="355"/>
                  </a:lnTo>
                  <a:lnTo>
                    <a:pt x="381" y="353"/>
                  </a:lnTo>
                  <a:lnTo>
                    <a:pt x="388" y="339"/>
                  </a:lnTo>
                  <a:lnTo>
                    <a:pt x="395" y="325"/>
                  </a:lnTo>
                  <a:lnTo>
                    <a:pt x="401" y="312"/>
                  </a:lnTo>
                  <a:lnTo>
                    <a:pt x="408" y="298"/>
                  </a:lnTo>
                  <a:lnTo>
                    <a:pt x="415" y="285"/>
                  </a:lnTo>
                  <a:lnTo>
                    <a:pt x="422" y="271"/>
                  </a:lnTo>
                  <a:lnTo>
                    <a:pt x="427" y="257"/>
                  </a:lnTo>
                  <a:lnTo>
                    <a:pt x="434" y="244"/>
                  </a:lnTo>
                  <a:lnTo>
                    <a:pt x="447" y="225"/>
                  </a:lnTo>
                  <a:lnTo>
                    <a:pt x="459" y="207"/>
                  </a:lnTo>
                  <a:lnTo>
                    <a:pt x="473" y="190"/>
                  </a:lnTo>
                  <a:lnTo>
                    <a:pt x="485" y="172"/>
                  </a:lnTo>
                  <a:lnTo>
                    <a:pt x="498" y="154"/>
                  </a:lnTo>
                  <a:lnTo>
                    <a:pt x="510" y="136"/>
                  </a:lnTo>
                  <a:lnTo>
                    <a:pt x="522" y="119"/>
                  </a:lnTo>
                  <a:lnTo>
                    <a:pt x="534" y="100"/>
                  </a:lnTo>
                  <a:lnTo>
                    <a:pt x="522" y="89"/>
                  </a:lnTo>
                  <a:lnTo>
                    <a:pt x="510" y="78"/>
                  </a:lnTo>
                  <a:lnTo>
                    <a:pt x="498" y="65"/>
                  </a:lnTo>
                  <a:lnTo>
                    <a:pt x="485" y="54"/>
                  </a:lnTo>
                  <a:lnTo>
                    <a:pt x="473" y="43"/>
                  </a:lnTo>
                  <a:lnTo>
                    <a:pt x="459" y="30"/>
                  </a:lnTo>
                  <a:lnTo>
                    <a:pt x="447" y="19"/>
                  </a:lnTo>
                  <a:lnTo>
                    <a:pt x="434" y="7"/>
                  </a:lnTo>
                  <a:lnTo>
                    <a:pt x="360" y="3"/>
                  </a:lnTo>
                  <a:lnTo>
                    <a:pt x="296" y="0"/>
                  </a:lnTo>
                  <a:lnTo>
                    <a:pt x="240" y="0"/>
                  </a:lnTo>
                  <a:lnTo>
                    <a:pt x="192" y="2"/>
                  </a:lnTo>
                  <a:lnTo>
                    <a:pt x="151" y="6"/>
                  </a:lnTo>
                  <a:lnTo>
                    <a:pt x="117" y="13"/>
                  </a:lnTo>
                  <a:lnTo>
                    <a:pt x="89" y="22"/>
                  </a:lnTo>
                  <a:lnTo>
                    <a:pt x="67" y="33"/>
                  </a:lnTo>
                  <a:lnTo>
                    <a:pt x="49" y="49"/>
                  </a:lnTo>
                  <a:lnTo>
                    <a:pt x="36" y="66"/>
                  </a:lnTo>
                  <a:lnTo>
                    <a:pt x="25" y="88"/>
                  </a:lnTo>
                  <a:lnTo>
                    <a:pt x="17" y="112"/>
                  </a:lnTo>
                  <a:lnTo>
                    <a:pt x="12" y="140"/>
                  </a:lnTo>
                  <a:lnTo>
                    <a:pt x="7" y="171"/>
                  </a:lnTo>
                  <a:lnTo>
                    <a:pt x="4" y="206"/>
                  </a:lnTo>
                  <a:lnTo>
                    <a:pt x="0" y="245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5" name="Freeform 63"/>
            <p:cNvSpPr>
              <a:spLocks/>
            </p:cNvSpPr>
            <p:nvPr/>
          </p:nvSpPr>
          <p:spPr bwMode="auto">
            <a:xfrm>
              <a:off x="7505700" y="1789113"/>
              <a:ext cx="279400" cy="193675"/>
            </a:xfrm>
            <a:custGeom>
              <a:avLst/>
              <a:gdLst/>
              <a:ahLst/>
              <a:cxnLst>
                <a:cxn ang="0">
                  <a:pos x="18" y="249"/>
                </a:cxn>
                <a:cxn ang="0">
                  <a:pos x="56" y="264"/>
                </a:cxn>
                <a:cxn ang="0">
                  <a:pos x="93" y="280"/>
                </a:cxn>
                <a:cxn ang="0">
                  <a:pos x="131" y="295"/>
                </a:cxn>
                <a:cxn ang="0">
                  <a:pos x="168" y="310"/>
                </a:cxn>
                <a:cxn ang="0">
                  <a:pos x="206" y="326"/>
                </a:cxn>
                <a:cxn ang="0">
                  <a:pos x="243" y="341"/>
                </a:cxn>
                <a:cxn ang="0">
                  <a:pos x="281" y="357"/>
                </a:cxn>
                <a:cxn ang="0">
                  <a:pos x="308" y="363"/>
                </a:cxn>
                <a:cxn ang="0">
                  <a:pos x="327" y="357"/>
                </a:cxn>
                <a:cxn ang="0">
                  <a:pos x="346" y="353"/>
                </a:cxn>
                <a:cxn ang="0">
                  <a:pos x="366" y="348"/>
                </a:cxn>
                <a:cxn ang="0">
                  <a:pos x="382" y="332"/>
                </a:cxn>
                <a:cxn ang="0">
                  <a:pos x="395" y="305"/>
                </a:cxn>
                <a:cxn ang="0">
                  <a:pos x="409" y="278"/>
                </a:cxn>
                <a:cxn ang="0">
                  <a:pos x="421" y="250"/>
                </a:cxn>
                <a:cxn ang="0">
                  <a:pos x="441" y="218"/>
                </a:cxn>
                <a:cxn ang="0">
                  <a:pos x="467" y="183"/>
                </a:cxn>
                <a:cxn ang="0">
                  <a:pos x="492" y="147"/>
                </a:cxn>
                <a:cxn ang="0">
                  <a:pos x="516" y="112"/>
                </a:cxn>
                <a:cxn ang="0">
                  <a:pos x="516" y="82"/>
                </a:cxn>
                <a:cxn ang="0">
                  <a:pos x="492" y="59"/>
                </a:cxn>
                <a:cxn ang="0">
                  <a:pos x="467" y="37"/>
                </a:cxn>
                <a:cxn ang="0">
                  <a:pos x="441" y="14"/>
                </a:cxn>
                <a:cxn ang="0">
                  <a:pos x="354" y="0"/>
                </a:cxn>
                <a:cxn ang="0">
                  <a:pos x="235" y="1"/>
                </a:cxn>
                <a:cxn ang="0">
                  <a:pos x="149" y="11"/>
                </a:cxn>
                <a:cxn ang="0">
                  <a:pos x="87" y="29"/>
                </a:cxn>
                <a:cxn ang="0">
                  <a:pos x="49" y="57"/>
                </a:cxn>
                <a:cxn ang="0">
                  <a:pos x="25" y="95"/>
                </a:cxn>
                <a:cxn ang="0">
                  <a:pos x="12" y="145"/>
                </a:cxn>
                <a:cxn ang="0">
                  <a:pos x="3" y="206"/>
                </a:cxn>
              </a:cxnLst>
              <a:rect l="0" t="0" r="r" b="b"/>
              <a:pathLst>
                <a:path w="528" h="365">
                  <a:moveTo>
                    <a:pt x="0" y="241"/>
                  </a:moveTo>
                  <a:lnTo>
                    <a:pt x="18" y="249"/>
                  </a:lnTo>
                  <a:lnTo>
                    <a:pt x="37" y="257"/>
                  </a:lnTo>
                  <a:lnTo>
                    <a:pt x="56" y="264"/>
                  </a:lnTo>
                  <a:lnTo>
                    <a:pt x="75" y="272"/>
                  </a:lnTo>
                  <a:lnTo>
                    <a:pt x="93" y="280"/>
                  </a:lnTo>
                  <a:lnTo>
                    <a:pt x="112" y="288"/>
                  </a:lnTo>
                  <a:lnTo>
                    <a:pt x="131" y="295"/>
                  </a:lnTo>
                  <a:lnTo>
                    <a:pt x="150" y="303"/>
                  </a:lnTo>
                  <a:lnTo>
                    <a:pt x="168" y="310"/>
                  </a:lnTo>
                  <a:lnTo>
                    <a:pt x="186" y="318"/>
                  </a:lnTo>
                  <a:lnTo>
                    <a:pt x="206" y="326"/>
                  </a:lnTo>
                  <a:lnTo>
                    <a:pt x="224" y="333"/>
                  </a:lnTo>
                  <a:lnTo>
                    <a:pt x="243" y="341"/>
                  </a:lnTo>
                  <a:lnTo>
                    <a:pt x="261" y="349"/>
                  </a:lnTo>
                  <a:lnTo>
                    <a:pt x="281" y="357"/>
                  </a:lnTo>
                  <a:lnTo>
                    <a:pt x="299" y="365"/>
                  </a:lnTo>
                  <a:lnTo>
                    <a:pt x="308" y="363"/>
                  </a:lnTo>
                  <a:lnTo>
                    <a:pt x="318" y="360"/>
                  </a:lnTo>
                  <a:lnTo>
                    <a:pt x="327" y="357"/>
                  </a:lnTo>
                  <a:lnTo>
                    <a:pt x="337" y="355"/>
                  </a:lnTo>
                  <a:lnTo>
                    <a:pt x="346" y="353"/>
                  </a:lnTo>
                  <a:lnTo>
                    <a:pt x="356" y="350"/>
                  </a:lnTo>
                  <a:lnTo>
                    <a:pt x="366" y="348"/>
                  </a:lnTo>
                  <a:lnTo>
                    <a:pt x="375" y="346"/>
                  </a:lnTo>
                  <a:lnTo>
                    <a:pt x="382" y="332"/>
                  </a:lnTo>
                  <a:lnTo>
                    <a:pt x="389" y="318"/>
                  </a:lnTo>
                  <a:lnTo>
                    <a:pt x="395" y="305"/>
                  </a:lnTo>
                  <a:lnTo>
                    <a:pt x="402" y="291"/>
                  </a:lnTo>
                  <a:lnTo>
                    <a:pt x="409" y="278"/>
                  </a:lnTo>
                  <a:lnTo>
                    <a:pt x="416" y="264"/>
                  </a:lnTo>
                  <a:lnTo>
                    <a:pt x="421" y="250"/>
                  </a:lnTo>
                  <a:lnTo>
                    <a:pt x="428" y="237"/>
                  </a:lnTo>
                  <a:lnTo>
                    <a:pt x="441" y="218"/>
                  </a:lnTo>
                  <a:lnTo>
                    <a:pt x="453" y="200"/>
                  </a:lnTo>
                  <a:lnTo>
                    <a:pt x="467" y="183"/>
                  </a:lnTo>
                  <a:lnTo>
                    <a:pt x="479" y="165"/>
                  </a:lnTo>
                  <a:lnTo>
                    <a:pt x="492" y="147"/>
                  </a:lnTo>
                  <a:lnTo>
                    <a:pt x="504" y="129"/>
                  </a:lnTo>
                  <a:lnTo>
                    <a:pt x="516" y="112"/>
                  </a:lnTo>
                  <a:lnTo>
                    <a:pt x="528" y="93"/>
                  </a:lnTo>
                  <a:lnTo>
                    <a:pt x="516" y="82"/>
                  </a:lnTo>
                  <a:lnTo>
                    <a:pt x="504" y="71"/>
                  </a:lnTo>
                  <a:lnTo>
                    <a:pt x="492" y="59"/>
                  </a:lnTo>
                  <a:lnTo>
                    <a:pt x="479" y="48"/>
                  </a:lnTo>
                  <a:lnTo>
                    <a:pt x="467" y="37"/>
                  </a:lnTo>
                  <a:lnTo>
                    <a:pt x="453" y="25"/>
                  </a:lnTo>
                  <a:lnTo>
                    <a:pt x="441" y="14"/>
                  </a:lnTo>
                  <a:lnTo>
                    <a:pt x="428" y="3"/>
                  </a:lnTo>
                  <a:lnTo>
                    <a:pt x="354" y="0"/>
                  </a:lnTo>
                  <a:lnTo>
                    <a:pt x="291" y="0"/>
                  </a:lnTo>
                  <a:lnTo>
                    <a:pt x="235" y="1"/>
                  </a:lnTo>
                  <a:lnTo>
                    <a:pt x="189" y="5"/>
                  </a:lnTo>
                  <a:lnTo>
                    <a:pt x="149" y="11"/>
                  </a:lnTo>
                  <a:lnTo>
                    <a:pt x="115" y="18"/>
                  </a:lnTo>
                  <a:lnTo>
                    <a:pt x="87" y="29"/>
                  </a:lnTo>
                  <a:lnTo>
                    <a:pt x="66" y="41"/>
                  </a:lnTo>
                  <a:lnTo>
                    <a:pt x="49" y="57"/>
                  </a:lnTo>
                  <a:lnTo>
                    <a:pt x="35" y="74"/>
                  </a:lnTo>
                  <a:lnTo>
                    <a:pt x="25" y="95"/>
                  </a:lnTo>
                  <a:lnTo>
                    <a:pt x="18" y="118"/>
                  </a:lnTo>
                  <a:lnTo>
                    <a:pt x="12" y="145"/>
                  </a:lnTo>
                  <a:lnTo>
                    <a:pt x="8" y="173"/>
                  </a:lnTo>
                  <a:lnTo>
                    <a:pt x="3" y="206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6" name="Freeform 64"/>
            <p:cNvSpPr>
              <a:spLocks/>
            </p:cNvSpPr>
            <p:nvPr/>
          </p:nvSpPr>
          <p:spPr bwMode="auto">
            <a:xfrm>
              <a:off x="7508875" y="1792288"/>
              <a:ext cx="276225" cy="190500"/>
            </a:xfrm>
            <a:custGeom>
              <a:avLst/>
              <a:gdLst/>
              <a:ahLst/>
              <a:cxnLst>
                <a:cxn ang="0">
                  <a:pos x="18" y="246"/>
                </a:cxn>
                <a:cxn ang="0">
                  <a:pos x="54" y="261"/>
                </a:cxn>
                <a:cxn ang="0">
                  <a:pos x="92" y="277"/>
                </a:cxn>
                <a:cxn ang="0">
                  <a:pos x="128" y="292"/>
                </a:cxn>
                <a:cxn ang="0">
                  <a:pos x="164" y="307"/>
                </a:cxn>
                <a:cxn ang="0">
                  <a:pos x="201" y="321"/>
                </a:cxn>
                <a:cxn ang="0">
                  <a:pos x="238" y="337"/>
                </a:cxn>
                <a:cxn ang="0">
                  <a:pos x="275" y="352"/>
                </a:cxn>
                <a:cxn ang="0">
                  <a:pos x="302" y="358"/>
                </a:cxn>
                <a:cxn ang="0">
                  <a:pos x="321" y="352"/>
                </a:cxn>
                <a:cxn ang="0">
                  <a:pos x="340" y="348"/>
                </a:cxn>
                <a:cxn ang="0">
                  <a:pos x="360" y="343"/>
                </a:cxn>
                <a:cxn ang="0">
                  <a:pos x="376" y="327"/>
                </a:cxn>
                <a:cxn ang="0">
                  <a:pos x="389" y="300"/>
                </a:cxn>
                <a:cxn ang="0">
                  <a:pos x="403" y="273"/>
                </a:cxn>
                <a:cxn ang="0">
                  <a:pos x="415" y="245"/>
                </a:cxn>
                <a:cxn ang="0">
                  <a:pos x="435" y="213"/>
                </a:cxn>
                <a:cxn ang="0">
                  <a:pos x="461" y="178"/>
                </a:cxn>
                <a:cxn ang="0">
                  <a:pos x="486" y="142"/>
                </a:cxn>
                <a:cxn ang="0">
                  <a:pos x="510" y="107"/>
                </a:cxn>
                <a:cxn ang="0">
                  <a:pos x="510" y="77"/>
                </a:cxn>
                <a:cxn ang="0">
                  <a:pos x="486" y="56"/>
                </a:cxn>
                <a:cxn ang="0">
                  <a:pos x="461" y="33"/>
                </a:cxn>
                <a:cxn ang="0">
                  <a:pos x="435" y="11"/>
                </a:cxn>
                <a:cxn ang="0">
                  <a:pos x="350" y="0"/>
                </a:cxn>
                <a:cxn ang="0">
                  <a:pos x="231" y="6"/>
                </a:cxn>
                <a:cxn ang="0">
                  <a:pos x="145" y="18"/>
                </a:cxn>
                <a:cxn ang="0">
                  <a:pos x="86" y="37"/>
                </a:cxn>
                <a:cxn ang="0">
                  <a:pos x="49" y="67"/>
                </a:cxn>
                <a:cxn ang="0">
                  <a:pos x="26" y="103"/>
                </a:cxn>
                <a:cxn ang="0">
                  <a:pos x="13" y="150"/>
                </a:cxn>
                <a:cxn ang="0">
                  <a:pos x="4" y="207"/>
                </a:cxn>
              </a:cxnLst>
              <a:rect l="0" t="0" r="r" b="b"/>
              <a:pathLst>
                <a:path w="522" h="360">
                  <a:moveTo>
                    <a:pt x="0" y="238"/>
                  </a:moveTo>
                  <a:lnTo>
                    <a:pt x="18" y="246"/>
                  </a:lnTo>
                  <a:lnTo>
                    <a:pt x="36" y="253"/>
                  </a:lnTo>
                  <a:lnTo>
                    <a:pt x="54" y="261"/>
                  </a:lnTo>
                  <a:lnTo>
                    <a:pt x="74" y="269"/>
                  </a:lnTo>
                  <a:lnTo>
                    <a:pt x="92" y="277"/>
                  </a:lnTo>
                  <a:lnTo>
                    <a:pt x="110" y="284"/>
                  </a:lnTo>
                  <a:lnTo>
                    <a:pt x="128" y="292"/>
                  </a:lnTo>
                  <a:lnTo>
                    <a:pt x="146" y="299"/>
                  </a:lnTo>
                  <a:lnTo>
                    <a:pt x="164" y="307"/>
                  </a:lnTo>
                  <a:lnTo>
                    <a:pt x="183" y="315"/>
                  </a:lnTo>
                  <a:lnTo>
                    <a:pt x="201" y="321"/>
                  </a:lnTo>
                  <a:lnTo>
                    <a:pt x="220" y="329"/>
                  </a:lnTo>
                  <a:lnTo>
                    <a:pt x="238" y="337"/>
                  </a:lnTo>
                  <a:lnTo>
                    <a:pt x="256" y="345"/>
                  </a:lnTo>
                  <a:lnTo>
                    <a:pt x="275" y="352"/>
                  </a:lnTo>
                  <a:lnTo>
                    <a:pt x="293" y="360"/>
                  </a:lnTo>
                  <a:lnTo>
                    <a:pt x="302" y="358"/>
                  </a:lnTo>
                  <a:lnTo>
                    <a:pt x="312" y="355"/>
                  </a:lnTo>
                  <a:lnTo>
                    <a:pt x="321" y="352"/>
                  </a:lnTo>
                  <a:lnTo>
                    <a:pt x="331" y="350"/>
                  </a:lnTo>
                  <a:lnTo>
                    <a:pt x="340" y="348"/>
                  </a:lnTo>
                  <a:lnTo>
                    <a:pt x="350" y="345"/>
                  </a:lnTo>
                  <a:lnTo>
                    <a:pt x="360" y="343"/>
                  </a:lnTo>
                  <a:lnTo>
                    <a:pt x="369" y="341"/>
                  </a:lnTo>
                  <a:lnTo>
                    <a:pt x="376" y="327"/>
                  </a:lnTo>
                  <a:lnTo>
                    <a:pt x="383" y="313"/>
                  </a:lnTo>
                  <a:lnTo>
                    <a:pt x="389" y="300"/>
                  </a:lnTo>
                  <a:lnTo>
                    <a:pt x="396" y="286"/>
                  </a:lnTo>
                  <a:lnTo>
                    <a:pt x="403" y="273"/>
                  </a:lnTo>
                  <a:lnTo>
                    <a:pt x="410" y="259"/>
                  </a:lnTo>
                  <a:lnTo>
                    <a:pt x="415" y="245"/>
                  </a:lnTo>
                  <a:lnTo>
                    <a:pt x="422" y="232"/>
                  </a:lnTo>
                  <a:lnTo>
                    <a:pt x="435" y="213"/>
                  </a:lnTo>
                  <a:lnTo>
                    <a:pt x="447" y="195"/>
                  </a:lnTo>
                  <a:lnTo>
                    <a:pt x="461" y="178"/>
                  </a:lnTo>
                  <a:lnTo>
                    <a:pt x="473" y="160"/>
                  </a:lnTo>
                  <a:lnTo>
                    <a:pt x="486" y="142"/>
                  </a:lnTo>
                  <a:lnTo>
                    <a:pt x="498" y="124"/>
                  </a:lnTo>
                  <a:lnTo>
                    <a:pt x="510" y="107"/>
                  </a:lnTo>
                  <a:lnTo>
                    <a:pt x="522" y="88"/>
                  </a:lnTo>
                  <a:lnTo>
                    <a:pt x="510" y="77"/>
                  </a:lnTo>
                  <a:lnTo>
                    <a:pt x="498" y="66"/>
                  </a:lnTo>
                  <a:lnTo>
                    <a:pt x="486" y="56"/>
                  </a:lnTo>
                  <a:lnTo>
                    <a:pt x="473" y="44"/>
                  </a:lnTo>
                  <a:lnTo>
                    <a:pt x="461" y="33"/>
                  </a:lnTo>
                  <a:lnTo>
                    <a:pt x="447" y="21"/>
                  </a:lnTo>
                  <a:lnTo>
                    <a:pt x="435" y="11"/>
                  </a:lnTo>
                  <a:lnTo>
                    <a:pt x="422" y="0"/>
                  </a:lnTo>
                  <a:lnTo>
                    <a:pt x="350" y="0"/>
                  </a:lnTo>
                  <a:lnTo>
                    <a:pt x="286" y="1"/>
                  </a:lnTo>
                  <a:lnTo>
                    <a:pt x="231" y="6"/>
                  </a:lnTo>
                  <a:lnTo>
                    <a:pt x="185" y="10"/>
                  </a:lnTo>
                  <a:lnTo>
                    <a:pt x="145" y="18"/>
                  </a:lnTo>
                  <a:lnTo>
                    <a:pt x="113" y="27"/>
                  </a:lnTo>
                  <a:lnTo>
                    <a:pt x="86" y="37"/>
                  </a:lnTo>
                  <a:lnTo>
                    <a:pt x="66" y="51"/>
                  </a:lnTo>
                  <a:lnTo>
                    <a:pt x="49" y="67"/>
                  </a:lnTo>
                  <a:lnTo>
                    <a:pt x="36" y="84"/>
                  </a:lnTo>
                  <a:lnTo>
                    <a:pt x="26" y="103"/>
                  </a:lnTo>
                  <a:lnTo>
                    <a:pt x="19" y="126"/>
                  </a:lnTo>
                  <a:lnTo>
                    <a:pt x="13" y="150"/>
                  </a:lnTo>
                  <a:lnTo>
                    <a:pt x="9" y="177"/>
                  </a:lnTo>
                  <a:lnTo>
                    <a:pt x="4" y="207"/>
                  </a:lnTo>
                  <a:lnTo>
                    <a:pt x="0" y="238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7" name="Freeform 65"/>
            <p:cNvSpPr>
              <a:spLocks/>
            </p:cNvSpPr>
            <p:nvPr/>
          </p:nvSpPr>
          <p:spPr bwMode="auto">
            <a:xfrm>
              <a:off x="7510463" y="1793875"/>
              <a:ext cx="274637" cy="188912"/>
            </a:xfrm>
            <a:custGeom>
              <a:avLst/>
              <a:gdLst/>
              <a:ahLst/>
              <a:cxnLst>
                <a:cxn ang="0">
                  <a:pos x="19" y="247"/>
                </a:cxn>
                <a:cxn ang="0">
                  <a:pos x="54" y="261"/>
                </a:cxn>
                <a:cxn ang="0">
                  <a:pos x="90" y="276"/>
                </a:cxn>
                <a:cxn ang="0">
                  <a:pos x="126" y="291"/>
                </a:cxn>
                <a:cxn ang="0">
                  <a:pos x="162" y="306"/>
                </a:cxn>
                <a:cxn ang="0">
                  <a:pos x="198" y="321"/>
                </a:cxn>
                <a:cxn ang="0">
                  <a:pos x="234" y="335"/>
                </a:cxn>
                <a:cxn ang="0">
                  <a:pos x="270" y="350"/>
                </a:cxn>
                <a:cxn ang="0">
                  <a:pos x="297" y="356"/>
                </a:cxn>
                <a:cxn ang="0">
                  <a:pos x="316" y="350"/>
                </a:cxn>
                <a:cxn ang="0">
                  <a:pos x="335" y="346"/>
                </a:cxn>
                <a:cxn ang="0">
                  <a:pos x="355" y="341"/>
                </a:cxn>
                <a:cxn ang="0">
                  <a:pos x="371" y="325"/>
                </a:cxn>
                <a:cxn ang="0">
                  <a:pos x="384" y="298"/>
                </a:cxn>
                <a:cxn ang="0">
                  <a:pos x="398" y="271"/>
                </a:cxn>
                <a:cxn ang="0">
                  <a:pos x="410" y="243"/>
                </a:cxn>
                <a:cxn ang="0">
                  <a:pos x="430" y="211"/>
                </a:cxn>
                <a:cxn ang="0">
                  <a:pos x="456" y="176"/>
                </a:cxn>
                <a:cxn ang="0">
                  <a:pos x="481" y="140"/>
                </a:cxn>
                <a:cxn ang="0">
                  <a:pos x="505" y="105"/>
                </a:cxn>
                <a:cxn ang="0">
                  <a:pos x="505" y="76"/>
                </a:cxn>
                <a:cxn ang="0">
                  <a:pos x="481" y="55"/>
                </a:cxn>
                <a:cxn ang="0">
                  <a:pos x="456" y="32"/>
                </a:cxn>
                <a:cxn ang="0">
                  <a:pos x="430" y="10"/>
                </a:cxn>
                <a:cxn ang="0">
                  <a:pos x="345" y="2"/>
                </a:cxn>
                <a:cxn ang="0">
                  <a:pos x="228" y="11"/>
                </a:cxn>
                <a:cxn ang="0">
                  <a:pos x="144" y="26"/>
                </a:cxn>
                <a:cxn ang="0">
                  <a:pos x="86" y="49"/>
                </a:cxn>
                <a:cxn ang="0">
                  <a:pos x="49" y="79"/>
                </a:cxn>
                <a:cxn ang="0">
                  <a:pos x="28" y="115"/>
                </a:cxn>
                <a:cxn ang="0">
                  <a:pos x="15" y="159"/>
                </a:cxn>
                <a:cxn ang="0">
                  <a:pos x="6" y="211"/>
                </a:cxn>
              </a:cxnLst>
              <a:rect l="0" t="0" r="r" b="b"/>
              <a:pathLst>
                <a:path w="517" h="358">
                  <a:moveTo>
                    <a:pt x="0" y="240"/>
                  </a:moveTo>
                  <a:lnTo>
                    <a:pt x="19" y="247"/>
                  </a:lnTo>
                  <a:lnTo>
                    <a:pt x="37" y="255"/>
                  </a:lnTo>
                  <a:lnTo>
                    <a:pt x="54" y="261"/>
                  </a:lnTo>
                  <a:lnTo>
                    <a:pt x="72" y="269"/>
                  </a:lnTo>
                  <a:lnTo>
                    <a:pt x="90" y="276"/>
                  </a:lnTo>
                  <a:lnTo>
                    <a:pt x="108" y="284"/>
                  </a:lnTo>
                  <a:lnTo>
                    <a:pt x="126" y="291"/>
                  </a:lnTo>
                  <a:lnTo>
                    <a:pt x="145" y="299"/>
                  </a:lnTo>
                  <a:lnTo>
                    <a:pt x="162" y="306"/>
                  </a:lnTo>
                  <a:lnTo>
                    <a:pt x="180" y="314"/>
                  </a:lnTo>
                  <a:lnTo>
                    <a:pt x="198" y="321"/>
                  </a:lnTo>
                  <a:lnTo>
                    <a:pt x="216" y="328"/>
                  </a:lnTo>
                  <a:lnTo>
                    <a:pt x="234" y="335"/>
                  </a:lnTo>
                  <a:lnTo>
                    <a:pt x="251" y="343"/>
                  </a:lnTo>
                  <a:lnTo>
                    <a:pt x="270" y="350"/>
                  </a:lnTo>
                  <a:lnTo>
                    <a:pt x="288" y="358"/>
                  </a:lnTo>
                  <a:lnTo>
                    <a:pt x="297" y="356"/>
                  </a:lnTo>
                  <a:lnTo>
                    <a:pt x="307" y="353"/>
                  </a:lnTo>
                  <a:lnTo>
                    <a:pt x="316" y="350"/>
                  </a:lnTo>
                  <a:lnTo>
                    <a:pt x="326" y="348"/>
                  </a:lnTo>
                  <a:lnTo>
                    <a:pt x="335" y="346"/>
                  </a:lnTo>
                  <a:lnTo>
                    <a:pt x="345" y="343"/>
                  </a:lnTo>
                  <a:lnTo>
                    <a:pt x="355" y="341"/>
                  </a:lnTo>
                  <a:lnTo>
                    <a:pt x="364" y="339"/>
                  </a:lnTo>
                  <a:lnTo>
                    <a:pt x="371" y="325"/>
                  </a:lnTo>
                  <a:lnTo>
                    <a:pt x="378" y="311"/>
                  </a:lnTo>
                  <a:lnTo>
                    <a:pt x="384" y="298"/>
                  </a:lnTo>
                  <a:lnTo>
                    <a:pt x="391" y="284"/>
                  </a:lnTo>
                  <a:lnTo>
                    <a:pt x="398" y="271"/>
                  </a:lnTo>
                  <a:lnTo>
                    <a:pt x="405" y="257"/>
                  </a:lnTo>
                  <a:lnTo>
                    <a:pt x="410" y="243"/>
                  </a:lnTo>
                  <a:lnTo>
                    <a:pt x="417" y="230"/>
                  </a:lnTo>
                  <a:lnTo>
                    <a:pt x="430" y="211"/>
                  </a:lnTo>
                  <a:lnTo>
                    <a:pt x="442" y="193"/>
                  </a:lnTo>
                  <a:lnTo>
                    <a:pt x="456" y="176"/>
                  </a:lnTo>
                  <a:lnTo>
                    <a:pt x="468" y="158"/>
                  </a:lnTo>
                  <a:lnTo>
                    <a:pt x="481" y="140"/>
                  </a:lnTo>
                  <a:lnTo>
                    <a:pt x="493" y="122"/>
                  </a:lnTo>
                  <a:lnTo>
                    <a:pt x="505" y="105"/>
                  </a:lnTo>
                  <a:lnTo>
                    <a:pt x="517" y="86"/>
                  </a:lnTo>
                  <a:lnTo>
                    <a:pt x="505" y="76"/>
                  </a:lnTo>
                  <a:lnTo>
                    <a:pt x="493" y="65"/>
                  </a:lnTo>
                  <a:lnTo>
                    <a:pt x="481" y="55"/>
                  </a:lnTo>
                  <a:lnTo>
                    <a:pt x="468" y="43"/>
                  </a:lnTo>
                  <a:lnTo>
                    <a:pt x="456" y="32"/>
                  </a:lnTo>
                  <a:lnTo>
                    <a:pt x="442" y="22"/>
                  </a:lnTo>
                  <a:lnTo>
                    <a:pt x="430" y="10"/>
                  </a:lnTo>
                  <a:lnTo>
                    <a:pt x="417" y="0"/>
                  </a:lnTo>
                  <a:lnTo>
                    <a:pt x="345" y="2"/>
                  </a:lnTo>
                  <a:lnTo>
                    <a:pt x="282" y="6"/>
                  </a:lnTo>
                  <a:lnTo>
                    <a:pt x="228" y="11"/>
                  </a:lnTo>
                  <a:lnTo>
                    <a:pt x="182" y="18"/>
                  </a:lnTo>
                  <a:lnTo>
                    <a:pt x="144" y="26"/>
                  </a:lnTo>
                  <a:lnTo>
                    <a:pt x="112" y="36"/>
                  </a:lnTo>
                  <a:lnTo>
                    <a:pt x="86" y="49"/>
                  </a:lnTo>
                  <a:lnTo>
                    <a:pt x="65" y="63"/>
                  </a:lnTo>
                  <a:lnTo>
                    <a:pt x="49" y="79"/>
                  </a:lnTo>
                  <a:lnTo>
                    <a:pt x="37" y="96"/>
                  </a:lnTo>
                  <a:lnTo>
                    <a:pt x="28" y="115"/>
                  </a:lnTo>
                  <a:lnTo>
                    <a:pt x="21" y="136"/>
                  </a:lnTo>
                  <a:lnTo>
                    <a:pt x="15" y="159"/>
                  </a:lnTo>
                  <a:lnTo>
                    <a:pt x="11" y="184"/>
                  </a:lnTo>
                  <a:lnTo>
                    <a:pt x="6" y="211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8" name="Freeform 66"/>
            <p:cNvSpPr>
              <a:spLocks/>
            </p:cNvSpPr>
            <p:nvPr/>
          </p:nvSpPr>
          <p:spPr bwMode="auto">
            <a:xfrm>
              <a:off x="7513638" y="1793875"/>
              <a:ext cx="271462" cy="188912"/>
            </a:xfrm>
            <a:custGeom>
              <a:avLst/>
              <a:gdLst/>
              <a:ahLst/>
              <a:cxnLst>
                <a:cxn ang="0">
                  <a:pos x="18" y="247"/>
                </a:cxn>
                <a:cxn ang="0">
                  <a:pos x="53" y="262"/>
                </a:cxn>
                <a:cxn ang="0">
                  <a:pos x="89" y="276"/>
                </a:cxn>
                <a:cxn ang="0">
                  <a:pos x="124" y="291"/>
                </a:cxn>
                <a:cxn ang="0">
                  <a:pos x="159" y="305"/>
                </a:cxn>
                <a:cxn ang="0">
                  <a:pos x="194" y="320"/>
                </a:cxn>
                <a:cxn ang="0">
                  <a:pos x="230" y="334"/>
                </a:cxn>
                <a:cxn ang="0">
                  <a:pos x="265" y="349"/>
                </a:cxn>
                <a:cxn ang="0">
                  <a:pos x="291" y="354"/>
                </a:cxn>
                <a:cxn ang="0">
                  <a:pos x="310" y="348"/>
                </a:cxn>
                <a:cxn ang="0">
                  <a:pos x="329" y="344"/>
                </a:cxn>
                <a:cxn ang="0">
                  <a:pos x="349" y="339"/>
                </a:cxn>
                <a:cxn ang="0">
                  <a:pos x="365" y="323"/>
                </a:cxn>
                <a:cxn ang="0">
                  <a:pos x="378" y="296"/>
                </a:cxn>
                <a:cxn ang="0">
                  <a:pos x="392" y="269"/>
                </a:cxn>
                <a:cxn ang="0">
                  <a:pos x="404" y="241"/>
                </a:cxn>
                <a:cxn ang="0">
                  <a:pos x="424" y="209"/>
                </a:cxn>
                <a:cxn ang="0">
                  <a:pos x="450" y="174"/>
                </a:cxn>
                <a:cxn ang="0">
                  <a:pos x="475" y="138"/>
                </a:cxn>
                <a:cxn ang="0">
                  <a:pos x="499" y="103"/>
                </a:cxn>
                <a:cxn ang="0">
                  <a:pos x="499" y="74"/>
                </a:cxn>
                <a:cxn ang="0">
                  <a:pos x="475" y="54"/>
                </a:cxn>
                <a:cxn ang="0">
                  <a:pos x="450" y="32"/>
                </a:cxn>
                <a:cxn ang="0">
                  <a:pos x="424" y="11"/>
                </a:cxn>
                <a:cxn ang="0">
                  <a:pos x="340" y="5"/>
                </a:cxn>
                <a:cxn ang="0">
                  <a:pos x="224" y="17"/>
                </a:cxn>
                <a:cxn ang="0">
                  <a:pos x="141" y="37"/>
                </a:cxn>
                <a:cxn ang="0">
                  <a:pos x="84" y="61"/>
                </a:cxn>
                <a:cxn ang="0">
                  <a:pos x="49" y="91"/>
                </a:cxn>
                <a:cxn ang="0">
                  <a:pos x="28" y="126"/>
                </a:cxn>
                <a:cxn ang="0">
                  <a:pos x="16" y="169"/>
                </a:cxn>
                <a:cxn ang="0">
                  <a:pos x="6" y="215"/>
                </a:cxn>
              </a:cxnLst>
              <a:rect l="0" t="0" r="r" b="b"/>
              <a:pathLst>
                <a:path w="511" h="356">
                  <a:moveTo>
                    <a:pt x="0" y="240"/>
                  </a:moveTo>
                  <a:lnTo>
                    <a:pt x="18" y="247"/>
                  </a:lnTo>
                  <a:lnTo>
                    <a:pt x="35" y="255"/>
                  </a:lnTo>
                  <a:lnTo>
                    <a:pt x="53" y="262"/>
                  </a:lnTo>
                  <a:lnTo>
                    <a:pt x="70" y="269"/>
                  </a:lnTo>
                  <a:lnTo>
                    <a:pt x="89" y="276"/>
                  </a:lnTo>
                  <a:lnTo>
                    <a:pt x="106" y="283"/>
                  </a:lnTo>
                  <a:lnTo>
                    <a:pt x="124" y="291"/>
                  </a:lnTo>
                  <a:lnTo>
                    <a:pt x="141" y="298"/>
                  </a:lnTo>
                  <a:lnTo>
                    <a:pt x="159" y="305"/>
                  </a:lnTo>
                  <a:lnTo>
                    <a:pt x="176" y="313"/>
                  </a:lnTo>
                  <a:lnTo>
                    <a:pt x="194" y="320"/>
                  </a:lnTo>
                  <a:lnTo>
                    <a:pt x="211" y="326"/>
                  </a:lnTo>
                  <a:lnTo>
                    <a:pt x="230" y="334"/>
                  </a:lnTo>
                  <a:lnTo>
                    <a:pt x="247" y="341"/>
                  </a:lnTo>
                  <a:lnTo>
                    <a:pt x="265" y="349"/>
                  </a:lnTo>
                  <a:lnTo>
                    <a:pt x="282" y="356"/>
                  </a:lnTo>
                  <a:lnTo>
                    <a:pt x="291" y="354"/>
                  </a:lnTo>
                  <a:lnTo>
                    <a:pt x="301" y="351"/>
                  </a:lnTo>
                  <a:lnTo>
                    <a:pt x="310" y="348"/>
                  </a:lnTo>
                  <a:lnTo>
                    <a:pt x="320" y="346"/>
                  </a:lnTo>
                  <a:lnTo>
                    <a:pt x="329" y="344"/>
                  </a:lnTo>
                  <a:lnTo>
                    <a:pt x="339" y="341"/>
                  </a:lnTo>
                  <a:lnTo>
                    <a:pt x="349" y="339"/>
                  </a:lnTo>
                  <a:lnTo>
                    <a:pt x="358" y="337"/>
                  </a:lnTo>
                  <a:lnTo>
                    <a:pt x="365" y="323"/>
                  </a:lnTo>
                  <a:lnTo>
                    <a:pt x="372" y="309"/>
                  </a:lnTo>
                  <a:lnTo>
                    <a:pt x="378" y="296"/>
                  </a:lnTo>
                  <a:lnTo>
                    <a:pt x="385" y="282"/>
                  </a:lnTo>
                  <a:lnTo>
                    <a:pt x="392" y="269"/>
                  </a:lnTo>
                  <a:lnTo>
                    <a:pt x="399" y="255"/>
                  </a:lnTo>
                  <a:lnTo>
                    <a:pt x="404" y="241"/>
                  </a:lnTo>
                  <a:lnTo>
                    <a:pt x="411" y="228"/>
                  </a:lnTo>
                  <a:lnTo>
                    <a:pt x="424" y="209"/>
                  </a:lnTo>
                  <a:lnTo>
                    <a:pt x="436" y="191"/>
                  </a:lnTo>
                  <a:lnTo>
                    <a:pt x="450" y="174"/>
                  </a:lnTo>
                  <a:lnTo>
                    <a:pt x="462" y="156"/>
                  </a:lnTo>
                  <a:lnTo>
                    <a:pt x="475" y="138"/>
                  </a:lnTo>
                  <a:lnTo>
                    <a:pt x="487" y="120"/>
                  </a:lnTo>
                  <a:lnTo>
                    <a:pt x="499" y="103"/>
                  </a:lnTo>
                  <a:lnTo>
                    <a:pt x="511" y="84"/>
                  </a:lnTo>
                  <a:lnTo>
                    <a:pt x="499" y="74"/>
                  </a:lnTo>
                  <a:lnTo>
                    <a:pt x="487" y="64"/>
                  </a:lnTo>
                  <a:lnTo>
                    <a:pt x="475" y="54"/>
                  </a:lnTo>
                  <a:lnTo>
                    <a:pt x="462" y="42"/>
                  </a:lnTo>
                  <a:lnTo>
                    <a:pt x="450" y="32"/>
                  </a:lnTo>
                  <a:lnTo>
                    <a:pt x="436" y="22"/>
                  </a:lnTo>
                  <a:lnTo>
                    <a:pt x="424" y="11"/>
                  </a:lnTo>
                  <a:lnTo>
                    <a:pt x="411" y="0"/>
                  </a:lnTo>
                  <a:lnTo>
                    <a:pt x="340" y="5"/>
                  </a:lnTo>
                  <a:lnTo>
                    <a:pt x="277" y="11"/>
                  </a:lnTo>
                  <a:lnTo>
                    <a:pt x="224" y="17"/>
                  </a:lnTo>
                  <a:lnTo>
                    <a:pt x="178" y="27"/>
                  </a:lnTo>
                  <a:lnTo>
                    <a:pt x="141" y="37"/>
                  </a:lnTo>
                  <a:lnTo>
                    <a:pt x="110" y="48"/>
                  </a:lnTo>
                  <a:lnTo>
                    <a:pt x="84" y="61"/>
                  </a:lnTo>
                  <a:lnTo>
                    <a:pt x="65" y="75"/>
                  </a:lnTo>
                  <a:lnTo>
                    <a:pt x="49" y="91"/>
                  </a:lnTo>
                  <a:lnTo>
                    <a:pt x="38" y="108"/>
                  </a:lnTo>
                  <a:lnTo>
                    <a:pt x="28" y="126"/>
                  </a:lnTo>
                  <a:lnTo>
                    <a:pt x="22" y="147"/>
                  </a:lnTo>
                  <a:lnTo>
                    <a:pt x="16" y="169"/>
                  </a:lnTo>
                  <a:lnTo>
                    <a:pt x="11" y="191"/>
                  </a:lnTo>
                  <a:lnTo>
                    <a:pt x="6" y="215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9" name="Freeform 67"/>
            <p:cNvSpPr>
              <a:spLocks/>
            </p:cNvSpPr>
            <p:nvPr/>
          </p:nvSpPr>
          <p:spPr bwMode="auto">
            <a:xfrm>
              <a:off x="7516813" y="1795463"/>
              <a:ext cx="268287" cy="187325"/>
            </a:xfrm>
            <a:custGeom>
              <a:avLst/>
              <a:gdLst/>
              <a:ahLst/>
              <a:cxnLst>
                <a:cxn ang="0">
                  <a:pos x="17" y="247"/>
                </a:cxn>
                <a:cxn ang="0">
                  <a:pos x="52" y="262"/>
                </a:cxn>
                <a:cxn ang="0">
                  <a:pos x="86" y="276"/>
                </a:cxn>
                <a:cxn ang="0">
                  <a:pos x="120" y="289"/>
                </a:cxn>
                <a:cxn ang="0">
                  <a:pos x="155" y="304"/>
                </a:cxn>
                <a:cxn ang="0">
                  <a:pos x="189" y="318"/>
                </a:cxn>
                <a:cxn ang="0">
                  <a:pos x="224" y="331"/>
                </a:cxn>
                <a:cxn ang="0">
                  <a:pos x="259" y="346"/>
                </a:cxn>
                <a:cxn ang="0">
                  <a:pos x="285" y="351"/>
                </a:cxn>
                <a:cxn ang="0">
                  <a:pos x="304" y="345"/>
                </a:cxn>
                <a:cxn ang="0">
                  <a:pos x="323" y="341"/>
                </a:cxn>
                <a:cxn ang="0">
                  <a:pos x="343" y="336"/>
                </a:cxn>
                <a:cxn ang="0">
                  <a:pos x="359" y="320"/>
                </a:cxn>
                <a:cxn ang="0">
                  <a:pos x="372" y="293"/>
                </a:cxn>
                <a:cxn ang="0">
                  <a:pos x="386" y="266"/>
                </a:cxn>
                <a:cxn ang="0">
                  <a:pos x="398" y="238"/>
                </a:cxn>
                <a:cxn ang="0">
                  <a:pos x="418" y="206"/>
                </a:cxn>
                <a:cxn ang="0">
                  <a:pos x="444" y="171"/>
                </a:cxn>
                <a:cxn ang="0">
                  <a:pos x="469" y="135"/>
                </a:cxn>
                <a:cxn ang="0">
                  <a:pos x="493" y="100"/>
                </a:cxn>
                <a:cxn ang="0">
                  <a:pos x="493" y="71"/>
                </a:cxn>
                <a:cxn ang="0">
                  <a:pos x="469" y="51"/>
                </a:cxn>
                <a:cxn ang="0">
                  <a:pos x="444" y="30"/>
                </a:cxn>
                <a:cxn ang="0">
                  <a:pos x="418" y="10"/>
                </a:cxn>
                <a:cxn ang="0">
                  <a:pos x="334" y="6"/>
                </a:cxn>
                <a:cxn ang="0">
                  <a:pos x="219" y="24"/>
                </a:cxn>
                <a:cxn ang="0">
                  <a:pos x="138" y="45"/>
                </a:cxn>
                <a:cxn ang="0">
                  <a:pos x="83" y="72"/>
                </a:cxn>
                <a:cxn ang="0">
                  <a:pos x="49" y="103"/>
                </a:cxn>
                <a:cxn ang="0">
                  <a:pos x="28" y="138"/>
                </a:cxn>
                <a:cxn ang="0">
                  <a:pos x="17" y="177"/>
                </a:cxn>
                <a:cxn ang="0">
                  <a:pos x="7" y="219"/>
                </a:cxn>
              </a:cxnLst>
              <a:rect l="0" t="0" r="r" b="b"/>
              <a:pathLst>
                <a:path w="505" h="353">
                  <a:moveTo>
                    <a:pt x="0" y="241"/>
                  </a:moveTo>
                  <a:lnTo>
                    <a:pt x="17" y="247"/>
                  </a:lnTo>
                  <a:lnTo>
                    <a:pt x="34" y="254"/>
                  </a:lnTo>
                  <a:lnTo>
                    <a:pt x="52" y="262"/>
                  </a:lnTo>
                  <a:lnTo>
                    <a:pt x="69" y="269"/>
                  </a:lnTo>
                  <a:lnTo>
                    <a:pt x="86" y="276"/>
                  </a:lnTo>
                  <a:lnTo>
                    <a:pt x="103" y="283"/>
                  </a:lnTo>
                  <a:lnTo>
                    <a:pt x="120" y="289"/>
                  </a:lnTo>
                  <a:lnTo>
                    <a:pt x="138" y="296"/>
                  </a:lnTo>
                  <a:lnTo>
                    <a:pt x="155" y="304"/>
                  </a:lnTo>
                  <a:lnTo>
                    <a:pt x="172" y="311"/>
                  </a:lnTo>
                  <a:lnTo>
                    <a:pt x="189" y="318"/>
                  </a:lnTo>
                  <a:lnTo>
                    <a:pt x="206" y="325"/>
                  </a:lnTo>
                  <a:lnTo>
                    <a:pt x="224" y="331"/>
                  </a:lnTo>
                  <a:lnTo>
                    <a:pt x="242" y="339"/>
                  </a:lnTo>
                  <a:lnTo>
                    <a:pt x="259" y="346"/>
                  </a:lnTo>
                  <a:lnTo>
                    <a:pt x="276" y="353"/>
                  </a:lnTo>
                  <a:lnTo>
                    <a:pt x="285" y="351"/>
                  </a:lnTo>
                  <a:lnTo>
                    <a:pt x="295" y="348"/>
                  </a:lnTo>
                  <a:lnTo>
                    <a:pt x="304" y="345"/>
                  </a:lnTo>
                  <a:lnTo>
                    <a:pt x="314" y="343"/>
                  </a:lnTo>
                  <a:lnTo>
                    <a:pt x="323" y="341"/>
                  </a:lnTo>
                  <a:lnTo>
                    <a:pt x="333" y="338"/>
                  </a:lnTo>
                  <a:lnTo>
                    <a:pt x="343" y="336"/>
                  </a:lnTo>
                  <a:lnTo>
                    <a:pt x="352" y="334"/>
                  </a:lnTo>
                  <a:lnTo>
                    <a:pt x="359" y="320"/>
                  </a:lnTo>
                  <a:lnTo>
                    <a:pt x="366" y="306"/>
                  </a:lnTo>
                  <a:lnTo>
                    <a:pt x="372" y="293"/>
                  </a:lnTo>
                  <a:lnTo>
                    <a:pt x="379" y="279"/>
                  </a:lnTo>
                  <a:lnTo>
                    <a:pt x="386" y="266"/>
                  </a:lnTo>
                  <a:lnTo>
                    <a:pt x="393" y="252"/>
                  </a:lnTo>
                  <a:lnTo>
                    <a:pt x="398" y="238"/>
                  </a:lnTo>
                  <a:lnTo>
                    <a:pt x="405" y="225"/>
                  </a:lnTo>
                  <a:lnTo>
                    <a:pt x="418" y="206"/>
                  </a:lnTo>
                  <a:lnTo>
                    <a:pt x="430" y="188"/>
                  </a:lnTo>
                  <a:lnTo>
                    <a:pt x="444" y="171"/>
                  </a:lnTo>
                  <a:lnTo>
                    <a:pt x="456" y="153"/>
                  </a:lnTo>
                  <a:lnTo>
                    <a:pt x="469" y="135"/>
                  </a:lnTo>
                  <a:lnTo>
                    <a:pt x="481" y="117"/>
                  </a:lnTo>
                  <a:lnTo>
                    <a:pt x="493" y="100"/>
                  </a:lnTo>
                  <a:lnTo>
                    <a:pt x="505" y="81"/>
                  </a:lnTo>
                  <a:lnTo>
                    <a:pt x="493" y="71"/>
                  </a:lnTo>
                  <a:lnTo>
                    <a:pt x="481" y="61"/>
                  </a:lnTo>
                  <a:lnTo>
                    <a:pt x="469" y="51"/>
                  </a:lnTo>
                  <a:lnTo>
                    <a:pt x="456" y="41"/>
                  </a:lnTo>
                  <a:lnTo>
                    <a:pt x="444" y="30"/>
                  </a:lnTo>
                  <a:lnTo>
                    <a:pt x="430" y="20"/>
                  </a:lnTo>
                  <a:lnTo>
                    <a:pt x="418" y="10"/>
                  </a:lnTo>
                  <a:lnTo>
                    <a:pt x="405" y="0"/>
                  </a:lnTo>
                  <a:lnTo>
                    <a:pt x="334" y="6"/>
                  </a:lnTo>
                  <a:lnTo>
                    <a:pt x="272" y="14"/>
                  </a:lnTo>
                  <a:lnTo>
                    <a:pt x="219" y="24"/>
                  </a:lnTo>
                  <a:lnTo>
                    <a:pt x="175" y="34"/>
                  </a:lnTo>
                  <a:lnTo>
                    <a:pt x="138" y="45"/>
                  </a:lnTo>
                  <a:lnTo>
                    <a:pt x="108" y="58"/>
                  </a:lnTo>
                  <a:lnTo>
                    <a:pt x="83" y="72"/>
                  </a:lnTo>
                  <a:lnTo>
                    <a:pt x="63" y="87"/>
                  </a:lnTo>
                  <a:lnTo>
                    <a:pt x="49" y="103"/>
                  </a:lnTo>
                  <a:lnTo>
                    <a:pt x="37" y="120"/>
                  </a:lnTo>
                  <a:lnTo>
                    <a:pt x="28" y="138"/>
                  </a:lnTo>
                  <a:lnTo>
                    <a:pt x="22" y="156"/>
                  </a:lnTo>
                  <a:lnTo>
                    <a:pt x="17" y="177"/>
                  </a:lnTo>
                  <a:lnTo>
                    <a:pt x="11" y="197"/>
                  </a:lnTo>
                  <a:lnTo>
                    <a:pt x="7" y="219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0" name="Freeform 68"/>
            <p:cNvSpPr>
              <a:spLocks/>
            </p:cNvSpPr>
            <p:nvPr/>
          </p:nvSpPr>
          <p:spPr bwMode="auto">
            <a:xfrm>
              <a:off x="7519988" y="1797050"/>
              <a:ext cx="265112" cy="185737"/>
            </a:xfrm>
            <a:custGeom>
              <a:avLst/>
              <a:gdLst/>
              <a:ahLst/>
              <a:cxnLst>
                <a:cxn ang="0">
                  <a:pos x="17" y="248"/>
                </a:cxn>
                <a:cxn ang="0">
                  <a:pos x="52" y="261"/>
                </a:cxn>
                <a:cxn ang="0">
                  <a:pos x="86" y="276"/>
                </a:cxn>
                <a:cxn ang="0">
                  <a:pos x="120" y="290"/>
                </a:cxn>
                <a:cxn ang="0">
                  <a:pos x="153" y="303"/>
                </a:cxn>
                <a:cxn ang="0">
                  <a:pos x="187" y="317"/>
                </a:cxn>
                <a:cxn ang="0">
                  <a:pos x="221" y="331"/>
                </a:cxn>
                <a:cxn ang="0">
                  <a:pos x="254" y="344"/>
                </a:cxn>
                <a:cxn ang="0">
                  <a:pos x="280" y="349"/>
                </a:cxn>
                <a:cxn ang="0">
                  <a:pos x="299" y="343"/>
                </a:cxn>
                <a:cxn ang="0">
                  <a:pos x="318" y="339"/>
                </a:cxn>
                <a:cxn ang="0">
                  <a:pos x="338" y="334"/>
                </a:cxn>
                <a:cxn ang="0">
                  <a:pos x="354" y="318"/>
                </a:cxn>
                <a:cxn ang="0">
                  <a:pos x="367" y="291"/>
                </a:cxn>
                <a:cxn ang="0">
                  <a:pos x="381" y="264"/>
                </a:cxn>
                <a:cxn ang="0">
                  <a:pos x="393" y="236"/>
                </a:cxn>
                <a:cxn ang="0">
                  <a:pos x="413" y="204"/>
                </a:cxn>
                <a:cxn ang="0">
                  <a:pos x="439" y="169"/>
                </a:cxn>
                <a:cxn ang="0">
                  <a:pos x="464" y="133"/>
                </a:cxn>
                <a:cxn ang="0">
                  <a:pos x="488" y="98"/>
                </a:cxn>
                <a:cxn ang="0">
                  <a:pos x="488" y="69"/>
                </a:cxn>
                <a:cxn ang="0">
                  <a:pos x="464" y="50"/>
                </a:cxn>
                <a:cxn ang="0">
                  <a:pos x="439" y="29"/>
                </a:cxn>
                <a:cxn ang="0">
                  <a:pos x="413" y="10"/>
                </a:cxn>
                <a:cxn ang="0">
                  <a:pos x="329" y="9"/>
                </a:cxn>
                <a:cxn ang="0">
                  <a:pos x="216" y="29"/>
                </a:cxn>
                <a:cxn ang="0">
                  <a:pos x="136" y="54"/>
                </a:cxn>
                <a:cxn ang="0">
                  <a:pos x="82" y="83"/>
                </a:cxn>
                <a:cxn ang="0">
                  <a:pos x="49" y="116"/>
                </a:cxn>
                <a:cxn ang="0">
                  <a:pos x="30" y="150"/>
                </a:cxn>
                <a:cxn ang="0">
                  <a:pos x="19" y="185"/>
                </a:cxn>
                <a:cxn ang="0">
                  <a:pos x="7" y="223"/>
                </a:cxn>
              </a:cxnLst>
              <a:rect l="0" t="0" r="r" b="b"/>
              <a:pathLst>
                <a:path w="500" h="351">
                  <a:moveTo>
                    <a:pt x="0" y="241"/>
                  </a:moveTo>
                  <a:lnTo>
                    <a:pt x="17" y="248"/>
                  </a:lnTo>
                  <a:lnTo>
                    <a:pt x="34" y="254"/>
                  </a:lnTo>
                  <a:lnTo>
                    <a:pt x="52" y="261"/>
                  </a:lnTo>
                  <a:lnTo>
                    <a:pt x="69" y="269"/>
                  </a:lnTo>
                  <a:lnTo>
                    <a:pt x="86" y="276"/>
                  </a:lnTo>
                  <a:lnTo>
                    <a:pt x="103" y="283"/>
                  </a:lnTo>
                  <a:lnTo>
                    <a:pt x="120" y="290"/>
                  </a:lnTo>
                  <a:lnTo>
                    <a:pt x="136" y="296"/>
                  </a:lnTo>
                  <a:lnTo>
                    <a:pt x="153" y="303"/>
                  </a:lnTo>
                  <a:lnTo>
                    <a:pt x="170" y="310"/>
                  </a:lnTo>
                  <a:lnTo>
                    <a:pt x="187" y="317"/>
                  </a:lnTo>
                  <a:lnTo>
                    <a:pt x="204" y="324"/>
                  </a:lnTo>
                  <a:lnTo>
                    <a:pt x="221" y="331"/>
                  </a:lnTo>
                  <a:lnTo>
                    <a:pt x="237" y="337"/>
                  </a:lnTo>
                  <a:lnTo>
                    <a:pt x="254" y="344"/>
                  </a:lnTo>
                  <a:lnTo>
                    <a:pt x="271" y="351"/>
                  </a:lnTo>
                  <a:lnTo>
                    <a:pt x="280" y="349"/>
                  </a:lnTo>
                  <a:lnTo>
                    <a:pt x="290" y="346"/>
                  </a:lnTo>
                  <a:lnTo>
                    <a:pt x="299" y="343"/>
                  </a:lnTo>
                  <a:lnTo>
                    <a:pt x="309" y="341"/>
                  </a:lnTo>
                  <a:lnTo>
                    <a:pt x="318" y="339"/>
                  </a:lnTo>
                  <a:lnTo>
                    <a:pt x="328" y="336"/>
                  </a:lnTo>
                  <a:lnTo>
                    <a:pt x="338" y="334"/>
                  </a:lnTo>
                  <a:lnTo>
                    <a:pt x="347" y="332"/>
                  </a:lnTo>
                  <a:lnTo>
                    <a:pt x="354" y="318"/>
                  </a:lnTo>
                  <a:lnTo>
                    <a:pt x="361" y="304"/>
                  </a:lnTo>
                  <a:lnTo>
                    <a:pt x="367" y="291"/>
                  </a:lnTo>
                  <a:lnTo>
                    <a:pt x="374" y="277"/>
                  </a:lnTo>
                  <a:lnTo>
                    <a:pt x="381" y="264"/>
                  </a:lnTo>
                  <a:lnTo>
                    <a:pt x="388" y="250"/>
                  </a:lnTo>
                  <a:lnTo>
                    <a:pt x="393" y="236"/>
                  </a:lnTo>
                  <a:lnTo>
                    <a:pt x="400" y="223"/>
                  </a:lnTo>
                  <a:lnTo>
                    <a:pt x="413" y="204"/>
                  </a:lnTo>
                  <a:lnTo>
                    <a:pt x="425" y="186"/>
                  </a:lnTo>
                  <a:lnTo>
                    <a:pt x="439" y="169"/>
                  </a:lnTo>
                  <a:lnTo>
                    <a:pt x="451" y="151"/>
                  </a:lnTo>
                  <a:lnTo>
                    <a:pt x="464" y="133"/>
                  </a:lnTo>
                  <a:lnTo>
                    <a:pt x="476" y="115"/>
                  </a:lnTo>
                  <a:lnTo>
                    <a:pt x="488" y="98"/>
                  </a:lnTo>
                  <a:lnTo>
                    <a:pt x="500" y="79"/>
                  </a:lnTo>
                  <a:lnTo>
                    <a:pt x="488" y="69"/>
                  </a:lnTo>
                  <a:lnTo>
                    <a:pt x="476" y="60"/>
                  </a:lnTo>
                  <a:lnTo>
                    <a:pt x="464" y="50"/>
                  </a:lnTo>
                  <a:lnTo>
                    <a:pt x="451" y="40"/>
                  </a:lnTo>
                  <a:lnTo>
                    <a:pt x="439" y="29"/>
                  </a:lnTo>
                  <a:lnTo>
                    <a:pt x="425" y="19"/>
                  </a:lnTo>
                  <a:lnTo>
                    <a:pt x="413" y="10"/>
                  </a:lnTo>
                  <a:lnTo>
                    <a:pt x="400" y="0"/>
                  </a:lnTo>
                  <a:lnTo>
                    <a:pt x="329" y="9"/>
                  </a:lnTo>
                  <a:lnTo>
                    <a:pt x="269" y="18"/>
                  </a:lnTo>
                  <a:lnTo>
                    <a:pt x="216" y="29"/>
                  </a:lnTo>
                  <a:lnTo>
                    <a:pt x="172" y="41"/>
                  </a:lnTo>
                  <a:lnTo>
                    <a:pt x="136" y="54"/>
                  </a:lnTo>
                  <a:lnTo>
                    <a:pt x="106" y="68"/>
                  </a:lnTo>
                  <a:lnTo>
                    <a:pt x="82" y="83"/>
                  </a:lnTo>
                  <a:lnTo>
                    <a:pt x="64" y="99"/>
                  </a:lnTo>
                  <a:lnTo>
                    <a:pt x="49" y="116"/>
                  </a:lnTo>
                  <a:lnTo>
                    <a:pt x="39" y="132"/>
                  </a:lnTo>
                  <a:lnTo>
                    <a:pt x="30" y="150"/>
                  </a:lnTo>
                  <a:lnTo>
                    <a:pt x="24" y="167"/>
                  </a:lnTo>
                  <a:lnTo>
                    <a:pt x="19" y="185"/>
                  </a:lnTo>
                  <a:lnTo>
                    <a:pt x="13" y="203"/>
                  </a:lnTo>
                  <a:lnTo>
                    <a:pt x="7" y="223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1" name="Freeform 69"/>
            <p:cNvSpPr>
              <a:spLocks/>
            </p:cNvSpPr>
            <p:nvPr/>
          </p:nvSpPr>
          <p:spPr bwMode="auto">
            <a:xfrm>
              <a:off x="7523163" y="1798638"/>
              <a:ext cx="261937" cy="184150"/>
            </a:xfrm>
            <a:custGeom>
              <a:avLst/>
              <a:gdLst/>
              <a:ahLst/>
              <a:cxnLst>
                <a:cxn ang="0">
                  <a:pos x="17" y="249"/>
                </a:cxn>
                <a:cxn ang="0">
                  <a:pos x="50" y="262"/>
                </a:cxn>
                <a:cxn ang="0">
                  <a:pos x="83" y="275"/>
                </a:cxn>
                <a:cxn ang="0">
                  <a:pos x="116" y="289"/>
                </a:cxn>
                <a:cxn ang="0">
                  <a:pos x="149" y="301"/>
                </a:cxn>
                <a:cxn ang="0">
                  <a:pos x="183" y="315"/>
                </a:cxn>
                <a:cxn ang="0">
                  <a:pos x="216" y="329"/>
                </a:cxn>
                <a:cxn ang="0">
                  <a:pos x="249" y="342"/>
                </a:cxn>
                <a:cxn ang="0">
                  <a:pos x="274" y="347"/>
                </a:cxn>
                <a:cxn ang="0">
                  <a:pos x="293" y="341"/>
                </a:cxn>
                <a:cxn ang="0">
                  <a:pos x="312" y="337"/>
                </a:cxn>
                <a:cxn ang="0">
                  <a:pos x="332" y="332"/>
                </a:cxn>
                <a:cxn ang="0">
                  <a:pos x="348" y="316"/>
                </a:cxn>
                <a:cxn ang="0">
                  <a:pos x="361" y="289"/>
                </a:cxn>
                <a:cxn ang="0">
                  <a:pos x="375" y="262"/>
                </a:cxn>
                <a:cxn ang="0">
                  <a:pos x="387" y="234"/>
                </a:cxn>
                <a:cxn ang="0">
                  <a:pos x="407" y="202"/>
                </a:cxn>
                <a:cxn ang="0">
                  <a:pos x="433" y="167"/>
                </a:cxn>
                <a:cxn ang="0">
                  <a:pos x="458" y="131"/>
                </a:cxn>
                <a:cxn ang="0">
                  <a:pos x="482" y="96"/>
                </a:cxn>
                <a:cxn ang="0">
                  <a:pos x="482" y="68"/>
                </a:cxn>
                <a:cxn ang="0">
                  <a:pos x="458" y="49"/>
                </a:cxn>
                <a:cxn ang="0">
                  <a:pos x="433" y="30"/>
                </a:cxn>
                <a:cxn ang="0">
                  <a:pos x="407" y="10"/>
                </a:cxn>
                <a:cxn ang="0">
                  <a:pos x="324" y="12"/>
                </a:cxn>
                <a:cxn ang="0">
                  <a:pos x="211" y="35"/>
                </a:cxn>
                <a:cxn ang="0">
                  <a:pos x="133" y="64"/>
                </a:cxn>
                <a:cxn ang="0">
                  <a:pos x="81" y="96"/>
                </a:cxn>
                <a:cxn ang="0">
                  <a:pos x="49" y="127"/>
                </a:cxn>
                <a:cxn ang="0">
                  <a:pos x="31" y="162"/>
                </a:cxn>
                <a:cxn ang="0">
                  <a:pos x="19" y="194"/>
                </a:cxn>
                <a:cxn ang="0">
                  <a:pos x="8" y="226"/>
                </a:cxn>
              </a:cxnLst>
              <a:rect l="0" t="0" r="r" b="b"/>
              <a:pathLst>
                <a:path w="494" h="349">
                  <a:moveTo>
                    <a:pt x="0" y="242"/>
                  </a:moveTo>
                  <a:lnTo>
                    <a:pt x="17" y="249"/>
                  </a:lnTo>
                  <a:lnTo>
                    <a:pt x="33" y="256"/>
                  </a:lnTo>
                  <a:lnTo>
                    <a:pt x="50" y="262"/>
                  </a:lnTo>
                  <a:lnTo>
                    <a:pt x="66" y="268"/>
                  </a:lnTo>
                  <a:lnTo>
                    <a:pt x="83" y="275"/>
                  </a:lnTo>
                  <a:lnTo>
                    <a:pt x="100" y="282"/>
                  </a:lnTo>
                  <a:lnTo>
                    <a:pt x="116" y="289"/>
                  </a:lnTo>
                  <a:lnTo>
                    <a:pt x="133" y="296"/>
                  </a:lnTo>
                  <a:lnTo>
                    <a:pt x="149" y="301"/>
                  </a:lnTo>
                  <a:lnTo>
                    <a:pt x="166" y="308"/>
                  </a:lnTo>
                  <a:lnTo>
                    <a:pt x="183" y="315"/>
                  </a:lnTo>
                  <a:lnTo>
                    <a:pt x="199" y="322"/>
                  </a:lnTo>
                  <a:lnTo>
                    <a:pt x="216" y="329"/>
                  </a:lnTo>
                  <a:lnTo>
                    <a:pt x="232" y="335"/>
                  </a:lnTo>
                  <a:lnTo>
                    <a:pt x="249" y="342"/>
                  </a:lnTo>
                  <a:lnTo>
                    <a:pt x="265" y="349"/>
                  </a:lnTo>
                  <a:lnTo>
                    <a:pt x="274" y="347"/>
                  </a:lnTo>
                  <a:lnTo>
                    <a:pt x="284" y="344"/>
                  </a:lnTo>
                  <a:lnTo>
                    <a:pt x="293" y="341"/>
                  </a:lnTo>
                  <a:lnTo>
                    <a:pt x="303" y="339"/>
                  </a:lnTo>
                  <a:lnTo>
                    <a:pt x="312" y="337"/>
                  </a:lnTo>
                  <a:lnTo>
                    <a:pt x="322" y="334"/>
                  </a:lnTo>
                  <a:lnTo>
                    <a:pt x="332" y="332"/>
                  </a:lnTo>
                  <a:lnTo>
                    <a:pt x="341" y="330"/>
                  </a:lnTo>
                  <a:lnTo>
                    <a:pt x="348" y="316"/>
                  </a:lnTo>
                  <a:lnTo>
                    <a:pt x="355" y="302"/>
                  </a:lnTo>
                  <a:lnTo>
                    <a:pt x="361" y="289"/>
                  </a:lnTo>
                  <a:lnTo>
                    <a:pt x="368" y="275"/>
                  </a:lnTo>
                  <a:lnTo>
                    <a:pt x="375" y="262"/>
                  </a:lnTo>
                  <a:lnTo>
                    <a:pt x="382" y="248"/>
                  </a:lnTo>
                  <a:lnTo>
                    <a:pt x="387" y="234"/>
                  </a:lnTo>
                  <a:lnTo>
                    <a:pt x="394" y="221"/>
                  </a:lnTo>
                  <a:lnTo>
                    <a:pt x="407" y="202"/>
                  </a:lnTo>
                  <a:lnTo>
                    <a:pt x="419" y="184"/>
                  </a:lnTo>
                  <a:lnTo>
                    <a:pt x="433" y="167"/>
                  </a:lnTo>
                  <a:lnTo>
                    <a:pt x="445" y="149"/>
                  </a:lnTo>
                  <a:lnTo>
                    <a:pt x="458" y="131"/>
                  </a:lnTo>
                  <a:lnTo>
                    <a:pt x="470" y="113"/>
                  </a:lnTo>
                  <a:lnTo>
                    <a:pt x="482" y="96"/>
                  </a:lnTo>
                  <a:lnTo>
                    <a:pt x="494" y="77"/>
                  </a:lnTo>
                  <a:lnTo>
                    <a:pt x="482" y="68"/>
                  </a:lnTo>
                  <a:lnTo>
                    <a:pt x="470" y="58"/>
                  </a:lnTo>
                  <a:lnTo>
                    <a:pt x="458" y="49"/>
                  </a:lnTo>
                  <a:lnTo>
                    <a:pt x="445" y="39"/>
                  </a:lnTo>
                  <a:lnTo>
                    <a:pt x="433" y="30"/>
                  </a:lnTo>
                  <a:lnTo>
                    <a:pt x="419" y="20"/>
                  </a:lnTo>
                  <a:lnTo>
                    <a:pt x="407" y="10"/>
                  </a:lnTo>
                  <a:lnTo>
                    <a:pt x="394" y="0"/>
                  </a:lnTo>
                  <a:lnTo>
                    <a:pt x="324" y="12"/>
                  </a:lnTo>
                  <a:lnTo>
                    <a:pt x="264" y="23"/>
                  </a:lnTo>
                  <a:lnTo>
                    <a:pt x="211" y="35"/>
                  </a:lnTo>
                  <a:lnTo>
                    <a:pt x="168" y="50"/>
                  </a:lnTo>
                  <a:lnTo>
                    <a:pt x="133" y="64"/>
                  </a:lnTo>
                  <a:lnTo>
                    <a:pt x="105" y="80"/>
                  </a:lnTo>
                  <a:lnTo>
                    <a:pt x="81" y="96"/>
                  </a:lnTo>
                  <a:lnTo>
                    <a:pt x="63" y="112"/>
                  </a:lnTo>
                  <a:lnTo>
                    <a:pt x="49" y="127"/>
                  </a:lnTo>
                  <a:lnTo>
                    <a:pt x="39" y="144"/>
                  </a:lnTo>
                  <a:lnTo>
                    <a:pt x="31" y="162"/>
                  </a:lnTo>
                  <a:lnTo>
                    <a:pt x="24" y="179"/>
                  </a:lnTo>
                  <a:lnTo>
                    <a:pt x="19" y="194"/>
                  </a:lnTo>
                  <a:lnTo>
                    <a:pt x="14" y="210"/>
                  </a:lnTo>
                  <a:lnTo>
                    <a:pt x="8" y="226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2" name="Freeform 70"/>
            <p:cNvSpPr>
              <a:spLocks/>
            </p:cNvSpPr>
            <p:nvPr/>
          </p:nvSpPr>
          <p:spPr bwMode="auto">
            <a:xfrm>
              <a:off x="7526338" y="1798638"/>
              <a:ext cx="258762" cy="184150"/>
            </a:xfrm>
            <a:custGeom>
              <a:avLst/>
              <a:gdLst/>
              <a:ahLst/>
              <a:cxnLst>
                <a:cxn ang="0">
                  <a:pos x="0" y="244"/>
                </a:cxn>
                <a:cxn ang="0">
                  <a:pos x="259" y="347"/>
                </a:cxn>
                <a:cxn ang="0">
                  <a:pos x="335" y="328"/>
                </a:cxn>
                <a:cxn ang="0">
                  <a:pos x="388" y="219"/>
                </a:cxn>
                <a:cxn ang="0">
                  <a:pos x="488" y="75"/>
                </a:cxn>
                <a:cxn ang="0">
                  <a:pos x="388" y="0"/>
                </a:cxn>
                <a:cxn ang="0">
                  <a:pos x="318" y="13"/>
                </a:cxn>
                <a:cxn ang="0">
                  <a:pos x="259" y="28"/>
                </a:cxn>
                <a:cxn ang="0">
                  <a:pos x="208" y="43"/>
                </a:cxn>
                <a:cxn ang="0">
                  <a:pos x="166" y="57"/>
                </a:cxn>
                <a:cxn ang="0">
                  <a:pos x="130" y="73"/>
                </a:cxn>
                <a:cxn ang="0">
                  <a:pos x="102" y="90"/>
                </a:cxn>
                <a:cxn ang="0">
                  <a:pos x="79" y="107"/>
                </a:cxn>
                <a:cxn ang="0">
                  <a:pos x="62" y="123"/>
                </a:cxn>
                <a:cxn ang="0">
                  <a:pos x="49" y="140"/>
                </a:cxn>
                <a:cxn ang="0">
                  <a:pos x="40" y="157"/>
                </a:cxn>
                <a:cxn ang="0">
                  <a:pos x="32" y="173"/>
                </a:cxn>
                <a:cxn ang="0">
                  <a:pos x="26" y="189"/>
                </a:cxn>
                <a:cxn ang="0">
                  <a:pos x="20" y="204"/>
                </a:cxn>
                <a:cxn ang="0">
                  <a:pos x="15" y="219"/>
                </a:cxn>
                <a:cxn ang="0">
                  <a:pos x="8" y="231"/>
                </a:cxn>
                <a:cxn ang="0">
                  <a:pos x="0" y="244"/>
                </a:cxn>
              </a:cxnLst>
              <a:rect l="0" t="0" r="r" b="b"/>
              <a:pathLst>
                <a:path w="488" h="347">
                  <a:moveTo>
                    <a:pt x="0" y="244"/>
                  </a:moveTo>
                  <a:lnTo>
                    <a:pt x="259" y="347"/>
                  </a:lnTo>
                  <a:lnTo>
                    <a:pt x="335" y="328"/>
                  </a:lnTo>
                  <a:lnTo>
                    <a:pt x="388" y="219"/>
                  </a:lnTo>
                  <a:lnTo>
                    <a:pt x="488" y="75"/>
                  </a:lnTo>
                  <a:lnTo>
                    <a:pt x="388" y="0"/>
                  </a:lnTo>
                  <a:lnTo>
                    <a:pt x="318" y="13"/>
                  </a:lnTo>
                  <a:lnTo>
                    <a:pt x="259" y="28"/>
                  </a:lnTo>
                  <a:lnTo>
                    <a:pt x="208" y="43"/>
                  </a:lnTo>
                  <a:lnTo>
                    <a:pt x="166" y="57"/>
                  </a:lnTo>
                  <a:lnTo>
                    <a:pt x="130" y="73"/>
                  </a:lnTo>
                  <a:lnTo>
                    <a:pt x="102" y="90"/>
                  </a:lnTo>
                  <a:lnTo>
                    <a:pt x="79" y="107"/>
                  </a:lnTo>
                  <a:lnTo>
                    <a:pt x="62" y="123"/>
                  </a:lnTo>
                  <a:lnTo>
                    <a:pt x="49" y="140"/>
                  </a:lnTo>
                  <a:lnTo>
                    <a:pt x="40" y="157"/>
                  </a:lnTo>
                  <a:lnTo>
                    <a:pt x="32" y="173"/>
                  </a:lnTo>
                  <a:lnTo>
                    <a:pt x="26" y="189"/>
                  </a:lnTo>
                  <a:lnTo>
                    <a:pt x="20" y="204"/>
                  </a:lnTo>
                  <a:lnTo>
                    <a:pt x="15" y="219"/>
                  </a:lnTo>
                  <a:lnTo>
                    <a:pt x="8" y="231"/>
                  </a:lnTo>
                  <a:lnTo>
                    <a:pt x="0" y="244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3" name="Freeform 71"/>
            <p:cNvSpPr>
              <a:spLocks/>
            </p:cNvSpPr>
            <p:nvPr/>
          </p:nvSpPr>
          <p:spPr bwMode="auto">
            <a:xfrm>
              <a:off x="7245350" y="2147888"/>
              <a:ext cx="141287" cy="252412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183" y="21"/>
                </a:cxn>
                <a:cxn ang="0">
                  <a:pos x="191" y="42"/>
                </a:cxn>
                <a:cxn ang="0">
                  <a:pos x="200" y="63"/>
                </a:cxn>
                <a:cxn ang="0">
                  <a:pos x="209" y="83"/>
                </a:cxn>
                <a:cxn ang="0">
                  <a:pos x="217" y="105"/>
                </a:cxn>
                <a:cxn ang="0">
                  <a:pos x="226" y="125"/>
                </a:cxn>
                <a:cxn ang="0">
                  <a:pos x="235" y="147"/>
                </a:cxn>
                <a:cxn ang="0">
                  <a:pos x="244" y="167"/>
                </a:cxn>
                <a:cxn ang="0">
                  <a:pos x="250" y="188"/>
                </a:cxn>
                <a:cxn ang="0">
                  <a:pos x="257" y="208"/>
                </a:cxn>
                <a:cxn ang="0">
                  <a:pos x="263" y="230"/>
                </a:cxn>
                <a:cxn ang="0">
                  <a:pos x="268" y="250"/>
                </a:cxn>
                <a:cxn ang="0">
                  <a:pos x="261" y="267"/>
                </a:cxn>
                <a:cxn ang="0">
                  <a:pos x="253" y="283"/>
                </a:cxn>
                <a:cxn ang="0">
                  <a:pos x="247" y="300"/>
                </a:cxn>
                <a:cxn ang="0">
                  <a:pos x="239" y="316"/>
                </a:cxn>
                <a:cxn ang="0">
                  <a:pos x="231" y="332"/>
                </a:cxn>
                <a:cxn ang="0">
                  <a:pos x="224" y="349"/>
                </a:cxn>
                <a:cxn ang="0">
                  <a:pos x="216" y="365"/>
                </a:cxn>
                <a:cxn ang="0">
                  <a:pos x="209" y="382"/>
                </a:cxn>
                <a:cxn ang="0">
                  <a:pos x="206" y="406"/>
                </a:cxn>
                <a:cxn ang="0">
                  <a:pos x="203" y="430"/>
                </a:cxn>
                <a:cxn ang="0">
                  <a:pos x="200" y="454"/>
                </a:cxn>
                <a:cxn ang="0">
                  <a:pos x="197" y="478"/>
                </a:cxn>
                <a:cxn ang="0">
                  <a:pos x="183" y="474"/>
                </a:cxn>
                <a:cxn ang="0">
                  <a:pos x="169" y="472"/>
                </a:cxn>
                <a:cxn ang="0">
                  <a:pos x="156" y="468"/>
                </a:cxn>
                <a:cxn ang="0">
                  <a:pos x="141" y="465"/>
                </a:cxn>
                <a:cxn ang="0">
                  <a:pos x="127" y="462"/>
                </a:cxn>
                <a:cxn ang="0">
                  <a:pos x="114" y="458"/>
                </a:cxn>
                <a:cxn ang="0">
                  <a:pos x="99" y="456"/>
                </a:cxn>
                <a:cxn ang="0">
                  <a:pos x="85" y="453"/>
                </a:cxn>
                <a:cxn ang="0">
                  <a:pos x="75" y="429"/>
                </a:cxn>
                <a:cxn ang="0">
                  <a:pos x="64" y="405"/>
                </a:cxn>
                <a:cxn ang="0">
                  <a:pos x="53" y="381"/>
                </a:cxn>
                <a:cxn ang="0">
                  <a:pos x="43" y="357"/>
                </a:cxn>
                <a:cxn ang="0">
                  <a:pos x="32" y="333"/>
                </a:cxn>
                <a:cxn ang="0">
                  <a:pos x="22" y="309"/>
                </a:cxn>
                <a:cxn ang="0">
                  <a:pos x="10" y="287"/>
                </a:cxn>
                <a:cxn ang="0">
                  <a:pos x="0" y="263"/>
                </a:cxn>
                <a:cxn ang="0">
                  <a:pos x="7" y="234"/>
                </a:cxn>
                <a:cxn ang="0">
                  <a:pos x="13" y="205"/>
                </a:cxn>
                <a:cxn ang="0">
                  <a:pos x="19" y="176"/>
                </a:cxn>
                <a:cxn ang="0">
                  <a:pos x="26" y="148"/>
                </a:cxn>
                <a:cxn ang="0">
                  <a:pos x="33" y="118"/>
                </a:cxn>
                <a:cxn ang="0">
                  <a:pos x="40" y="90"/>
                </a:cxn>
                <a:cxn ang="0">
                  <a:pos x="47" y="62"/>
                </a:cxn>
                <a:cxn ang="0">
                  <a:pos x="53" y="33"/>
                </a:cxn>
                <a:cxn ang="0">
                  <a:pos x="68" y="29"/>
                </a:cxn>
                <a:cxn ang="0">
                  <a:pos x="83" y="25"/>
                </a:cxn>
                <a:cxn ang="0">
                  <a:pos x="98" y="21"/>
                </a:cxn>
                <a:cxn ang="0">
                  <a:pos x="114" y="16"/>
                </a:cxn>
                <a:cxn ang="0">
                  <a:pos x="128" y="12"/>
                </a:cxn>
                <a:cxn ang="0">
                  <a:pos x="143" y="8"/>
                </a:cxn>
                <a:cxn ang="0">
                  <a:pos x="159" y="4"/>
                </a:cxn>
                <a:cxn ang="0">
                  <a:pos x="174" y="0"/>
                </a:cxn>
              </a:cxnLst>
              <a:rect l="0" t="0" r="r" b="b"/>
              <a:pathLst>
                <a:path w="268" h="478">
                  <a:moveTo>
                    <a:pt x="174" y="0"/>
                  </a:moveTo>
                  <a:lnTo>
                    <a:pt x="183" y="21"/>
                  </a:lnTo>
                  <a:lnTo>
                    <a:pt x="191" y="42"/>
                  </a:lnTo>
                  <a:lnTo>
                    <a:pt x="200" y="63"/>
                  </a:lnTo>
                  <a:lnTo>
                    <a:pt x="209" y="83"/>
                  </a:lnTo>
                  <a:lnTo>
                    <a:pt x="217" y="105"/>
                  </a:lnTo>
                  <a:lnTo>
                    <a:pt x="226" y="125"/>
                  </a:lnTo>
                  <a:lnTo>
                    <a:pt x="235" y="147"/>
                  </a:lnTo>
                  <a:lnTo>
                    <a:pt x="244" y="167"/>
                  </a:lnTo>
                  <a:lnTo>
                    <a:pt x="250" y="188"/>
                  </a:lnTo>
                  <a:lnTo>
                    <a:pt x="257" y="208"/>
                  </a:lnTo>
                  <a:lnTo>
                    <a:pt x="263" y="230"/>
                  </a:lnTo>
                  <a:lnTo>
                    <a:pt x="268" y="250"/>
                  </a:lnTo>
                  <a:lnTo>
                    <a:pt x="261" y="267"/>
                  </a:lnTo>
                  <a:lnTo>
                    <a:pt x="253" y="283"/>
                  </a:lnTo>
                  <a:lnTo>
                    <a:pt x="247" y="300"/>
                  </a:lnTo>
                  <a:lnTo>
                    <a:pt x="239" y="316"/>
                  </a:lnTo>
                  <a:lnTo>
                    <a:pt x="231" y="332"/>
                  </a:lnTo>
                  <a:lnTo>
                    <a:pt x="224" y="349"/>
                  </a:lnTo>
                  <a:lnTo>
                    <a:pt x="216" y="365"/>
                  </a:lnTo>
                  <a:lnTo>
                    <a:pt x="209" y="382"/>
                  </a:lnTo>
                  <a:lnTo>
                    <a:pt x="206" y="406"/>
                  </a:lnTo>
                  <a:lnTo>
                    <a:pt x="203" y="430"/>
                  </a:lnTo>
                  <a:lnTo>
                    <a:pt x="200" y="454"/>
                  </a:lnTo>
                  <a:lnTo>
                    <a:pt x="197" y="478"/>
                  </a:lnTo>
                  <a:lnTo>
                    <a:pt x="183" y="474"/>
                  </a:lnTo>
                  <a:lnTo>
                    <a:pt x="169" y="472"/>
                  </a:lnTo>
                  <a:lnTo>
                    <a:pt x="156" y="468"/>
                  </a:lnTo>
                  <a:lnTo>
                    <a:pt x="141" y="465"/>
                  </a:lnTo>
                  <a:lnTo>
                    <a:pt x="127" y="462"/>
                  </a:lnTo>
                  <a:lnTo>
                    <a:pt x="114" y="458"/>
                  </a:lnTo>
                  <a:lnTo>
                    <a:pt x="99" y="456"/>
                  </a:lnTo>
                  <a:lnTo>
                    <a:pt x="85" y="453"/>
                  </a:lnTo>
                  <a:lnTo>
                    <a:pt x="75" y="429"/>
                  </a:lnTo>
                  <a:lnTo>
                    <a:pt x="64" y="405"/>
                  </a:lnTo>
                  <a:lnTo>
                    <a:pt x="53" y="381"/>
                  </a:lnTo>
                  <a:lnTo>
                    <a:pt x="43" y="357"/>
                  </a:lnTo>
                  <a:lnTo>
                    <a:pt x="32" y="333"/>
                  </a:lnTo>
                  <a:lnTo>
                    <a:pt x="22" y="309"/>
                  </a:lnTo>
                  <a:lnTo>
                    <a:pt x="10" y="287"/>
                  </a:lnTo>
                  <a:lnTo>
                    <a:pt x="0" y="263"/>
                  </a:lnTo>
                  <a:lnTo>
                    <a:pt x="7" y="234"/>
                  </a:lnTo>
                  <a:lnTo>
                    <a:pt x="13" y="205"/>
                  </a:lnTo>
                  <a:lnTo>
                    <a:pt x="19" y="176"/>
                  </a:lnTo>
                  <a:lnTo>
                    <a:pt x="26" y="148"/>
                  </a:lnTo>
                  <a:lnTo>
                    <a:pt x="33" y="118"/>
                  </a:lnTo>
                  <a:lnTo>
                    <a:pt x="40" y="90"/>
                  </a:lnTo>
                  <a:lnTo>
                    <a:pt x="47" y="62"/>
                  </a:lnTo>
                  <a:lnTo>
                    <a:pt x="53" y="33"/>
                  </a:lnTo>
                  <a:lnTo>
                    <a:pt x="68" y="29"/>
                  </a:lnTo>
                  <a:lnTo>
                    <a:pt x="83" y="25"/>
                  </a:lnTo>
                  <a:lnTo>
                    <a:pt x="98" y="21"/>
                  </a:lnTo>
                  <a:lnTo>
                    <a:pt x="114" y="16"/>
                  </a:lnTo>
                  <a:lnTo>
                    <a:pt x="128" y="12"/>
                  </a:lnTo>
                  <a:lnTo>
                    <a:pt x="143" y="8"/>
                  </a:lnTo>
                  <a:lnTo>
                    <a:pt x="159" y="4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4" name="Freeform 72"/>
            <p:cNvSpPr>
              <a:spLocks/>
            </p:cNvSpPr>
            <p:nvPr/>
          </p:nvSpPr>
          <p:spPr bwMode="auto">
            <a:xfrm>
              <a:off x="7256463" y="2147888"/>
              <a:ext cx="130175" cy="252412"/>
            </a:xfrm>
            <a:custGeom>
              <a:avLst/>
              <a:gdLst/>
              <a:ahLst/>
              <a:cxnLst>
                <a:cxn ang="0">
                  <a:pos x="152" y="0"/>
                </a:cxn>
                <a:cxn ang="0">
                  <a:pos x="161" y="21"/>
                </a:cxn>
                <a:cxn ang="0">
                  <a:pos x="169" y="42"/>
                </a:cxn>
                <a:cxn ang="0">
                  <a:pos x="178" y="63"/>
                </a:cxn>
                <a:cxn ang="0">
                  <a:pos x="187" y="83"/>
                </a:cxn>
                <a:cxn ang="0">
                  <a:pos x="195" y="105"/>
                </a:cxn>
                <a:cxn ang="0">
                  <a:pos x="204" y="125"/>
                </a:cxn>
                <a:cxn ang="0">
                  <a:pos x="213" y="147"/>
                </a:cxn>
                <a:cxn ang="0">
                  <a:pos x="222" y="167"/>
                </a:cxn>
                <a:cxn ang="0">
                  <a:pos x="228" y="188"/>
                </a:cxn>
                <a:cxn ang="0">
                  <a:pos x="235" y="208"/>
                </a:cxn>
                <a:cxn ang="0">
                  <a:pos x="241" y="230"/>
                </a:cxn>
                <a:cxn ang="0">
                  <a:pos x="246" y="250"/>
                </a:cxn>
                <a:cxn ang="0">
                  <a:pos x="239" y="267"/>
                </a:cxn>
                <a:cxn ang="0">
                  <a:pos x="231" y="283"/>
                </a:cxn>
                <a:cxn ang="0">
                  <a:pos x="225" y="300"/>
                </a:cxn>
                <a:cxn ang="0">
                  <a:pos x="217" y="316"/>
                </a:cxn>
                <a:cxn ang="0">
                  <a:pos x="209" y="332"/>
                </a:cxn>
                <a:cxn ang="0">
                  <a:pos x="202" y="349"/>
                </a:cxn>
                <a:cxn ang="0">
                  <a:pos x="194" y="365"/>
                </a:cxn>
                <a:cxn ang="0">
                  <a:pos x="187" y="382"/>
                </a:cxn>
                <a:cxn ang="0">
                  <a:pos x="184" y="406"/>
                </a:cxn>
                <a:cxn ang="0">
                  <a:pos x="181" y="430"/>
                </a:cxn>
                <a:cxn ang="0">
                  <a:pos x="178" y="454"/>
                </a:cxn>
                <a:cxn ang="0">
                  <a:pos x="175" y="478"/>
                </a:cxn>
                <a:cxn ang="0">
                  <a:pos x="162" y="474"/>
                </a:cxn>
                <a:cxn ang="0">
                  <a:pos x="148" y="470"/>
                </a:cxn>
                <a:cxn ang="0">
                  <a:pos x="136" y="466"/>
                </a:cxn>
                <a:cxn ang="0">
                  <a:pos x="122" y="462"/>
                </a:cxn>
                <a:cxn ang="0">
                  <a:pos x="110" y="458"/>
                </a:cxn>
                <a:cxn ang="0">
                  <a:pos x="96" y="455"/>
                </a:cxn>
                <a:cxn ang="0">
                  <a:pos x="84" y="450"/>
                </a:cxn>
                <a:cxn ang="0">
                  <a:pos x="70" y="447"/>
                </a:cxn>
                <a:cxn ang="0">
                  <a:pos x="61" y="424"/>
                </a:cxn>
                <a:cxn ang="0">
                  <a:pos x="53" y="400"/>
                </a:cxn>
                <a:cxn ang="0">
                  <a:pos x="44" y="378"/>
                </a:cxn>
                <a:cxn ang="0">
                  <a:pos x="35" y="355"/>
                </a:cxn>
                <a:cxn ang="0">
                  <a:pos x="27" y="332"/>
                </a:cxn>
                <a:cxn ang="0">
                  <a:pos x="18" y="308"/>
                </a:cxn>
                <a:cxn ang="0">
                  <a:pos x="9" y="285"/>
                </a:cxn>
                <a:cxn ang="0">
                  <a:pos x="0" y="263"/>
                </a:cxn>
                <a:cxn ang="0">
                  <a:pos x="5" y="234"/>
                </a:cxn>
                <a:cxn ang="0">
                  <a:pos x="11" y="206"/>
                </a:cxn>
                <a:cxn ang="0">
                  <a:pos x="17" y="178"/>
                </a:cxn>
                <a:cxn ang="0">
                  <a:pos x="22" y="149"/>
                </a:cxn>
                <a:cxn ang="0">
                  <a:pos x="27" y="122"/>
                </a:cxn>
                <a:cxn ang="0">
                  <a:pos x="33" y="93"/>
                </a:cxn>
                <a:cxn ang="0">
                  <a:pos x="38" y="65"/>
                </a:cxn>
                <a:cxn ang="0">
                  <a:pos x="44" y="37"/>
                </a:cxn>
                <a:cxn ang="0">
                  <a:pos x="58" y="32"/>
                </a:cxn>
                <a:cxn ang="0">
                  <a:pos x="70" y="28"/>
                </a:cxn>
                <a:cxn ang="0">
                  <a:pos x="84" y="23"/>
                </a:cxn>
                <a:cxn ang="0">
                  <a:pos x="97" y="18"/>
                </a:cxn>
                <a:cxn ang="0">
                  <a:pos x="111" y="14"/>
                </a:cxn>
                <a:cxn ang="0">
                  <a:pos x="125" y="9"/>
                </a:cxn>
                <a:cxn ang="0">
                  <a:pos x="138" y="5"/>
                </a:cxn>
                <a:cxn ang="0">
                  <a:pos x="152" y="0"/>
                </a:cxn>
              </a:cxnLst>
              <a:rect l="0" t="0" r="r" b="b"/>
              <a:pathLst>
                <a:path w="246" h="478">
                  <a:moveTo>
                    <a:pt x="152" y="0"/>
                  </a:moveTo>
                  <a:lnTo>
                    <a:pt x="161" y="21"/>
                  </a:lnTo>
                  <a:lnTo>
                    <a:pt x="169" y="42"/>
                  </a:lnTo>
                  <a:lnTo>
                    <a:pt x="178" y="63"/>
                  </a:lnTo>
                  <a:lnTo>
                    <a:pt x="187" y="83"/>
                  </a:lnTo>
                  <a:lnTo>
                    <a:pt x="195" y="105"/>
                  </a:lnTo>
                  <a:lnTo>
                    <a:pt x="204" y="125"/>
                  </a:lnTo>
                  <a:lnTo>
                    <a:pt x="213" y="147"/>
                  </a:lnTo>
                  <a:lnTo>
                    <a:pt x="222" y="167"/>
                  </a:lnTo>
                  <a:lnTo>
                    <a:pt x="228" y="188"/>
                  </a:lnTo>
                  <a:lnTo>
                    <a:pt x="235" y="208"/>
                  </a:lnTo>
                  <a:lnTo>
                    <a:pt x="241" y="230"/>
                  </a:lnTo>
                  <a:lnTo>
                    <a:pt x="246" y="250"/>
                  </a:lnTo>
                  <a:lnTo>
                    <a:pt x="239" y="267"/>
                  </a:lnTo>
                  <a:lnTo>
                    <a:pt x="231" y="283"/>
                  </a:lnTo>
                  <a:lnTo>
                    <a:pt x="225" y="300"/>
                  </a:lnTo>
                  <a:lnTo>
                    <a:pt x="217" y="316"/>
                  </a:lnTo>
                  <a:lnTo>
                    <a:pt x="209" y="332"/>
                  </a:lnTo>
                  <a:lnTo>
                    <a:pt x="202" y="349"/>
                  </a:lnTo>
                  <a:lnTo>
                    <a:pt x="194" y="365"/>
                  </a:lnTo>
                  <a:lnTo>
                    <a:pt x="187" y="382"/>
                  </a:lnTo>
                  <a:lnTo>
                    <a:pt x="184" y="406"/>
                  </a:lnTo>
                  <a:lnTo>
                    <a:pt x="181" y="430"/>
                  </a:lnTo>
                  <a:lnTo>
                    <a:pt x="178" y="454"/>
                  </a:lnTo>
                  <a:lnTo>
                    <a:pt x="175" y="478"/>
                  </a:lnTo>
                  <a:lnTo>
                    <a:pt x="162" y="474"/>
                  </a:lnTo>
                  <a:lnTo>
                    <a:pt x="148" y="470"/>
                  </a:lnTo>
                  <a:lnTo>
                    <a:pt x="136" y="466"/>
                  </a:lnTo>
                  <a:lnTo>
                    <a:pt x="122" y="462"/>
                  </a:lnTo>
                  <a:lnTo>
                    <a:pt x="110" y="458"/>
                  </a:lnTo>
                  <a:lnTo>
                    <a:pt x="96" y="455"/>
                  </a:lnTo>
                  <a:lnTo>
                    <a:pt x="84" y="450"/>
                  </a:lnTo>
                  <a:lnTo>
                    <a:pt x="70" y="447"/>
                  </a:lnTo>
                  <a:lnTo>
                    <a:pt x="61" y="424"/>
                  </a:lnTo>
                  <a:lnTo>
                    <a:pt x="53" y="400"/>
                  </a:lnTo>
                  <a:lnTo>
                    <a:pt x="44" y="378"/>
                  </a:lnTo>
                  <a:lnTo>
                    <a:pt x="35" y="355"/>
                  </a:lnTo>
                  <a:lnTo>
                    <a:pt x="27" y="332"/>
                  </a:lnTo>
                  <a:lnTo>
                    <a:pt x="18" y="308"/>
                  </a:lnTo>
                  <a:lnTo>
                    <a:pt x="9" y="285"/>
                  </a:lnTo>
                  <a:lnTo>
                    <a:pt x="0" y="263"/>
                  </a:lnTo>
                  <a:lnTo>
                    <a:pt x="5" y="234"/>
                  </a:lnTo>
                  <a:lnTo>
                    <a:pt x="11" y="206"/>
                  </a:lnTo>
                  <a:lnTo>
                    <a:pt x="17" y="178"/>
                  </a:lnTo>
                  <a:lnTo>
                    <a:pt x="22" y="149"/>
                  </a:lnTo>
                  <a:lnTo>
                    <a:pt x="27" y="122"/>
                  </a:lnTo>
                  <a:lnTo>
                    <a:pt x="33" y="93"/>
                  </a:lnTo>
                  <a:lnTo>
                    <a:pt x="38" y="65"/>
                  </a:lnTo>
                  <a:lnTo>
                    <a:pt x="44" y="37"/>
                  </a:lnTo>
                  <a:lnTo>
                    <a:pt x="58" y="32"/>
                  </a:lnTo>
                  <a:lnTo>
                    <a:pt x="70" y="28"/>
                  </a:lnTo>
                  <a:lnTo>
                    <a:pt x="84" y="23"/>
                  </a:lnTo>
                  <a:lnTo>
                    <a:pt x="97" y="18"/>
                  </a:lnTo>
                  <a:lnTo>
                    <a:pt x="111" y="14"/>
                  </a:lnTo>
                  <a:lnTo>
                    <a:pt x="125" y="9"/>
                  </a:lnTo>
                  <a:lnTo>
                    <a:pt x="138" y="5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5" name="Freeform 73"/>
            <p:cNvSpPr>
              <a:spLocks/>
            </p:cNvSpPr>
            <p:nvPr/>
          </p:nvSpPr>
          <p:spPr bwMode="auto">
            <a:xfrm>
              <a:off x="7267575" y="2147888"/>
              <a:ext cx="119062" cy="252412"/>
            </a:xfrm>
            <a:custGeom>
              <a:avLst/>
              <a:gdLst/>
              <a:ahLst/>
              <a:cxnLst>
                <a:cxn ang="0">
                  <a:pos x="130" y="0"/>
                </a:cxn>
                <a:cxn ang="0">
                  <a:pos x="139" y="21"/>
                </a:cxn>
                <a:cxn ang="0">
                  <a:pos x="147" y="42"/>
                </a:cxn>
                <a:cxn ang="0">
                  <a:pos x="156" y="63"/>
                </a:cxn>
                <a:cxn ang="0">
                  <a:pos x="165" y="83"/>
                </a:cxn>
                <a:cxn ang="0">
                  <a:pos x="173" y="105"/>
                </a:cxn>
                <a:cxn ang="0">
                  <a:pos x="182" y="125"/>
                </a:cxn>
                <a:cxn ang="0">
                  <a:pos x="191" y="147"/>
                </a:cxn>
                <a:cxn ang="0">
                  <a:pos x="200" y="167"/>
                </a:cxn>
                <a:cxn ang="0">
                  <a:pos x="206" y="188"/>
                </a:cxn>
                <a:cxn ang="0">
                  <a:pos x="213" y="208"/>
                </a:cxn>
                <a:cxn ang="0">
                  <a:pos x="219" y="230"/>
                </a:cxn>
                <a:cxn ang="0">
                  <a:pos x="224" y="250"/>
                </a:cxn>
                <a:cxn ang="0">
                  <a:pos x="217" y="267"/>
                </a:cxn>
                <a:cxn ang="0">
                  <a:pos x="209" y="283"/>
                </a:cxn>
                <a:cxn ang="0">
                  <a:pos x="203" y="300"/>
                </a:cxn>
                <a:cxn ang="0">
                  <a:pos x="195" y="316"/>
                </a:cxn>
                <a:cxn ang="0">
                  <a:pos x="187" y="332"/>
                </a:cxn>
                <a:cxn ang="0">
                  <a:pos x="180" y="349"/>
                </a:cxn>
                <a:cxn ang="0">
                  <a:pos x="172" y="365"/>
                </a:cxn>
                <a:cxn ang="0">
                  <a:pos x="165" y="382"/>
                </a:cxn>
                <a:cxn ang="0">
                  <a:pos x="162" y="406"/>
                </a:cxn>
                <a:cxn ang="0">
                  <a:pos x="159" y="430"/>
                </a:cxn>
                <a:cxn ang="0">
                  <a:pos x="156" y="454"/>
                </a:cxn>
                <a:cxn ang="0">
                  <a:pos x="153" y="478"/>
                </a:cxn>
                <a:cxn ang="0">
                  <a:pos x="140" y="473"/>
                </a:cxn>
                <a:cxn ang="0">
                  <a:pos x="129" y="468"/>
                </a:cxn>
                <a:cxn ang="0">
                  <a:pos x="116" y="464"/>
                </a:cxn>
                <a:cxn ang="0">
                  <a:pos x="105" y="458"/>
                </a:cxn>
                <a:cxn ang="0">
                  <a:pos x="92" y="454"/>
                </a:cxn>
                <a:cxn ang="0">
                  <a:pos x="81" y="449"/>
                </a:cxn>
                <a:cxn ang="0">
                  <a:pos x="69" y="445"/>
                </a:cxn>
                <a:cxn ang="0">
                  <a:pos x="56" y="440"/>
                </a:cxn>
                <a:cxn ang="0">
                  <a:pos x="49" y="417"/>
                </a:cxn>
                <a:cxn ang="0">
                  <a:pos x="42" y="396"/>
                </a:cxn>
                <a:cxn ang="0">
                  <a:pos x="36" y="373"/>
                </a:cxn>
                <a:cxn ang="0">
                  <a:pos x="29" y="351"/>
                </a:cxn>
                <a:cxn ang="0">
                  <a:pos x="21" y="329"/>
                </a:cxn>
                <a:cxn ang="0">
                  <a:pos x="14" y="307"/>
                </a:cxn>
                <a:cxn ang="0">
                  <a:pos x="7" y="284"/>
                </a:cxn>
                <a:cxn ang="0">
                  <a:pos x="0" y="263"/>
                </a:cxn>
                <a:cxn ang="0">
                  <a:pos x="8" y="207"/>
                </a:cxn>
                <a:cxn ang="0">
                  <a:pos x="16" y="151"/>
                </a:cxn>
                <a:cxn ang="0">
                  <a:pos x="25" y="96"/>
                </a:cxn>
                <a:cxn ang="0">
                  <a:pos x="33" y="40"/>
                </a:cxn>
                <a:cxn ang="0">
                  <a:pos x="46" y="36"/>
                </a:cxn>
                <a:cxn ang="0">
                  <a:pos x="57" y="31"/>
                </a:cxn>
                <a:cxn ang="0">
                  <a:pos x="70" y="25"/>
                </a:cxn>
                <a:cxn ang="0">
                  <a:pos x="81" y="21"/>
                </a:cxn>
                <a:cxn ang="0">
                  <a:pos x="94" y="15"/>
                </a:cxn>
                <a:cxn ang="0">
                  <a:pos x="105" y="11"/>
                </a:cxn>
                <a:cxn ang="0">
                  <a:pos x="117" y="5"/>
                </a:cxn>
                <a:cxn ang="0">
                  <a:pos x="130" y="0"/>
                </a:cxn>
              </a:cxnLst>
              <a:rect l="0" t="0" r="r" b="b"/>
              <a:pathLst>
                <a:path w="224" h="478">
                  <a:moveTo>
                    <a:pt x="130" y="0"/>
                  </a:moveTo>
                  <a:lnTo>
                    <a:pt x="139" y="21"/>
                  </a:lnTo>
                  <a:lnTo>
                    <a:pt x="147" y="42"/>
                  </a:lnTo>
                  <a:lnTo>
                    <a:pt x="156" y="63"/>
                  </a:lnTo>
                  <a:lnTo>
                    <a:pt x="165" y="83"/>
                  </a:lnTo>
                  <a:lnTo>
                    <a:pt x="173" y="105"/>
                  </a:lnTo>
                  <a:lnTo>
                    <a:pt x="182" y="125"/>
                  </a:lnTo>
                  <a:lnTo>
                    <a:pt x="191" y="147"/>
                  </a:lnTo>
                  <a:lnTo>
                    <a:pt x="200" y="167"/>
                  </a:lnTo>
                  <a:lnTo>
                    <a:pt x="206" y="188"/>
                  </a:lnTo>
                  <a:lnTo>
                    <a:pt x="213" y="208"/>
                  </a:lnTo>
                  <a:lnTo>
                    <a:pt x="219" y="230"/>
                  </a:lnTo>
                  <a:lnTo>
                    <a:pt x="224" y="250"/>
                  </a:lnTo>
                  <a:lnTo>
                    <a:pt x="217" y="267"/>
                  </a:lnTo>
                  <a:lnTo>
                    <a:pt x="209" y="283"/>
                  </a:lnTo>
                  <a:lnTo>
                    <a:pt x="203" y="300"/>
                  </a:lnTo>
                  <a:lnTo>
                    <a:pt x="195" y="316"/>
                  </a:lnTo>
                  <a:lnTo>
                    <a:pt x="187" y="332"/>
                  </a:lnTo>
                  <a:lnTo>
                    <a:pt x="180" y="349"/>
                  </a:lnTo>
                  <a:lnTo>
                    <a:pt x="172" y="365"/>
                  </a:lnTo>
                  <a:lnTo>
                    <a:pt x="165" y="382"/>
                  </a:lnTo>
                  <a:lnTo>
                    <a:pt x="162" y="406"/>
                  </a:lnTo>
                  <a:lnTo>
                    <a:pt x="159" y="430"/>
                  </a:lnTo>
                  <a:lnTo>
                    <a:pt x="156" y="454"/>
                  </a:lnTo>
                  <a:lnTo>
                    <a:pt x="153" y="478"/>
                  </a:lnTo>
                  <a:lnTo>
                    <a:pt x="140" y="473"/>
                  </a:lnTo>
                  <a:lnTo>
                    <a:pt x="129" y="468"/>
                  </a:lnTo>
                  <a:lnTo>
                    <a:pt x="116" y="464"/>
                  </a:lnTo>
                  <a:lnTo>
                    <a:pt x="105" y="458"/>
                  </a:lnTo>
                  <a:lnTo>
                    <a:pt x="92" y="454"/>
                  </a:lnTo>
                  <a:lnTo>
                    <a:pt x="81" y="449"/>
                  </a:lnTo>
                  <a:lnTo>
                    <a:pt x="69" y="445"/>
                  </a:lnTo>
                  <a:lnTo>
                    <a:pt x="56" y="440"/>
                  </a:lnTo>
                  <a:lnTo>
                    <a:pt x="49" y="417"/>
                  </a:lnTo>
                  <a:lnTo>
                    <a:pt x="42" y="396"/>
                  </a:lnTo>
                  <a:lnTo>
                    <a:pt x="36" y="373"/>
                  </a:lnTo>
                  <a:lnTo>
                    <a:pt x="29" y="351"/>
                  </a:lnTo>
                  <a:lnTo>
                    <a:pt x="21" y="329"/>
                  </a:lnTo>
                  <a:lnTo>
                    <a:pt x="14" y="307"/>
                  </a:lnTo>
                  <a:lnTo>
                    <a:pt x="7" y="284"/>
                  </a:lnTo>
                  <a:lnTo>
                    <a:pt x="0" y="263"/>
                  </a:lnTo>
                  <a:lnTo>
                    <a:pt x="8" y="207"/>
                  </a:lnTo>
                  <a:lnTo>
                    <a:pt x="16" y="151"/>
                  </a:lnTo>
                  <a:lnTo>
                    <a:pt x="25" y="96"/>
                  </a:lnTo>
                  <a:lnTo>
                    <a:pt x="33" y="40"/>
                  </a:lnTo>
                  <a:lnTo>
                    <a:pt x="46" y="36"/>
                  </a:lnTo>
                  <a:lnTo>
                    <a:pt x="57" y="31"/>
                  </a:lnTo>
                  <a:lnTo>
                    <a:pt x="70" y="25"/>
                  </a:lnTo>
                  <a:lnTo>
                    <a:pt x="81" y="21"/>
                  </a:lnTo>
                  <a:lnTo>
                    <a:pt x="94" y="15"/>
                  </a:lnTo>
                  <a:lnTo>
                    <a:pt x="105" y="11"/>
                  </a:lnTo>
                  <a:lnTo>
                    <a:pt x="117" y="5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6" name="Freeform 74"/>
            <p:cNvSpPr>
              <a:spLocks/>
            </p:cNvSpPr>
            <p:nvPr/>
          </p:nvSpPr>
          <p:spPr bwMode="auto">
            <a:xfrm>
              <a:off x="7280275" y="2147888"/>
              <a:ext cx="106362" cy="252412"/>
            </a:xfrm>
            <a:custGeom>
              <a:avLst/>
              <a:gdLst/>
              <a:ahLst/>
              <a:cxnLst>
                <a:cxn ang="0">
                  <a:pos x="108" y="0"/>
                </a:cxn>
                <a:cxn ang="0">
                  <a:pos x="117" y="21"/>
                </a:cxn>
                <a:cxn ang="0">
                  <a:pos x="125" y="42"/>
                </a:cxn>
                <a:cxn ang="0">
                  <a:pos x="134" y="63"/>
                </a:cxn>
                <a:cxn ang="0">
                  <a:pos x="143" y="83"/>
                </a:cxn>
                <a:cxn ang="0">
                  <a:pos x="151" y="105"/>
                </a:cxn>
                <a:cxn ang="0">
                  <a:pos x="160" y="125"/>
                </a:cxn>
                <a:cxn ang="0">
                  <a:pos x="169" y="147"/>
                </a:cxn>
                <a:cxn ang="0">
                  <a:pos x="178" y="167"/>
                </a:cxn>
                <a:cxn ang="0">
                  <a:pos x="184" y="188"/>
                </a:cxn>
                <a:cxn ang="0">
                  <a:pos x="191" y="208"/>
                </a:cxn>
                <a:cxn ang="0">
                  <a:pos x="197" y="230"/>
                </a:cxn>
                <a:cxn ang="0">
                  <a:pos x="202" y="250"/>
                </a:cxn>
                <a:cxn ang="0">
                  <a:pos x="195" y="267"/>
                </a:cxn>
                <a:cxn ang="0">
                  <a:pos x="187" y="283"/>
                </a:cxn>
                <a:cxn ang="0">
                  <a:pos x="181" y="300"/>
                </a:cxn>
                <a:cxn ang="0">
                  <a:pos x="173" y="316"/>
                </a:cxn>
                <a:cxn ang="0">
                  <a:pos x="165" y="332"/>
                </a:cxn>
                <a:cxn ang="0">
                  <a:pos x="158" y="349"/>
                </a:cxn>
                <a:cxn ang="0">
                  <a:pos x="150" y="365"/>
                </a:cxn>
                <a:cxn ang="0">
                  <a:pos x="143" y="382"/>
                </a:cxn>
                <a:cxn ang="0">
                  <a:pos x="140" y="406"/>
                </a:cxn>
                <a:cxn ang="0">
                  <a:pos x="137" y="430"/>
                </a:cxn>
                <a:cxn ang="0">
                  <a:pos x="134" y="454"/>
                </a:cxn>
                <a:cxn ang="0">
                  <a:pos x="131" y="478"/>
                </a:cxn>
                <a:cxn ang="0">
                  <a:pos x="119" y="472"/>
                </a:cxn>
                <a:cxn ang="0">
                  <a:pos x="109" y="466"/>
                </a:cxn>
                <a:cxn ang="0">
                  <a:pos x="98" y="462"/>
                </a:cxn>
                <a:cxn ang="0">
                  <a:pos x="86" y="456"/>
                </a:cxn>
                <a:cxn ang="0">
                  <a:pos x="75" y="450"/>
                </a:cxn>
                <a:cxn ang="0">
                  <a:pos x="65" y="446"/>
                </a:cxn>
                <a:cxn ang="0">
                  <a:pos x="53" y="440"/>
                </a:cxn>
                <a:cxn ang="0">
                  <a:pos x="42" y="434"/>
                </a:cxn>
                <a:cxn ang="0">
                  <a:pos x="36" y="413"/>
                </a:cxn>
                <a:cxn ang="0">
                  <a:pos x="32" y="391"/>
                </a:cxn>
                <a:cxn ang="0">
                  <a:pos x="26" y="370"/>
                </a:cxn>
                <a:cxn ang="0">
                  <a:pos x="22" y="348"/>
                </a:cxn>
                <a:cxn ang="0">
                  <a:pos x="16" y="328"/>
                </a:cxn>
                <a:cxn ang="0">
                  <a:pos x="10" y="306"/>
                </a:cxn>
                <a:cxn ang="0">
                  <a:pos x="6" y="284"/>
                </a:cxn>
                <a:cxn ang="0">
                  <a:pos x="0" y="263"/>
                </a:cxn>
                <a:cxn ang="0">
                  <a:pos x="6" y="208"/>
                </a:cxn>
                <a:cxn ang="0">
                  <a:pos x="12" y="154"/>
                </a:cxn>
                <a:cxn ang="0">
                  <a:pos x="18" y="99"/>
                </a:cxn>
                <a:cxn ang="0">
                  <a:pos x="24" y="45"/>
                </a:cxn>
                <a:cxn ang="0">
                  <a:pos x="34" y="39"/>
                </a:cxn>
                <a:cxn ang="0">
                  <a:pos x="44" y="33"/>
                </a:cxn>
                <a:cxn ang="0">
                  <a:pos x="55" y="28"/>
                </a:cxn>
                <a:cxn ang="0">
                  <a:pos x="66" y="22"/>
                </a:cxn>
                <a:cxn ang="0">
                  <a:pos x="76" y="17"/>
                </a:cxn>
                <a:cxn ang="0">
                  <a:pos x="86" y="12"/>
                </a:cxn>
                <a:cxn ang="0">
                  <a:pos x="98" y="6"/>
                </a:cxn>
                <a:cxn ang="0">
                  <a:pos x="108" y="0"/>
                </a:cxn>
              </a:cxnLst>
              <a:rect l="0" t="0" r="r" b="b"/>
              <a:pathLst>
                <a:path w="202" h="478">
                  <a:moveTo>
                    <a:pt x="108" y="0"/>
                  </a:moveTo>
                  <a:lnTo>
                    <a:pt x="117" y="21"/>
                  </a:lnTo>
                  <a:lnTo>
                    <a:pt x="125" y="42"/>
                  </a:lnTo>
                  <a:lnTo>
                    <a:pt x="134" y="63"/>
                  </a:lnTo>
                  <a:lnTo>
                    <a:pt x="143" y="83"/>
                  </a:lnTo>
                  <a:lnTo>
                    <a:pt x="151" y="105"/>
                  </a:lnTo>
                  <a:lnTo>
                    <a:pt x="160" y="125"/>
                  </a:lnTo>
                  <a:lnTo>
                    <a:pt x="169" y="147"/>
                  </a:lnTo>
                  <a:lnTo>
                    <a:pt x="178" y="167"/>
                  </a:lnTo>
                  <a:lnTo>
                    <a:pt x="184" y="188"/>
                  </a:lnTo>
                  <a:lnTo>
                    <a:pt x="191" y="208"/>
                  </a:lnTo>
                  <a:lnTo>
                    <a:pt x="197" y="230"/>
                  </a:lnTo>
                  <a:lnTo>
                    <a:pt x="202" y="250"/>
                  </a:lnTo>
                  <a:lnTo>
                    <a:pt x="195" y="267"/>
                  </a:lnTo>
                  <a:lnTo>
                    <a:pt x="187" y="283"/>
                  </a:lnTo>
                  <a:lnTo>
                    <a:pt x="181" y="300"/>
                  </a:lnTo>
                  <a:lnTo>
                    <a:pt x="173" y="316"/>
                  </a:lnTo>
                  <a:lnTo>
                    <a:pt x="165" y="332"/>
                  </a:lnTo>
                  <a:lnTo>
                    <a:pt x="158" y="349"/>
                  </a:lnTo>
                  <a:lnTo>
                    <a:pt x="150" y="365"/>
                  </a:lnTo>
                  <a:lnTo>
                    <a:pt x="143" y="382"/>
                  </a:lnTo>
                  <a:lnTo>
                    <a:pt x="140" y="406"/>
                  </a:lnTo>
                  <a:lnTo>
                    <a:pt x="137" y="430"/>
                  </a:lnTo>
                  <a:lnTo>
                    <a:pt x="134" y="454"/>
                  </a:lnTo>
                  <a:lnTo>
                    <a:pt x="131" y="478"/>
                  </a:lnTo>
                  <a:lnTo>
                    <a:pt x="119" y="472"/>
                  </a:lnTo>
                  <a:lnTo>
                    <a:pt x="109" y="466"/>
                  </a:lnTo>
                  <a:lnTo>
                    <a:pt x="98" y="462"/>
                  </a:lnTo>
                  <a:lnTo>
                    <a:pt x="86" y="456"/>
                  </a:lnTo>
                  <a:lnTo>
                    <a:pt x="75" y="450"/>
                  </a:lnTo>
                  <a:lnTo>
                    <a:pt x="65" y="446"/>
                  </a:lnTo>
                  <a:lnTo>
                    <a:pt x="53" y="440"/>
                  </a:lnTo>
                  <a:lnTo>
                    <a:pt x="42" y="434"/>
                  </a:lnTo>
                  <a:lnTo>
                    <a:pt x="36" y="413"/>
                  </a:lnTo>
                  <a:lnTo>
                    <a:pt x="32" y="391"/>
                  </a:lnTo>
                  <a:lnTo>
                    <a:pt x="26" y="370"/>
                  </a:lnTo>
                  <a:lnTo>
                    <a:pt x="22" y="348"/>
                  </a:lnTo>
                  <a:lnTo>
                    <a:pt x="16" y="328"/>
                  </a:lnTo>
                  <a:lnTo>
                    <a:pt x="10" y="306"/>
                  </a:lnTo>
                  <a:lnTo>
                    <a:pt x="6" y="284"/>
                  </a:lnTo>
                  <a:lnTo>
                    <a:pt x="0" y="263"/>
                  </a:lnTo>
                  <a:lnTo>
                    <a:pt x="6" y="208"/>
                  </a:lnTo>
                  <a:lnTo>
                    <a:pt x="12" y="154"/>
                  </a:lnTo>
                  <a:lnTo>
                    <a:pt x="18" y="99"/>
                  </a:lnTo>
                  <a:lnTo>
                    <a:pt x="24" y="45"/>
                  </a:lnTo>
                  <a:lnTo>
                    <a:pt x="34" y="39"/>
                  </a:lnTo>
                  <a:lnTo>
                    <a:pt x="44" y="33"/>
                  </a:lnTo>
                  <a:lnTo>
                    <a:pt x="55" y="28"/>
                  </a:lnTo>
                  <a:lnTo>
                    <a:pt x="66" y="22"/>
                  </a:lnTo>
                  <a:lnTo>
                    <a:pt x="76" y="17"/>
                  </a:lnTo>
                  <a:lnTo>
                    <a:pt x="86" y="12"/>
                  </a:lnTo>
                  <a:lnTo>
                    <a:pt x="98" y="6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7" name="Freeform 75"/>
            <p:cNvSpPr>
              <a:spLocks/>
            </p:cNvSpPr>
            <p:nvPr/>
          </p:nvSpPr>
          <p:spPr bwMode="auto">
            <a:xfrm>
              <a:off x="7291388" y="2147888"/>
              <a:ext cx="95250" cy="252412"/>
            </a:xfrm>
            <a:custGeom>
              <a:avLst/>
              <a:gdLst/>
              <a:ahLst/>
              <a:cxnLst>
                <a:cxn ang="0">
                  <a:pos x="85" y="0"/>
                </a:cxn>
                <a:cxn ang="0">
                  <a:pos x="94" y="21"/>
                </a:cxn>
                <a:cxn ang="0">
                  <a:pos x="102" y="42"/>
                </a:cxn>
                <a:cxn ang="0">
                  <a:pos x="111" y="63"/>
                </a:cxn>
                <a:cxn ang="0">
                  <a:pos x="120" y="83"/>
                </a:cxn>
                <a:cxn ang="0">
                  <a:pos x="128" y="105"/>
                </a:cxn>
                <a:cxn ang="0">
                  <a:pos x="137" y="125"/>
                </a:cxn>
                <a:cxn ang="0">
                  <a:pos x="146" y="147"/>
                </a:cxn>
                <a:cxn ang="0">
                  <a:pos x="155" y="167"/>
                </a:cxn>
                <a:cxn ang="0">
                  <a:pos x="161" y="188"/>
                </a:cxn>
                <a:cxn ang="0">
                  <a:pos x="168" y="208"/>
                </a:cxn>
                <a:cxn ang="0">
                  <a:pos x="174" y="230"/>
                </a:cxn>
                <a:cxn ang="0">
                  <a:pos x="179" y="250"/>
                </a:cxn>
                <a:cxn ang="0">
                  <a:pos x="172" y="267"/>
                </a:cxn>
                <a:cxn ang="0">
                  <a:pos x="164" y="283"/>
                </a:cxn>
                <a:cxn ang="0">
                  <a:pos x="158" y="300"/>
                </a:cxn>
                <a:cxn ang="0">
                  <a:pos x="150" y="316"/>
                </a:cxn>
                <a:cxn ang="0">
                  <a:pos x="142" y="332"/>
                </a:cxn>
                <a:cxn ang="0">
                  <a:pos x="135" y="349"/>
                </a:cxn>
                <a:cxn ang="0">
                  <a:pos x="127" y="365"/>
                </a:cxn>
                <a:cxn ang="0">
                  <a:pos x="120" y="382"/>
                </a:cxn>
                <a:cxn ang="0">
                  <a:pos x="117" y="406"/>
                </a:cxn>
                <a:cxn ang="0">
                  <a:pos x="114" y="430"/>
                </a:cxn>
                <a:cxn ang="0">
                  <a:pos x="111" y="454"/>
                </a:cxn>
                <a:cxn ang="0">
                  <a:pos x="108" y="478"/>
                </a:cxn>
                <a:cxn ang="0">
                  <a:pos x="97" y="472"/>
                </a:cxn>
                <a:cxn ang="0">
                  <a:pos x="88" y="465"/>
                </a:cxn>
                <a:cxn ang="0">
                  <a:pos x="78" y="459"/>
                </a:cxn>
                <a:cxn ang="0">
                  <a:pos x="68" y="453"/>
                </a:cxn>
                <a:cxn ang="0">
                  <a:pos x="58" y="447"/>
                </a:cxn>
                <a:cxn ang="0">
                  <a:pos x="47" y="441"/>
                </a:cxn>
                <a:cxn ang="0">
                  <a:pos x="37" y="434"/>
                </a:cxn>
                <a:cxn ang="0">
                  <a:pos x="27" y="429"/>
                </a:cxn>
                <a:cxn ang="0">
                  <a:pos x="20" y="387"/>
                </a:cxn>
                <a:cxn ang="0">
                  <a:pos x="13" y="346"/>
                </a:cxn>
                <a:cxn ang="0">
                  <a:pos x="7" y="305"/>
                </a:cxn>
                <a:cxn ang="0">
                  <a:pos x="0" y="263"/>
                </a:cxn>
                <a:cxn ang="0">
                  <a:pos x="2" y="209"/>
                </a:cxn>
                <a:cxn ang="0">
                  <a:pos x="5" y="155"/>
                </a:cxn>
                <a:cxn ang="0">
                  <a:pos x="9" y="101"/>
                </a:cxn>
                <a:cxn ang="0">
                  <a:pos x="12" y="48"/>
                </a:cxn>
                <a:cxn ang="0">
                  <a:pos x="21" y="42"/>
                </a:cxn>
                <a:cxn ang="0">
                  <a:pos x="30" y="36"/>
                </a:cxn>
                <a:cxn ang="0">
                  <a:pos x="39" y="30"/>
                </a:cxn>
                <a:cxn ang="0">
                  <a:pos x="49" y="24"/>
                </a:cxn>
                <a:cxn ang="0">
                  <a:pos x="58" y="18"/>
                </a:cxn>
                <a:cxn ang="0">
                  <a:pos x="67" y="12"/>
                </a:cxn>
                <a:cxn ang="0">
                  <a:pos x="76" y="6"/>
                </a:cxn>
                <a:cxn ang="0">
                  <a:pos x="85" y="0"/>
                </a:cxn>
              </a:cxnLst>
              <a:rect l="0" t="0" r="r" b="b"/>
              <a:pathLst>
                <a:path w="179" h="478">
                  <a:moveTo>
                    <a:pt x="85" y="0"/>
                  </a:moveTo>
                  <a:lnTo>
                    <a:pt x="94" y="21"/>
                  </a:lnTo>
                  <a:lnTo>
                    <a:pt x="102" y="42"/>
                  </a:lnTo>
                  <a:lnTo>
                    <a:pt x="111" y="63"/>
                  </a:lnTo>
                  <a:lnTo>
                    <a:pt x="120" y="83"/>
                  </a:lnTo>
                  <a:lnTo>
                    <a:pt x="128" y="105"/>
                  </a:lnTo>
                  <a:lnTo>
                    <a:pt x="137" y="125"/>
                  </a:lnTo>
                  <a:lnTo>
                    <a:pt x="146" y="147"/>
                  </a:lnTo>
                  <a:lnTo>
                    <a:pt x="155" y="167"/>
                  </a:lnTo>
                  <a:lnTo>
                    <a:pt x="161" y="188"/>
                  </a:lnTo>
                  <a:lnTo>
                    <a:pt x="168" y="208"/>
                  </a:lnTo>
                  <a:lnTo>
                    <a:pt x="174" y="230"/>
                  </a:lnTo>
                  <a:lnTo>
                    <a:pt x="179" y="250"/>
                  </a:lnTo>
                  <a:lnTo>
                    <a:pt x="172" y="267"/>
                  </a:lnTo>
                  <a:lnTo>
                    <a:pt x="164" y="283"/>
                  </a:lnTo>
                  <a:lnTo>
                    <a:pt x="158" y="300"/>
                  </a:lnTo>
                  <a:lnTo>
                    <a:pt x="150" y="316"/>
                  </a:lnTo>
                  <a:lnTo>
                    <a:pt x="142" y="332"/>
                  </a:lnTo>
                  <a:lnTo>
                    <a:pt x="135" y="349"/>
                  </a:lnTo>
                  <a:lnTo>
                    <a:pt x="127" y="365"/>
                  </a:lnTo>
                  <a:lnTo>
                    <a:pt x="120" y="382"/>
                  </a:lnTo>
                  <a:lnTo>
                    <a:pt x="117" y="406"/>
                  </a:lnTo>
                  <a:lnTo>
                    <a:pt x="114" y="430"/>
                  </a:lnTo>
                  <a:lnTo>
                    <a:pt x="111" y="454"/>
                  </a:lnTo>
                  <a:lnTo>
                    <a:pt x="108" y="478"/>
                  </a:lnTo>
                  <a:lnTo>
                    <a:pt x="97" y="472"/>
                  </a:lnTo>
                  <a:lnTo>
                    <a:pt x="88" y="465"/>
                  </a:lnTo>
                  <a:lnTo>
                    <a:pt x="78" y="459"/>
                  </a:lnTo>
                  <a:lnTo>
                    <a:pt x="68" y="453"/>
                  </a:lnTo>
                  <a:lnTo>
                    <a:pt x="58" y="447"/>
                  </a:lnTo>
                  <a:lnTo>
                    <a:pt x="47" y="441"/>
                  </a:lnTo>
                  <a:lnTo>
                    <a:pt x="37" y="434"/>
                  </a:lnTo>
                  <a:lnTo>
                    <a:pt x="27" y="429"/>
                  </a:lnTo>
                  <a:lnTo>
                    <a:pt x="20" y="387"/>
                  </a:lnTo>
                  <a:lnTo>
                    <a:pt x="13" y="346"/>
                  </a:lnTo>
                  <a:lnTo>
                    <a:pt x="7" y="305"/>
                  </a:lnTo>
                  <a:lnTo>
                    <a:pt x="0" y="263"/>
                  </a:lnTo>
                  <a:lnTo>
                    <a:pt x="2" y="209"/>
                  </a:lnTo>
                  <a:lnTo>
                    <a:pt x="5" y="155"/>
                  </a:lnTo>
                  <a:lnTo>
                    <a:pt x="9" y="101"/>
                  </a:lnTo>
                  <a:lnTo>
                    <a:pt x="12" y="48"/>
                  </a:lnTo>
                  <a:lnTo>
                    <a:pt x="21" y="42"/>
                  </a:lnTo>
                  <a:lnTo>
                    <a:pt x="30" y="36"/>
                  </a:lnTo>
                  <a:lnTo>
                    <a:pt x="39" y="30"/>
                  </a:lnTo>
                  <a:lnTo>
                    <a:pt x="49" y="24"/>
                  </a:lnTo>
                  <a:lnTo>
                    <a:pt x="58" y="18"/>
                  </a:lnTo>
                  <a:lnTo>
                    <a:pt x="67" y="12"/>
                  </a:lnTo>
                  <a:lnTo>
                    <a:pt x="76" y="6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8" name="Freeform 76"/>
            <p:cNvSpPr>
              <a:spLocks/>
            </p:cNvSpPr>
            <p:nvPr/>
          </p:nvSpPr>
          <p:spPr bwMode="auto">
            <a:xfrm>
              <a:off x="7302500" y="2147888"/>
              <a:ext cx="84137" cy="252412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73" y="21"/>
                </a:cxn>
                <a:cxn ang="0">
                  <a:pos x="81" y="42"/>
                </a:cxn>
                <a:cxn ang="0">
                  <a:pos x="90" y="63"/>
                </a:cxn>
                <a:cxn ang="0">
                  <a:pos x="99" y="83"/>
                </a:cxn>
                <a:cxn ang="0">
                  <a:pos x="107" y="105"/>
                </a:cxn>
                <a:cxn ang="0">
                  <a:pos x="116" y="125"/>
                </a:cxn>
                <a:cxn ang="0">
                  <a:pos x="125" y="147"/>
                </a:cxn>
                <a:cxn ang="0">
                  <a:pos x="134" y="167"/>
                </a:cxn>
                <a:cxn ang="0">
                  <a:pos x="140" y="188"/>
                </a:cxn>
                <a:cxn ang="0">
                  <a:pos x="147" y="208"/>
                </a:cxn>
                <a:cxn ang="0">
                  <a:pos x="153" y="230"/>
                </a:cxn>
                <a:cxn ang="0">
                  <a:pos x="158" y="250"/>
                </a:cxn>
                <a:cxn ang="0">
                  <a:pos x="151" y="267"/>
                </a:cxn>
                <a:cxn ang="0">
                  <a:pos x="143" y="283"/>
                </a:cxn>
                <a:cxn ang="0">
                  <a:pos x="137" y="300"/>
                </a:cxn>
                <a:cxn ang="0">
                  <a:pos x="129" y="316"/>
                </a:cxn>
                <a:cxn ang="0">
                  <a:pos x="121" y="332"/>
                </a:cxn>
                <a:cxn ang="0">
                  <a:pos x="114" y="349"/>
                </a:cxn>
                <a:cxn ang="0">
                  <a:pos x="106" y="365"/>
                </a:cxn>
                <a:cxn ang="0">
                  <a:pos x="99" y="382"/>
                </a:cxn>
                <a:cxn ang="0">
                  <a:pos x="96" y="406"/>
                </a:cxn>
                <a:cxn ang="0">
                  <a:pos x="93" y="430"/>
                </a:cxn>
                <a:cxn ang="0">
                  <a:pos x="90" y="454"/>
                </a:cxn>
                <a:cxn ang="0">
                  <a:pos x="87" y="478"/>
                </a:cxn>
                <a:cxn ang="0">
                  <a:pos x="78" y="471"/>
                </a:cxn>
                <a:cxn ang="0">
                  <a:pos x="68" y="464"/>
                </a:cxn>
                <a:cxn ang="0">
                  <a:pos x="59" y="457"/>
                </a:cxn>
                <a:cxn ang="0">
                  <a:pos x="50" y="450"/>
                </a:cxn>
                <a:cxn ang="0">
                  <a:pos x="41" y="443"/>
                </a:cxn>
                <a:cxn ang="0">
                  <a:pos x="31" y="437"/>
                </a:cxn>
                <a:cxn ang="0">
                  <a:pos x="22" y="430"/>
                </a:cxn>
                <a:cxn ang="0">
                  <a:pos x="13" y="423"/>
                </a:cxn>
                <a:cxn ang="0">
                  <a:pos x="11" y="383"/>
                </a:cxn>
                <a:cxn ang="0">
                  <a:pos x="7" y="342"/>
                </a:cxn>
                <a:cxn ang="0">
                  <a:pos x="4" y="303"/>
                </a:cxn>
                <a:cxn ang="0">
                  <a:pos x="0" y="263"/>
                </a:cxn>
                <a:cxn ang="0">
                  <a:pos x="1" y="211"/>
                </a:cxn>
                <a:cxn ang="0">
                  <a:pos x="3" y="157"/>
                </a:cxn>
                <a:cxn ang="0">
                  <a:pos x="3" y="105"/>
                </a:cxn>
                <a:cxn ang="0">
                  <a:pos x="4" y="53"/>
                </a:cxn>
                <a:cxn ang="0">
                  <a:pos x="11" y="46"/>
                </a:cxn>
                <a:cxn ang="0">
                  <a:pos x="18" y="39"/>
                </a:cxn>
                <a:cxn ang="0">
                  <a:pos x="25" y="32"/>
                </a:cxn>
                <a:cxn ang="0">
                  <a:pos x="33" y="26"/>
                </a:cxn>
                <a:cxn ang="0">
                  <a:pos x="41" y="20"/>
                </a:cxn>
                <a:cxn ang="0">
                  <a:pos x="49" y="13"/>
                </a:cxn>
                <a:cxn ang="0">
                  <a:pos x="56" y="7"/>
                </a:cxn>
                <a:cxn ang="0">
                  <a:pos x="64" y="0"/>
                </a:cxn>
              </a:cxnLst>
              <a:rect l="0" t="0" r="r" b="b"/>
              <a:pathLst>
                <a:path w="158" h="478">
                  <a:moveTo>
                    <a:pt x="64" y="0"/>
                  </a:moveTo>
                  <a:lnTo>
                    <a:pt x="73" y="21"/>
                  </a:lnTo>
                  <a:lnTo>
                    <a:pt x="81" y="42"/>
                  </a:lnTo>
                  <a:lnTo>
                    <a:pt x="90" y="63"/>
                  </a:lnTo>
                  <a:lnTo>
                    <a:pt x="99" y="83"/>
                  </a:lnTo>
                  <a:lnTo>
                    <a:pt x="107" y="105"/>
                  </a:lnTo>
                  <a:lnTo>
                    <a:pt x="116" y="125"/>
                  </a:lnTo>
                  <a:lnTo>
                    <a:pt x="125" y="147"/>
                  </a:lnTo>
                  <a:lnTo>
                    <a:pt x="134" y="167"/>
                  </a:lnTo>
                  <a:lnTo>
                    <a:pt x="140" y="188"/>
                  </a:lnTo>
                  <a:lnTo>
                    <a:pt x="147" y="208"/>
                  </a:lnTo>
                  <a:lnTo>
                    <a:pt x="153" y="230"/>
                  </a:lnTo>
                  <a:lnTo>
                    <a:pt x="158" y="250"/>
                  </a:lnTo>
                  <a:lnTo>
                    <a:pt x="151" y="267"/>
                  </a:lnTo>
                  <a:lnTo>
                    <a:pt x="143" y="283"/>
                  </a:lnTo>
                  <a:lnTo>
                    <a:pt x="137" y="300"/>
                  </a:lnTo>
                  <a:lnTo>
                    <a:pt x="129" y="316"/>
                  </a:lnTo>
                  <a:lnTo>
                    <a:pt x="121" y="332"/>
                  </a:lnTo>
                  <a:lnTo>
                    <a:pt x="114" y="349"/>
                  </a:lnTo>
                  <a:lnTo>
                    <a:pt x="106" y="365"/>
                  </a:lnTo>
                  <a:lnTo>
                    <a:pt x="99" y="382"/>
                  </a:lnTo>
                  <a:lnTo>
                    <a:pt x="96" y="406"/>
                  </a:lnTo>
                  <a:lnTo>
                    <a:pt x="93" y="430"/>
                  </a:lnTo>
                  <a:lnTo>
                    <a:pt x="90" y="454"/>
                  </a:lnTo>
                  <a:lnTo>
                    <a:pt x="87" y="478"/>
                  </a:lnTo>
                  <a:lnTo>
                    <a:pt x="78" y="471"/>
                  </a:lnTo>
                  <a:lnTo>
                    <a:pt x="68" y="464"/>
                  </a:lnTo>
                  <a:lnTo>
                    <a:pt x="59" y="457"/>
                  </a:lnTo>
                  <a:lnTo>
                    <a:pt x="50" y="450"/>
                  </a:lnTo>
                  <a:lnTo>
                    <a:pt x="41" y="443"/>
                  </a:lnTo>
                  <a:lnTo>
                    <a:pt x="31" y="437"/>
                  </a:lnTo>
                  <a:lnTo>
                    <a:pt x="22" y="430"/>
                  </a:lnTo>
                  <a:lnTo>
                    <a:pt x="13" y="423"/>
                  </a:lnTo>
                  <a:lnTo>
                    <a:pt x="11" y="383"/>
                  </a:lnTo>
                  <a:lnTo>
                    <a:pt x="7" y="342"/>
                  </a:lnTo>
                  <a:lnTo>
                    <a:pt x="4" y="303"/>
                  </a:lnTo>
                  <a:lnTo>
                    <a:pt x="0" y="263"/>
                  </a:lnTo>
                  <a:lnTo>
                    <a:pt x="1" y="211"/>
                  </a:lnTo>
                  <a:lnTo>
                    <a:pt x="3" y="157"/>
                  </a:lnTo>
                  <a:lnTo>
                    <a:pt x="3" y="105"/>
                  </a:lnTo>
                  <a:lnTo>
                    <a:pt x="4" y="53"/>
                  </a:lnTo>
                  <a:lnTo>
                    <a:pt x="11" y="46"/>
                  </a:lnTo>
                  <a:lnTo>
                    <a:pt x="18" y="39"/>
                  </a:lnTo>
                  <a:lnTo>
                    <a:pt x="25" y="32"/>
                  </a:lnTo>
                  <a:lnTo>
                    <a:pt x="33" y="26"/>
                  </a:lnTo>
                  <a:lnTo>
                    <a:pt x="41" y="20"/>
                  </a:lnTo>
                  <a:lnTo>
                    <a:pt x="49" y="13"/>
                  </a:lnTo>
                  <a:lnTo>
                    <a:pt x="56" y="7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9" name="Freeform 77"/>
            <p:cNvSpPr>
              <a:spLocks/>
            </p:cNvSpPr>
            <p:nvPr/>
          </p:nvSpPr>
          <p:spPr bwMode="auto">
            <a:xfrm>
              <a:off x="7310438" y="2147888"/>
              <a:ext cx="76200" cy="252412"/>
            </a:xfrm>
            <a:custGeom>
              <a:avLst/>
              <a:gdLst/>
              <a:ahLst/>
              <a:cxnLst>
                <a:cxn ang="0">
                  <a:pos x="49" y="0"/>
                </a:cxn>
                <a:cxn ang="0">
                  <a:pos x="58" y="21"/>
                </a:cxn>
                <a:cxn ang="0">
                  <a:pos x="66" y="42"/>
                </a:cxn>
                <a:cxn ang="0">
                  <a:pos x="75" y="63"/>
                </a:cxn>
                <a:cxn ang="0">
                  <a:pos x="84" y="83"/>
                </a:cxn>
                <a:cxn ang="0">
                  <a:pos x="92" y="105"/>
                </a:cxn>
                <a:cxn ang="0">
                  <a:pos x="101" y="125"/>
                </a:cxn>
                <a:cxn ang="0">
                  <a:pos x="110" y="147"/>
                </a:cxn>
                <a:cxn ang="0">
                  <a:pos x="119" y="167"/>
                </a:cxn>
                <a:cxn ang="0">
                  <a:pos x="125" y="188"/>
                </a:cxn>
                <a:cxn ang="0">
                  <a:pos x="132" y="208"/>
                </a:cxn>
                <a:cxn ang="0">
                  <a:pos x="138" y="230"/>
                </a:cxn>
                <a:cxn ang="0">
                  <a:pos x="143" y="250"/>
                </a:cxn>
                <a:cxn ang="0">
                  <a:pos x="136" y="267"/>
                </a:cxn>
                <a:cxn ang="0">
                  <a:pos x="128" y="283"/>
                </a:cxn>
                <a:cxn ang="0">
                  <a:pos x="122" y="300"/>
                </a:cxn>
                <a:cxn ang="0">
                  <a:pos x="114" y="316"/>
                </a:cxn>
                <a:cxn ang="0">
                  <a:pos x="106" y="332"/>
                </a:cxn>
                <a:cxn ang="0">
                  <a:pos x="99" y="349"/>
                </a:cxn>
                <a:cxn ang="0">
                  <a:pos x="91" y="365"/>
                </a:cxn>
                <a:cxn ang="0">
                  <a:pos x="84" y="382"/>
                </a:cxn>
                <a:cxn ang="0">
                  <a:pos x="81" y="406"/>
                </a:cxn>
                <a:cxn ang="0">
                  <a:pos x="78" y="430"/>
                </a:cxn>
                <a:cxn ang="0">
                  <a:pos x="75" y="454"/>
                </a:cxn>
                <a:cxn ang="0">
                  <a:pos x="72" y="478"/>
                </a:cxn>
                <a:cxn ang="0">
                  <a:pos x="64" y="470"/>
                </a:cxn>
                <a:cxn ang="0">
                  <a:pos x="56" y="463"/>
                </a:cxn>
                <a:cxn ang="0">
                  <a:pos x="48" y="455"/>
                </a:cxn>
                <a:cxn ang="0">
                  <a:pos x="39" y="447"/>
                </a:cxn>
                <a:cxn ang="0">
                  <a:pos x="31" y="440"/>
                </a:cxn>
                <a:cxn ang="0">
                  <a:pos x="23" y="432"/>
                </a:cxn>
                <a:cxn ang="0">
                  <a:pos x="14" y="425"/>
                </a:cxn>
                <a:cxn ang="0">
                  <a:pos x="6" y="417"/>
                </a:cxn>
                <a:cxn ang="0">
                  <a:pos x="7" y="379"/>
                </a:cxn>
                <a:cxn ang="0">
                  <a:pos x="7" y="340"/>
                </a:cxn>
                <a:cxn ang="0">
                  <a:pos x="7" y="301"/>
                </a:cxn>
                <a:cxn ang="0">
                  <a:pos x="7" y="263"/>
                </a:cxn>
                <a:cxn ang="0">
                  <a:pos x="6" y="211"/>
                </a:cxn>
                <a:cxn ang="0">
                  <a:pos x="3" y="159"/>
                </a:cxn>
                <a:cxn ang="0">
                  <a:pos x="2" y="108"/>
                </a:cxn>
                <a:cxn ang="0">
                  <a:pos x="0" y="56"/>
                </a:cxn>
                <a:cxn ang="0">
                  <a:pos x="6" y="49"/>
                </a:cxn>
                <a:cxn ang="0">
                  <a:pos x="13" y="42"/>
                </a:cxn>
                <a:cxn ang="0">
                  <a:pos x="18" y="36"/>
                </a:cxn>
                <a:cxn ang="0">
                  <a:pos x="25" y="28"/>
                </a:cxn>
                <a:cxn ang="0">
                  <a:pos x="31" y="21"/>
                </a:cxn>
                <a:cxn ang="0">
                  <a:pos x="36" y="14"/>
                </a:cxn>
                <a:cxn ang="0">
                  <a:pos x="43" y="7"/>
                </a:cxn>
                <a:cxn ang="0">
                  <a:pos x="49" y="0"/>
                </a:cxn>
              </a:cxnLst>
              <a:rect l="0" t="0" r="r" b="b"/>
              <a:pathLst>
                <a:path w="143" h="478">
                  <a:moveTo>
                    <a:pt x="49" y="0"/>
                  </a:moveTo>
                  <a:lnTo>
                    <a:pt x="58" y="21"/>
                  </a:lnTo>
                  <a:lnTo>
                    <a:pt x="66" y="42"/>
                  </a:lnTo>
                  <a:lnTo>
                    <a:pt x="75" y="63"/>
                  </a:lnTo>
                  <a:lnTo>
                    <a:pt x="84" y="83"/>
                  </a:lnTo>
                  <a:lnTo>
                    <a:pt x="92" y="105"/>
                  </a:lnTo>
                  <a:lnTo>
                    <a:pt x="101" y="125"/>
                  </a:lnTo>
                  <a:lnTo>
                    <a:pt x="110" y="147"/>
                  </a:lnTo>
                  <a:lnTo>
                    <a:pt x="119" y="167"/>
                  </a:lnTo>
                  <a:lnTo>
                    <a:pt x="125" y="188"/>
                  </a:lnTo>
                  <a:lnTo>
                    <a:pt x="132" y="208"/>
                  </a:lnTo>
                  <a:lnTo>
                    <a:pt x="138" y="230"/>
                  </a:lnTo>
                  <a:lnTo>
                    <a:pt x="143" y="250"/>
                  </a:lnTo>
                  <a:lnTo>
                    <a:pt x="136" y="267"/>
                  </a:lnTo>
                  <a:lnTo>
                    <a:pt x="128" y="283"/>
                  </a:lnTo>
                  <a:lnTo>
                    <a:pt x="122" y="300"/>
                  </a:lnTo>
                  <a:lnTo>
                    <a:pt x="114" y="316"/>
                  </a:lnTo>
                  <a:lnTo>
                    <a:pt x="106" y="332"/>
                  </a:lnTo>
                  <a:lnTo>
                    <a:pt x="99" y="349"/>
                  </a:lnTo>
                  <a:lnTo>
                    <a:pt x="91" y="365"/>
                  </a:lnTo>
                  <a:lnTo>
                    <a:pt x="84" y="382"/>
                  </a:lnTo>
                  <a:lnTo>
                    <a:pt x="81" y="406"/>
                  </a:lnTo>
                  <a:lnTo>
                    <a:pt x="78" y="430"/>
                  </a:lnTo>
                  <a:lnTo>
                    <a:pt x="75" y="454"/>
                  </a:lnTo>
                  <a:lnTo>
                    <a:pt x="72" y="478"/>
                  </a:lnTo>
                  <a:lnTo>
                    <a:pt x="64" y="470"/>
                  </a:lnTo>
                  <a:lnTo>
                    <a:pt x="56" y="463"/>
                  </a:lnTo>
                  <a:lnTo>
                    <a:pt x="48" y="455"/>
                  </a:lnTo>
                  <a:lnTo>
                    <a:pt x="39" y="447"/>
                  </a:lnTo>
                  <a:lnTo>
                    <a:pt x="31" y="440"/>
                  </a:lnTo>
                  <a:lnTo>
                    <a:pt x="23" y="432"/>
                  </a:lnTo>
                  <a:lnTo>
                    <a:pt x="14" y="425"/>
                  </a:lnTo>
                  <a:lnTo>
                    <a:pt x="6" y="417"/>
                  </a:lnTo>
                  <a:lnTo>
                    <a:pt x="7" y="379"/>
                  </a:lnTo>
                  <a:lnTo>
                    <a:pt x="7" y="340"/>
                  </a:lnTo>
                  <a:lnTo>
                    <a:pt x="7" y="301"/>
                  </a:lnTo>
                  <a:lnTo>
                    <a:pt x="7" y="263"/>
                  </a:lnTo>
                  <a:lnTo>
                    <a:pt x="6" y="211"/>
                  </a:lnTo>
                  <a:lnTo>
                    <a:pt x="3" y="159"/>
                  </a:lnTo>
                  <a:lnTo>
                    <a:pt x="2" y="108"/>
                  </a:lnTo>
                  <a:lnTo>
                    <a:pt x="0" y="56"/>
                  </a:lnTo>
                  <a:lnTo>
                    <a:pt x="6" y="49"/>
                  </a:lnTo>
                  <a:lnTo>
                    <a:pt x="13" y="42"/>
                  </a:lnTo>
                  <a:lnTo>
                    <a:pt x="18" y="36"/>
                  </a:lnTo>
                  <a:lnTo>
                    <a:pt x="25" y="28"/>
                  </a:lnTo>
                  <a:lnTo>
                    <a:pt x="31" y="21"/>
                  </a:lnTo>
                  <a:lnTo>
                    <a:pt x="36" y="14"/>
                  </a:lnTo>
                  <a:lnTo>
                    <a:pt x="43" y="7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0" name="Freeform 78"/>
            <p:cNvSpPr>
              <a:spLocks/>
            </p:cNvSpPr>
            <p:nvPr/>
          </p:nvSpPr>
          <p:spPr bwMode="auto">
            <a:xfrm>
              <a:off x="7318375" y="2147888"/>
              <a:ext cx="68262" cy="252412"/>
            </a:xfrm>
            <a:custGeom>
              <a:avLst/>
              <a:gdLst/>
              <a:ahLst/>
              <a:cxnLst>
                <a:cxn ang="0">
                  <a:pos x="36" y="0"/>
                </a:cxn>
                <a:cxn ang="0">
                  <a:pos x="45" y="21"/>
                </a:cxn>
                <a:cxn ang="0">
                  <a:pos x="53" y="42"/>
                </a:cxn>
                <a:cxn ang="0">
                  <a:pos x="62" y="63"/>
                </a:cxn>
                <a:cxn ang="0">
                  <a:pos x="71" y="83"/>
                </a:cxn>
                <a:cxn ang="0">
                  <a:pos x="79" y="105"/>
                </a:cxn>
                <a:cxn ang="0">
                  <a:pos x="88" y="125"/>
                </a:cxn>
                <a:cxn ang="0">
                  <a:pos x="97" y="147"/>
                </a:cxn>
                <a:cxn ang="0">
                  <a:pos x="106" y="167"/>
                </a:cxn>
                <a:cxn ang="0">
                  <a:pos x="112" y="188"/>
                </a:cxn>
                <a:cxn ang="0">
                  <a:pos x="119" y="208"/>
                </a:cxn>
                <a:cxn ang="0">
                  <a:pos x="125" y="230"/>
                </a:cxn>
                <a:cxn ang="0">
                  <a:pos x="130" y="250"/>
                </a:cxn>
                <a:cxn ang="0">
                  <a:pos x="123" y="267"/>
                </a:cxn>
                <a:cxn ang="0">
                  <a:pos x="115" y="283"/>
                </a:cxn>
                <a:cxn ang="0">
                  <a:pos x="109" y="300"/>
                </a:cxn>
                <a:cxn ang="0">
                  <a:pos x="101" y="316"/>
                </a:cxn>
                <a:cxn ang="0">
                  <a:pos x="93" y="332"/>
                </a:cxn>
                <a:cxn ang="0">
                  <a:pos x="86" y="349"/>
                </a:cxn>
                <a:cxn ang="0">
                  <a:pos x="78" y="365"/>
                </a:cxn>
                <a:cxn ang="0">
                  <a:pos x="71" y="382"/>
                </a:cxn>
                <a:cxn ang="0">
                  <a:pos x="68" y="406"/>
                </a:cxn>
                <a:cxn ang="0">
                  <a:pos x="65" y="430"/>
                </a:cxn>
                <a:cxn ang="0">
                  <a:pos x="62" y="454"/>
                </a:cxn>
                <a:cxn ang="0">
                  <a:pos x="59" y="478"/>
                </a:cxn>
                <a:cxn ang="0">
                  <a:pos x="52" y="470"/>
                </a:cxn>
                <a:cxn ang="0">
                  <a:pos x="44" y="462"/>
                </a:cxn>
                <a:cxn ang="0">
                  <a:pos x="37" y="453"/>
                </a:cxn>
                <a:cxn ang="0">
                  <a:pos x="30" y="445"/>
                </a:cxn>
                <a:cxn ang="0">
                  <a:pos x="22" y="437"/>
                </a:cxn>
                <a:cxn ang="0">
                  <a:pos x="15" y="428"/>
                </a:cxn>
                <a:cxn ang="0">
                  <a:pos x="7" y="420"/>
                </a:cxn>
                <a:cxn ang="0">
                  <a:pos x="1" y="412"/>
                </a:cxn>
                <a:cxn ang="0">
                  <a:pos x="5" y="374"/>
                </a:cxn>
                <a:cxn ang="0">
                  <a:pos x="9" y="337"/>
                </a:cxn>
                <a:cxn ang="0">
                  <a:pos x="12" y="299"/>
                </a:cxn>
                <a:cxn ang="0">
                  <a:pos x="17" y="263"/>
                </a:cxn>
                <a:cxn ang="0">
                  <a:pos x="12" y="212"/>
                </a:cxn>
                <a:cxn ang="0">
                  <a:pos x="9" y="162"/>
                </a:cxn>
                <a:cxn ang="0">
                  <a:pos x="4" y="111"/>
                </a:cxn>
                <a:cxn ang="0">
                  <a:pos x="0" y="61"/>
                </a:cxn>
                <a:cxn ang="0">
                  <a:pos x="4" y="53"/>
                </a:cxn>
                <a:cxn ang="0">
                  <a:pos x="9" y="46"/>
                </a:cxn>
                <a:cxn ang="0">
                  <a:pos x="13" y="38"/>
                </a:cxn>
                <a:cxn ang="0">
                  <a:pos x="18" y="30"/>
                </a:cxn>
                <a:cxn ang="0">
                  <a:pos x="22" y="22"/>
                </a:cxn>
                <a:cxn ang="0">
                  <a:pos x="27" y="15"/>
                </a:cxn>
                <a:cxn ang="0">
                  <a:pos x="31" y="7"/>
                </a:cxn>
                <a:cxn ang="0">
                  <a:pos x="36" y="0"/>
                </a:cxn>
              </a:cxnLst>
              <a:rect l="0" t="0" r="r" b="b"/>
              <a:pathLst>
                <a:path w="130" h="478">
                  <a:moveTo>
                    <a:pt x="36" y="0"/>
                  </a:moveTo>
                  <a:lnTo>
                    <a:pt x="45" y="21"/>
                  </a:lnTo>
                  <a:lnTo>
                    <a:pt x="53" y="42"/>
                  </a:lnTo>
                  <a:lnTo>
                    <a:pt x="62" y="63"/>
                  </a:lnTo>
                  <a:lnTo>
                    <a:pt x="71" y="83"/>
                  </a:lnTo>
                  <a:lnTo>
                    <a:pt x="79" y="105"/>
                  </a:lnTo>
                  <a:lnTo>
                    <a:pt x="88" y="125"/>
                  </a:lnTo>
                  <a:lnTo>
                    <a:pt x="97" y="147"/>
                  </a:lnTo>
                  <a:lnTo>
                    <a:pt x="106" y="167"/>
                  </a:lnTo>
                  <a:lnTo>
                    <a:pt x="112" y="188"/>
                  </a:lnTo>
                  <a:lnTo>
                    <a:pt x="119" y="208"/>
                  </a:lnTo>
                  <a:lnTo>
                    <a:pt x="125" y="230"/>
                  </a:lnTo>
                  <a:lnTo>
                    <a:pt x="130" y="250"/>
                  </a:lnTo>
                  <a:lnTo>
                    <a:pt x="123" y="267"/>
                  </a:lnTo>
                  <a:lnTo>
                    <a:pt x="115" y="283"/>
                  </a:lnTo>
                  <a:lnTo>
                    <a:pt x="109" y="300"/>
                  </a:lnTo>
                  <a:lnTo>
                    <a:pt x="101" y="316"/>
                  </a:lnTo>
                  <a:lnTo>
                    <a:pt x="93" y="332"/>
                  </a:lnTo>
                  <a:lnTo>
                    <a:pt x="86" y="349"/>
                  </a:lnTo>
                  <a:lnTo>
                    <a:pt x="78" y="365"/>
                  </a:lnTo>
                  <a:lnTo>
                    <a:pt x="71" y="382"/>
                  </a:lnTo>
                  <a:lnTo>
                    <a:pt x="68" y="406"/>
                  </a:lnTo>
                  <a:lnTo>
                    <a:pt x="65" y="430"/>
                  </a:lnTo>
                  <a:lnTo>
                    <a:pt x="62" y="454"/>
                  </a:lnTo>
                  <a:lnTo>
                    <a:pt x="59" y="478"/>
                  </a:lnTo>
                  <a:lnTo>
                    <a:pt x="52" y="470"/>
                  </a:lnTo>
                  <a:lnTo>
                    <a:pt x="44" y="462"/>
                  </a:lnTo>
                  <a:lnTo>
                    <a:pt x="37" y="453"/>
                  </a:lnTo>
                  <a:lnTo>
                    <a:pt x="30" y="445"/>
                  </a:lnTo>
                  <a:lnTo>
                    <a:pt x="22" y="437"/>
                  </a:lnTo>
                  <a:lnTo>
                    <a:pt x="15" y="428"/>
                  </a:lnTo>
                  <a:lnTo>
                    <a:pt x="7" y="420"/>
                  </a:lnTo>
                  <a:lnTo>
                    <a:pt x="1" y="412"/>
                  </a:lnTo>
                  <a:lnTo>
                    <a:pt x="5" y="374"/>
                  </a:lnTo>
                  <a:lnTo>
                    <a:pt x="9" y="337"/>
                  </a:lnTo>
                  <a:lnTo>
                    <a:pt x="12" y="299"/>
                  </a:lnTo>
                  <a:lnTo>
                    <a:pt x="17" y="263"/>
                  </a:lnTo>
                  <a:lnTo>
                    <a:pt x="12" y="212"/>
                  </a:lnTo>
                  <a:lnTo>
                    <a:pt x="9" y="162"/>
                  </a:lnTo>
                  <a:lnTo>
                    <a:pt x="4" y="111"/>
                  </a:lnTo>
                  <a:lnTo>
                    <a:pt x="0" y="61"/>
                  </a:lnTo>
                  <a:lnTo>
                    <a:pt x="4" y="53"/>
                  </a:lnTo>
                  <a:lnTo>
                    <a:pt x="9" y="46"/>
                  </a:lnTo>
                  <a:lnTo>
                    <a:pt x="13" y="38"/>
                  </a:lnTo>
                  <a:lnTo>
                    <a:pt x="18" y="30"/>
                  </a:lnTo>
                  <a:lnTo>
                    <a:pt x="22" y="22"/>
                  </a:lnTo>
                  <a:lnTo>
                    <a:pt x="27" y="15"/>
                  </a:lnTo>
                  <a:lnTo>
                    <a:pt x="31" y="7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1" name="Freeform 79"/>
            <p:cNvSpPr>
              <a:spLocks/>
            </p:cNvSpPr>
            <p:nvPr/>
          </p:nvSpPr>
          <p:spPr bwMode="auto">
            <a:xfrm>
              <a:off x="7323138" y="2147888"/>
              <a:ext cx="63500" cy="252412"/>
            </a:xfrm>
            <a:custGeom>
              <a:avLst/>
              <a:gdLst/>
              <a:ahLst/>
              <a:cxnLst>
                <a:cxn ang="0">
                  <a:pos x="27" y="0"/>
                </a:cxn>
                <a:cxn ang="0">
                  <a:pos x="36" y="21"/>
                </a:cxn>
                <a:cxn ang="0">
                  <a:pos x="44" y="42"/>
                </a:cxn>
                <a:cxn ang="0">
                  <a:pos x="53" y="63"/>
                </a:cxn>
                <a:cxn ang="0">
                  <a:pos x="62" y="83"/>
                </a:cxn>
                <a:cxn ang="0">
                  <a:pos x="70" y="105"/>
                </a:cxn>
                <a:cxn ang="0">
                  <a:pos x="79" y="125"/>
                </a:cxn>
                <a:cxn ang="0">
                  <a:pos x="88" y="147"/>
                </a:cxn>
                <a:cxn ang="0">
                  <a:pos x="97" y="167"/>
                </a:cxn>
                <a:cxn ang="0">
                  <a:pos x="103" y="188"/>
                </a:cxn>
                <a:cxn ang="0">
                  <a:pos x="110" y="208"/>
                </a:cxn>
                <a:cxn ang="0">
                  <a:pos x="116" y="230"/>
                </a:cxn>
                <a:cxn ang="0">
                  <a:pos x="121" y="250"/>
                </a:cxn>
                <a:cxn ang="0">
                  <a:pos x="114" y="267"/>
                </a:cxn>
                <a:cxn ang="0">
                  <a:pos x="106" y="283"/>
                </a:cxn>
                <a:cxn ang="0">
                  <a:pos x="100" y="300"/>
                </a:cxn>
                <a:cxn ang="0">
                  <a:pos x="92" y="316"/>
                </a:cxn>
                <a:cxn ang="0">
                  <a:pos x="84" y="332"/>
                </a:cxn>
                <a:cxn ang="0">
                  <a:pos x="77" y="349"/>
                </a:cxn>
                <a:cxn ang="0">
                  <a:pos x="69" y="365"/>
                </a:cxn>
                <a:cxn ang="0">
                  <a:pos x="62" y="382"/>
                </a:cxn>
                <a:cxn ang="0">
                  <a:pos x="59" y="406"/>
                </a:cxn>
                <a:cxn ang="0">
                  <a:pos x="56" y="430"/>
                </a:cxn>
                <a:cxn ang="0">
                  <a:pos x="53" y="454"/>
                </a:cxn>
                <a:cxn ang="0">
                  <a:pos x="50" y="478"/>
                </a:cxn>
                <a:cxn ang="0">
                  <a:pos x="44" y="468"/>
                </a:cxn>
                <a:cxn ang="0">
                  <a:pos x="37" y="459"/>
                </a:cxn>
                <a:cxn ang="0">
                  <a:pos x="31" y="450"/>
                </a:cxn>
                <a:cxn ang="0">
                  <a:pos x="25" y="441"/>
                </a:cxn>
                <a:cxn ang="0">
                  <a:pos x="19" y="433"/>
                </a:cxn>
                <a:cxn ang="0">
                  <a:pos x="12" y="424"/>
                </a:cxn>
                <a:cxn ang="0">
                  <a:pos x="6" y="415"/>
                </a:cxn>
                <a:cxn ang="0">
                  <a:pos x="0" y="406"/>
                </a:cxn>
                <a:cxn ang="0">
                  <a:pos x="8" y="370"/>
                </a:cxn>
                <a:cxn ang="0">
                  <a:pos x="14" y="334"/>
                </a:cxn>
                <a:cxn ang="0">
                  <a:pos x="22" y="298"/>
                </a:cxn>
                <a:cxn ang="0">
                  <a:pos x="29" y="263"/>
                </a:cxn>
                <a:cxn ang="0">
                  <a:pos x="22" y="213"/>
                </a:cxn>
                <a:cxn ang="0">
                  <a:pos x="16" y="163"/>
                </a:cxn>
                <a:cxn ang="0">
                  <a:pos x="9" y="114"/>
                </a:cxn>
                <a:cxn ang="0">
                  <a:pos x="3" y="64"/>
                </a:cxn>
                <a:cxn ang="0">
                  <a:pos x="9" y="48"/>
                </a:cxn>
                <a:cxn ang="0">
                  <a:pos x="16" y="32"/>
                </a:cxn>
                <a:cxn ang="0">
                  <a:pos x="21" y="16"/>
                </a:cxn>
                <a:cxn ang="0">
                  <a:pos x="27" y="0"/>
                </a:cxn>
              </a:cxnLst>
              <a:rect l="0" t="0" r="r" b="b"/>
              <a:pathLst>
                <a:path w="121" h="478">
                  <a:moveTo>
                    <a:pt x="27" y="0"/>
                  </a:moveTo>
                  <a:lnTo>
                    <a:pt x="36" y="21"/>
                  </a:lnTo>
                  <a:lnTo>
                    <a:pt x="44" y="42"/>
                  </a:lnTo>
                  <a:lnTo>
                    <a:pt x="53" y="63"/>
                  </a:lnTo>
                  <a:lnTo>
                    <a:pt x="62" y="83"/>
                  </a:lnTo>
                  <a:lnTo>
                    <a:pt x="70" y="105"/>
                  </a:lnTo>
                  <a:lnTo>
                    <a:pt x="79" y="125"/>
                  </a:lnTo>
                  <a:lnTo>
                    <a:pt x="88" y="147"/>
                  </a:lnTo>
                  <a:lnTo>
                    <a:pt x="97" y="167"/>
                  </a:lnTo>
                  <a:lnTo>
                    <a:pt x="103" y="188"/>
                  </a:lnTo>
                  <a:lnTo>
                    <a:pt x="110" y="208"/>
                  </a:lnTo>
                  <a:lnTo>
                    <a:pt x="116" y="230"/>
                  </a:lnTo>
                  <a:lnTo>
                    <a:pt x="121" y="250"/>
                  </a:lnTo>
                  <a:lnTo>
                    <a:pt x="114" y="267"/>
                  </a:lnTo>
                  <a:lnTo>
                    <a:pt x="106" y="283"/>
                  </a:lnTo>
                  <a:lnTo>
                    <a:pt x="100" y="300"/>
                  </a:lnTo>
                  <a:lnTo>
                    <a:pt x="92" y="316"/>
                  </a:lnTo>
                  <a:lnTo>
                    <a:pt x="84" y="332"/>
                  </a:lnTo>
                  <a:lnTo>
                    <a:pt x="77" y="349"/>
                  </a:lnTo>
                  <a:lnTo>
                    <a:pt x="69" y="365"/>
                  </a:lnTo>
                  <a:lnTo>
                    <a:pt x="62" y="382"/>
                  </a:lnTo>
                  <a:lnTo>
                    <a:pt x="59" y="406"/>
                  </a:lnTo>
                  <a:lnTo>
                    <a:pt x="56" y="430"/>
                  </a:lnTo>
                  <a:lnTo>
                    <a:pt x="53" y="454"/>
                  </a:lnTo>
                  <a:lnTo>
                    <a:pt x="50" y="478"/>
                  </a:lnTo>
                  <a:lnTo>
                    <a:pt x="44" y="468"/>
                  </a:lnTo>
                  <a:lnTo>
                    <a:pt x="37" y="459"/>
                  </a:lnTo>
                  <a:lnTo>
                    <a:pt x="31" y="450"/>
                  </a:lnTo>
                  <a:lnTo>
                    <a:pt x="25" y="441"/>
                  </a:lnTo>
                  <a:lnTo>
                    <a:pt x="19" y="433"/>
                  </a:lnTo>
                  <a:lnTo>
                    <a:pt x="12" y="424"/>
                  </a:lnTo>
                  <a:lnTo>
                    <a:pt x="6" y="415"/>
                  </a:lnTo>
                  <a:lnTo>
                    <a:pt x="0" y="406"/>
                  </a:lnTo>
                  <a:lnTo>
                    <a:pt x="8" y="370"/>
                  </a:lnTo>
                  <a:lnTo>
                    <a:pt x="14" y="334"/>
                  </a:lnTo>
                  <a:lnTo>
                    <a:pt x="22" y="298"/>
                  </a:lnTo>
                  <a:lnTo>
                    <a:pt x="29" y="263"/>
                  </a:lnTo>
                  <a:lnTo>
                    <a:pt x="22" y="213"/>
                  </a:lnTo>
                  <a:lnTo>
                    <a:pt x="16" y="163"/>
                  </a:lnTo>
                  <a:lnTo>
                    <a:pt x="9" y="114"/>
                  </a:lnTo>
                  <a:lnTo>
                    <a:pt x="3" y="64"/>
                  </a:lnTo>
                  <a:lnTo>
                    <a:pt x="9" y="48"/>
                  </a:lnTo>
                  <a:lnTo>
                    <a:pt x="16" y="32"/>
                  </a:lnTo>
                  <a:lnTo>
                    <a:pt x="21" y="16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2" name="Freeform 80"/>
            <p:cNvSpPr>
              <a:spLocks/>
            </p:cNvSpPr>
            <p:nvPr/>
          </p:nvSpPr>
          <p:spPr bwMode="auto">
            <a:xfrm>
              <a:off x="7326313" y="2147888"/>
              <a:ext cx="60325" cy="252412"/>
            </a:xfrm>
            <a:custGeom>
              <a:avLst/>
              <a:gdLst/>
              <a:ahLst/>
              <a:cxnLst>
                <a:cxn ang="0">
                  <a:pos x="19" y="0"/>
                </a:cxn>
                <a:cxn ang="0">
                  <a:pos x="28" y="21"/>
                </a:cxn>
                <a:cxn ang="0">
                  <a:pos x="36" y="42"/>
                </a:cxn>
                <a:cxn ang="0">
                  <a:pos x="45" y="63"/>
                </a:cxn>
                <a:cxn ang="0">
                  <a:pos x="54" y="83"/>
                </a:cxn>
                <a:cxn ang="0">
                  <a:pos x="62" y="105"/>
                </a:cxn>
                <a:cxn ang="0">
                  <a:pos x="71" y="125"/>
                </a:cxn>
                <a:cxn ang="0">
                  <a:pos x="80" y="147"/>
                </a:cxn>
                <a:cxn ang="0">
                  <a:pos x="89" y="167"/>
                </a:cxn>
                <a:cxn ang="0">
                  <a:pos x="95" y="188"/>
                </a:cxn>
                <a:cxn ang="0">
                  <a:pos x="102" y="208"/>
                </a:cxn>
                <a:cxn ang="0">
                  <a:pos x="108" y="230"/>
                </a:cxn>
                <a:cxn ang="0">
                  <a:pos x="113" y="250"/>
                </a:cxn>
                <a:cxn ang="0">
                  <a:pos x="106" y="267"/>
                </a:cxn>
                <a:cxn ang="0">
                  <a:pos x="98" y="283"/>
                </a:cxn>
                <a:cxn ang="0">
                  <a:pos x="92" y="300"/>
                </a:cxn>
                <a:cxn ang="0">
                  <a:pos x="84" y="316"/>
                </a:cxn>
                <a:cxn ang="0">
                  <a:pos x="76" y="332"/>
                </a:cxn>
                <a:cxn ang="0">
                  <a:pos x="69" y="349"/>
                </a:cxn>
                <a:cxn ang="0">
                  <a:pos x="61" y="365"/>
                </a:cxn>
                <a:cxn ang="0">
                  <a:pos x="54" y="382"/>
                </a:cxn>
                <a:cxn ang="0">
                  <a:pos x="51" y="406"/>
                </a:cxn>
                <a:cxn ang="0">
                  <a:pos x="48" y="430"/>
                </a:cxn>
                <a:cxn ang="0">
                  <a:pos x="45" y="454"/>
                </a:cxn>
                <a:cxn ang="0">
                  <a:pos x="42" y="478"/>
                </a:cxn>
                <a:cxn ang="0">
                  <a:pos x="36" y="467"/>
                </a:cxn>
                <a:cxn ang="0">
                  <a:pos x="31" y="458"/>
                </a:cxn>
                <a:cxn ang="0">
                  <a:pos x="26" y="448"/>
                </a:cxn>
                <a:cxn ang="0">
                  <a:pos x="21" y="439"/>
                </a:cxn>
                <a:cxn ang="0">
                  <a:pos x="15" y="429"/>
                </a:cxn>
                <a:cxn ang="0">
                  <a:pos x="10" y="420"/>
                </a:cxn>
                <a:cxn ang="0">
                  <a:pos x="5" y="409"/>
                </a:cxn>
                <a:cxn ang="0">
                  <a:pos x="0" y="400"/>
                </a:cxn>
                <a:cxn ang="0">
                  <a:pos x="5" y="383"/>
                </a:cxn>
                <a:cxn ang="0">
                  <a:pos x="11" y="365"/>
                </a:cxn>
                <a:cxn ang="0">
                  <a:pos x="17" y="348"/>
                </a:cxn>
                <a:cxn ang="0">
                  <a:pos x="22" y="331"/>
                </a:cxn>
                <a:cxn ang="0">
                  <a:pos x="27" y="314"/>
                </a:cxn>
                <a:cxn ang="0">
                  <a:pos x="33" y="297"/>
                </a:cxn>
                <a:cxn ang="0">
                  <a:pos x="38" y="280"/>
                </a:cxn>
                <a:cxn ang="0">
                  <a:pos x="44" y="263"/>
                </a:cxn>
                <a:cxn ang="0">
                  <a:pos x="39" y="239"/>
                </a:cxn>
                <a:cxn ang="0">
                  <a:pos x="35" y="214"/>
                </a:cxn>
                <a:cxn ang="0">
                  <a:pos x="30" y="190"/>
                </a:cxn>
                <a:cxn ang="0">
                  <a:pos x="26" y="165"/>
                </a:cxn>
                <a:cxn ang="0">
                  <a:pos x="20" y="141"/>
                </a:cxn>
                <a:cxn ang="0">
                  <a:pos x="15" y="116"/>
                </a:cxn>
                <a:cxn ang="0">
                  <a:pos x="11" y="92"/>
                </a:cxn>
                <a:cxn ang="0">
                  <a:pos x="6" y="67"/>
                </a:cxn>
                <a:cxn ang="0">
                  <a:pos x="10" y="51"/>
                </a:cxn>
                <a:cxn ang="0">
                  <a:pos x="13" y="34"/>
                </a:cxn>
                <a:cxn ang="0">
                  <a:pos x="15" y="17"/>
                </a:cxn>
                <a:cxn ang="0">
                  <a:pos x="19" y="0"/>
                </a:cxn>
              </a:cxnLst>
              <a:rect l="0" t="0" r="r" b="b"/>
              <a:pathLst>
                <a:path w="113" h="478">
                  <a:moveTo>
                    <a:pt x="19" y="0"/>
                  </a:moveTo>
                  <a:lnTo>
                    <a:pt x="28" y="21"/>
                  </a:lnTo>
                  <a:lnTo>
                    <a:pt x="36" y="42"/>
                  </a:lnTo>
                  <a:lnTo>
                    <a:pt x="45" y="63"/>
                  </a:lnTo>
                  <a:lnTo>
                    <a:pt x="54" y="83"/>
                  </a:lnTo>
                  <a:lnTo>
                    <a:pt x="62" y="105"/>
                  </a:lnTo>
                  <a:lnTo>
                    <a:pt x="71" y="125"/>
                  </a:lnTo>
                  <a:lnTo>
                    <a:pt x="80" y="147"/>
                  </a:lnTo>
                  <a:lnTo>
                    <a:pt x="89" y="167"/>
                  </a:lnTo>
                  <a:lnTo>
                    <a:pt x="95" y="188"/>
                  </a:lnTo>
                  <a:lnTo>
                    <a:pt x="102" y="208"/>
                  </a:lnTo>
                  <a:lnTo>
                    <a:pt x="108" y="230"/>
                  </a:lnTo>
                  <a:lnTo>
                    <a:pt x="113" y="250"/>
                  </a:lnTo>
                  <a:lnTo>
                    <a:pt x="106" y="267"/>
                  </a:lnTo>
                  <a:lnTo>
                    <a:pt x="98" y="283"/>
                  </a:lnTo>
                  <a:lnTo>
                    <a:pt x="92" y="300"/>
                  </a:lnTo>
                  <a:lnTo>
                    <a:pt x="84" y="316"/>
                  </a:lnTo>
                  <a:lnTo>
                    <a:pt x="76" y="332"/>
                  </a:lnTo>
                  <a:lnTo>
                    <a:pt x="69" y="349"/>
                  </a:lnTo>
                  <a:lnTo>
                    <a:pt x="61" y="365"/>
                  </a:lnTo>
                  <a:lnTo>
                    <a:pt x="54" y="382"/>
                  </a:lnTo>
                  <a:lnTo>
                    <a:pt x="51" y="406"/>
                  </a:lnTo>
                  <a:lnTo>
                    <a:pt x="48" y="430"/>
                  </a:lnTo>
                  <a:lnTo>
                    <a:pt x="45" y="454"/>
                  </a:lnTo>
                  <a:lnTo>
                    <a:pt x="42" y="478"/>
                  </a:lnTo>
                  <a:lnTo>
                    <a:pt x="36" y="467"/>
                  </a:lnTo>
                  <a:lnTo>
                    <a:pt x="31" y="458"/>
                  </a:lnTo>
                  <a:lnTo>
                    <a:pt x="26" y="448"/>
                  </a:lnTo>
                  <a:lnTo>
                    <a:pt x="21" y="439"/>
                  </a:lnTo>
                  <a:lnTo>
                    <a:pt x="15" y="429"/>
                  </a:lnTo>
                  <a:lnTo>
                    <a:pt x="10" y="420"/>
                  </a:lnTo>
                  <a:lnTo>
                    <a:pt x="5" y="409"/>
                  </a:lnTo>
                  <a:lnTo>
                    <a:pt x="0" y="400"/>
                  </a:lnTo>
                  <a:lnTo>
                    <a:pt x="5" y="383"/>
                  </a:lnTo>
                  <a:lnTo>
                    <a:pt x="11" y="365"/>
                  </a:lnTo>
                  <a:lnTo>
                    <a:pt x="17" y="348"/>
                  </a:lnTo>
                  <a:lnTo>
                    <a:pt x="22" y="331"/>
                  </a:lnTo>
                  <a:lnTo>
                    <a:pt x="27" y="314"/>
                  </a:lnTo>
                  <a:lnTo>
                    <a:pt x="33" y="297"/>
                  </a:lnTo>
                  <a:lnTo>
                    <a:pt x="38" y="280"/>
                  </a:lnTo>
                  <a:lnTo>
                    <a:pt x="44" y="263"/>
                  </a:lnTo>
                  <a:lnTo>
                    <a:pt x="39" y="239"/>
                  </a:lnTo>
                  <a:lnTo>
                    <a:pt x="35" y="214"/>
                  </a:lnTo>
                  <a:lnTo>
                    <a:pt x="30" y="190"/>
                  </a:lnTo>
                  <a:lnTo>
                    <a:pt x="26" y="165"/>
                  </a:lnTo>
                  <a:lnTo>
                    <a:pt x="20" y="141"/>
                  </a:lnTo>
                  <a:lnTo>
                    <a:pt x="15" y="116"/>
                  </a:lnTo>
                  <a:lnTo>
                    <a:pt x="11" y="92"/>
                  </a:lnTo>
                  <a:lnTo>
                    <a:pt x="6" y="67"/>
                  </a:lnTo>
                  <a:lnTo>
                    <a:pt x="10" y="51"/>
                  </a:lnTo>
                  <a:lnTo>
                    <a:pt x="13" y="34"/>
                  </a:lnTo>
                  <a:lnTo>
                    <a:pt x="15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3" name="Freeform 81"/>
            <p:cNvSpPr>
              <a:spLocks/>
            </p:cNvSpPr>
            <p:nvPr/>
          </p:nvSpPr>
          <p:spPr bwMode="auto">
            <a:xfrm>
              <a:off x="7329488" y="2147888"/>
              <a:ext cx="57150" cy="252412"/>
            </a:xfrm>
            <a:custGeom>
              <a:avLst/>
              <a:gdLst/>
              <a:ahLst/>
              <a:cxnLst>
                <a:cxn ang="0">
                  <a:pos x="13" y="0"/>
                </a:cxn>
                <a:cxn ang="0">
                  <a:pos x="83" y="167"/>
                </a:cxn>
                <a:cxn ang="0">
                  <a:pos x="107" y="250"/>
                </a:cxn>
                <a:cxn ang="0">
                  <a:pos x="48" y="382"/>
                </a:cxn>
                <a:cxn ang="0">
                  <a:pos x="36" y="478"/>
                </a:cxn>
                <a:cxn ang="0">
                  <a:pos x="0" y="393"/>
                </a:cxn>
                <a:cxn ang="0">
                  <a:pos x="59" y="263"/>
                </a:cxn>
                <a:cxn ang="0">
                  <a:pos x="13" y="72"/>
                </a:cxn>
                <a:cxn ang="0">
                  <a:pos x="13" y="0"/>
                </a:cxn>
              </a:cxnLst>
              <a:rect l="0" t="0" r="r" b="b"/>
              <a:pathLst>
                <a:path w="107" h="478">
                  <a:moveTo>
                    <a:pt x="13" y="0"/>
                  </a:moveTo>
                  <a:lnTo>
                    <a:pt x="83" y="167"/>
                  </a:lnTo>
                  <a:lnTo>
                    <a:pt x="107" y="250"/>
                  </a:lnTo>
                  <a:lnTo>
                    <a:pt x="48" y="382"/>
                  </a:lnTo>
                  <a:lnTo>
                    <a:pt x="36" y="478"/>
                  </a:lnTo>
                  <a:lnTo>
                    <a:pt x="0" y="393"/>
                  </a:lnTo>
                  <a:lnTo>
                    <a:pt x="59" y="263"/>
                  </a:lnTo>
                  <a:lnTo>
                    <a:pt x="13" y="72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154" name="Picture 82" descr="C:\Users\Správce\AppData\Local\Microsoft\Windows\Temporary Internet Files\Content.IE5\ZWGENZGZ\MP90044855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429000"/>
            <a:ext cx="1022765" cy="1008112"/>
          </a:xfrm>
          <a:prstGeom prst="rect">
            <a:avLst/>
          </a:prstGeom>
          <a:noFill/>
        </p:spPr>
      </p:pic>
      <p:pic>
        <p:nvPicPr>
          <p:cNvPr id="3155" name="Picture 83" descr="C:\Users\Správce\AppData\Local\Microsoft\Windows\Temporary Internet Files\Content.IE5\L5NI8FY0\MC90043706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2627784" y="3501008"/>
            <a:ext cx="1008112" cy="1008112"/>
          </a:xfrm>
          <a:prstGeom prst="rect">
            <a:avLst/>
          </a:prstGeom>
          <a:noFill/>
        </p:spPr>
      </p:pic>
      <p:pic>
        <p:nvPicPr>
          <p:cNvPr id="3157" name="Picture 85" descr="C:\Users\Správce\AppData\Local\Microsoft\Windows\Temporary Internet Files\Content.IE5\171WYX5T\MC9002395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4869160"/>
            <a:ext cx="1095060" cy="1465560"/>
          </a:xfrm>
          <a:prstGeom prst="rect">
            <a:avLst/>
          </a:prstGeom>
          <a:noFill/>
        </p:spPr>
      </p:pic>
      <p:pic>
        <p:nvPicPr>
          <p:cNvPr id="3158" name="Picture 86" descr="C:\Users\Správce\AppData\Local\Microsoft\Windows\Temporary Internet Files\Content.IE5\S8K8ZDFZ\MC9003204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365104"/>
            <a:ext cx="1436256" cy="1225153"/>
          </a:xfrm>
          <a:prstGeom prst="rect">
            <a:avLst/>
          </a:prstGeom>
          <a:noFill/>
        </p:spPr>
      </p:pic>
      <p:pic>
        <p:nvPicPr>
          <p:cNvPr id="3159" name="Picture 87" descr="C:\Users\Správce\AppData\Local\Microsoft\Windows\Temporary Internet Files\Content.IE5\L5NI8FY0\MC90041253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3429000"/>
            <a:ext cx="1079252" cy="1209169"/>
          </a:xfrm>
          <a:prstGeom prst="rect">
            <a:avLst/>
          </a:prstGeom>
          <a:noFill/>
        </p:spPr>
      </p:pic>
      <p:pic>
        <p:nvPicPr>
          <p:cNvPr id="3161" name="Picture 89" descr="C:\Users\Správce\AppData\Local\Microsoft\Windows\Temporary Internet Files\Content.IE5\171WYX5T\MC9002997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4653136"/>
            <a:ext cx="1359268" cy="1137443"/>
          </a:xfrm>
          <a:prstGeom prst="rect">
            <a:avLst/>
          </a:prstGeom>
          <a:noFill/>
        </p:spPr>
      </p:pic>
      <p:sp>
        <p:nvSpPr>
          <p:cNvPr id="90" name="TextovéPole 89"/>
          <p:cNvSpPr txBox="1"/>
          <p:nvPr/>
        </p:nvSpPr>
        <p:spPr>
          <a:xfrm>
            <a:off x="0" y="90872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Pojmenuj zboží ve výloze sportovní potřeby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1619672" y="620688"/>
            <a:ext cx="6336704" cy="5976664"/>
            <a:chOff x="1619672" y="620688"/>
            <a:chExt cx="6336704" cy="5976664"/>
          </a:xfrm>
        </p:grpSpPr>
        <p:sp>
          <p:nvSpPr>
            <p:cNvPr id="4" name="Obdélník 3"/>
            <p:cNvSpPr/>
            <p:nvPr/>
          </p:nvSpPr>
          <p:spPr>
            <a:xfrm>
              <a:off x="3131840" y="2492896"/>
              <a:ext cx="3240360" cy="6480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ovací čára 5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7030A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3131840" y="2492896"/>
              <a:ext cx="3240360" cy="646331"/>
            </a:xfrm>
            <a:prstGeom prst="rect">
              <a:avLst/>
            </a:prstGeom>
            <a:noFill/>
            <a:ln>
              <a:solidFill>
                <a:srgbClr val="7030A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ELEKTRO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2050" name="Picture 2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429000"/>
            <a:ext cx="1129962" cy="1101291"/>
          </a:xfrm>
          <a:prstGeom prst="rect">
            <a:avLst/>
          </a:prstGeom>
          <a:noFill/>
        </p:spPr>
      </p:pic>
      <p:grpSp>
        <p:nvGrpSpPr>
          <p:cNvPr id="72" name="Skupina 71"/>
          <p:cNvGrpSpPr/>
          <p:nvPr/>
        </p:nvGrpSpPr>
        <p:grpSpPr>
          <a:xfrm>
            <a:off x="4067944" y="4221088"/>
            <a:ext cx="1512168" cy="1440160"/>
            <a:chOff x="7570788" y="4037013"/>
            <a:chExt cx="1900237" cy="2038350"/>
          </a:xfrm>
        </p:grpSpPr>
        <p:sp>
          <p:nvSpPr>
            <p:cNvPr id="2053" name="AutoShape 5"/>
            <p:cNvSpPr>
              <a:spLocks noChangeAspect="1" noChangeArrowheads="1" noTextEdit="1"/>
            </p:cNvSpPr>
            <p:nvPr/>
          </p:nvSpPr>
          <p:spPr bwMode="auto">
            <a:xfrm>
              <a:off x="7570788" y="4037013"/>
              <a:ext cx="1900237" cy="2038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7"/>
            <p:cNvSpPr>
              <a:spLocks/>
            </p:cNvSpPr>
            <p:nvPr/>
          </p:nvSpPr>
          <p:spPr bwMode="auto">
            <a:xfrm>
              <a:off x="8069263" y="4146551"/>
              <a:ext cx="1219200" cy="1704975"/>
            </a:xfrm>
            <a:custGeom>
              <a:avLst/>
              <a:gdLst/>
              <a:ahLst/>
              <a:cxnLst>
                <a:cxn ang="0">
                  <a:pos x="590" y="114"/>
                </a:cxn>
                <a:cxn ang="0">
                  <a:pos x="617" y="97"/>
                </a:cxn>
                <a:cxn ang="0">
                  <a:pos x="655" y="78"/>
                </a:cxn>
                <a:cxn ang="0">
                  <a:pos x="700" y="55"/>
                </a:cxn>
                <a:cxn ang="0">
                  <a:pos x="753" y="34"/>
                </a:cxn>
                <a:cxn ang="0">
                  <a:pos x="807" y="15"/>
                </a:cxn>
                <a:cxn ang="0">
                  <a:pos x="862" y="4"/>
                </a:cxn>
                <a:cxn ang="0">
                  <a:pos x="915" y="0"/>
                </a:cxn>
                <a:cxn ang="0">
                  <a:pos x="963" y="5"/>
                </a:cxn>
                <a:cxn ang="0">
                  <a:pos x="1003" y="26"/>
                </a:cxn>
                <a:cxn ang="0">
                  <a:pos x="1031" y="62"/>
                </a:cxn>
                <a:cxn ang="0">
                  <a:pos x="1043" y="108"/>
                </a:cxn>
                <a:cxn ang="0">
                  <a:pos x="1039" y="163"/>
                </a:cxn>
                <a:cxn ang="0">
                  <a:pos x="1025" y="222"/>
                </a:cxn>
                <a:cxn ang="0">
                  <a:pos x="1004" y="283"/>
                </a:cxn>
                <a:cxn ang="0">
                  <a:pos x="978" y="344"/>
                </a:cxn>
                <a:cxn ang="0">
                  <a:pos x="949" y="401"/>
                </a:cxn>
                <a:cxn ang="0">
                  <a:pos x="923" y="448"/>
                </a:cxn>
                <a:cxn ang="0">
                  <a:pos x="900" y="486"/>
                </a:cxn>
                <a:cxn ang="0">
                  <a:pos x="881" y="519"/>
                </a:cxn>
                <a:cxn ang="0">
                  <a:pos x="1526" y="1804"/>
                </a:cxn>
                <a:cxn ang="0">
                  <a:pos x="1535" y="1834"/>
                </a:cxn>
                <a:cxn ang="0">
                  <a:pos x="1537" y="1866"/>
                </a:cxn>
                <a:cxn ang="0">
                  <a:pos x="1527" y="1910"/>
                </a:cxn>
                <a:cxn ang="0">
                  <a:pos x="1510" y="1950"/>
                </a:cxn>
                <a:cxn ang="0">
                  <a:pos x="1482" y="1998"/>
                </a:cxn>
                <a:cxn ang="0">
                  <a:pos x="1449" y="2037"/>
                </a:cxn>
                <a:cxn ang="0">
                  <a:pos x="1417" y="2066"/>
                </a:cxn>
                <a:cxn ang="0">
                  <a:pos x="1379" y="2079"/>
                </a:cxn>
                <a:cxn ang="0">
                  <a:pos x="1335" y="2077"/>
                </a:cxn>
                <a:cxn ang="0">
                  <a:pos x="1297" y="2064"/>
                </a:cxn>
                <a:cxn ang="0">
                  <a:pos x="1269" y="2051"/>
                </a:cxn>
                <a:cxn ang="0">
                  <a:pos x="1240" y="2034"/>
                </a:cxn>
                <a:cxn ang="0">
                  <a:pos x="1212" y="2017"/>
                </a:cxn>
                <a:cxn ang="0">
                  <a:pos x="1181" y="1998"/>
                </a:cxn>
                <a:cxn ang="0">
                  <a:pos x="1145" y="1973"/>
                </a:cxn>
                <a:cxn ang="0">
                  <a:pos x="1103" y="1942"/>
                </a:cxn>
                <a:cxn ang="0">
                  <a:pos x="1075" y="1921"/>
                </a:cxn>
                <a:cxn ang="0">
                  <a:pos x="607" y="1870"/>
                </a:cxn>
                <a:cxn ang="0">
                  <a:pos x="605" y="1916"/>
                </a:cxn>
                <a:cxn ang="0">
                  <a:pos x="603" y="1942"/>
                </a:cxn>
                <a:cxn ang="0">
                  <a:pos x="598" y="1973"/>
                </a:cxn>
                <a:cxn ang="0">
                  <a:pos x="590" y="2005"/>
                </a:cxn>
                <a:cxn ang="0">
                  <a:pos x="580" y="2037"/>
                </a:cxn>
                <a:cxn ang="0">
                  <a:pos x="563" y="2064"/>
                </a:cxn>
                <a:cxn ang="0">
                  <a:pos x="531" y="2106"/>
                </a:cxn>
                <a:cxn ang="0">
                  <a:pos x="483" y="2134"/>
                </a:cxn>
                <a:cxn ang="0">
                  <a:pos x="445" y="2146"/>
                </a:cxn>
                <a:cxn ang="0">
                  <a:pos x="417" y="2146"/>
                </a:cxn>
                <a:cxn ang="0">
                  <a:pos x="390" y="2136"/>
                </a:cxn>
                <a:cxn ang="0">
                  <a:pos x="290" y="1707"/>
                </a:cxn>
                <a:cxn ang="0">
                  <a:pos x="255" y="1743"/>
                </a:cxn>
                <a:cxn ang="0">
                  <a:pos x="236" y="1771"/>
                </a:cxn>
                <a:cxn ang="0">
                  <a:pos x="223" y="1804"/>
                </a:cxn>
                <a:cxn ang="0">
                  <a:pos x="223" y="1840"/>
                </a:cxn>
                <a:cxn ang="0">
                  <a:pos x="240" y="1874"/>
                </a:cxn>
                <a:cxn ang="0">
                  <a:pos x="269" y="1906"/>
                </a:cxn>
                <a:cxn ang="0">
                  <a:pos x="299" y="1935"/>
                </a:cxn>
                <a:cxn ang="0">
                  <a:pos x="449" y="1838"/>
                </a:cxn>
              </a:cxnLst>
              <a:rect l="0" t="0" r="r" b="b"/>
              <a:pathLst>
                <a:path w="1537" h="2148">
                  <a:moveTo>
                    <a:pt x="390" y="370"/>
                  </a:moveTo>
                  <a:lnTo>
                    <a:pt x="577" y="123"/>
                  </a:lnTo>
                  <a:lnTo>
                    <a:pt x="577" y="121"/>
                  </a:lnTo>
                  <a:lnTo>
                    <a:pt x="580" y="120"/>
                  </a:lnTo>
                  <a:lnTo>
                    <a:pt x="584" y="118"/>
                  </a:lnTo>
                  <a:lnTo>
                    <a:pt x="590" y="114"/>
                  </a:lnTo>
                  <a:lnTo>
                    <a:pt x="592" y="110"/>
                  </a:lnTo>
                  <a:lnTo>
                    <a:pt x="596" y="108"/>
                  </a:lnTo>
                  <a:lnTo>
                    <a:pt x="601" y="106"/>
                  </a:lnTo>
                  <a:lnTo>
                    <a:pt x="607" y="102"/>
                  </a:lnTo>
                  <a:lnTo>
                    <a:pt x="611" y="101"/>
                  </a:lnTo>
                  <a:lnTo>
                    <a:pt x="617" y="97"/>
                  </a:lnTo>
                  <a:lnTo>
                    <a:pt x="622" y="95"/>
                  </a:lnTo>
                  <a:lnTo>
                    <a:pt x="628" y="91"/>
                  </a:lnTo>
                  <a:lnTo>
                    <a:pt x="634" y="87"/>
                  </a:lnTo>
                  <a:lnTo>
                    <a:pt x="639" y="83"/>
                  </a:lnTo>
                  <a:lnTo>
                    <a:pt x="647" y="80"/>
                  </a:lnTo>
                  <a:lnTo>
                    <a:pt x="655" y="78"/>
                  </a:lnTo>
                  <a:lnTo>
                    <a:pt x="660" y="72"/>
                  </a:lnTo>
                  <a:lnTo>
                    <a:pt x="668" y="70"/>
                  </a:lnTo>
                  <a:lnTo>
                    <a:pt x="677" y="66"/>
                  </a:lnTo>
                  <a:lnTo>
                    <a:pt x="685" y="62"/>
                  </a:lnTo>
                  <a:lnTo>
                    <a:pt x="693" y="59"/>
                  </a:lnTo>
                  <a:lnTo>
                    <a:pt x="700" y="55"/>
                  </a:lnTo>
                  <a:lnTo>
                    <a:pt x="710" y="51"/>
                  </a:lnTo>
                  <a:lnTo>
                    <a:pt x="717" y="49"/>
                  </a:lnTo>
                  <a:lnTo>
                    <a:pt x="727" y="43"/>
                  </a:lnTo>
                  <a:lnTo>
                    <a:pt x="736" y="42"/>
                  </a:lnTo>
                  <a:lnTo>
                    <a:pt x="744" y="38"/>
                  </a:lnTo>
                  <a:lnTo>
                    <a:pt x="753" y="34"/>
                  </a:lnTo>
                  <a:lnTo>
                    <a:pt x="761" y="30"/>
                  </a:lnTo>
                  <a:lnTo>
                    <a:pt x="771" y="26"/>
                  </a:lnTo>
                  <a:lnTo>
                    <a:pt x="780" y="24"/>
                  </a:lnTo>
                  <a:lnTo>
                    <a:pt x="790" y="21"/>
                  </a:lnTo>
                  <a:lnTo>
                    <a:pt x="797" y="19"/>
                  </a:lnTo>
                  <a:lnTo>
                    <a:pt x="807" y="15"/>
                  </a:lnTo>
                  <a:lnTo>
                    <a:pt x="816" y="13"/>
                  </a:lnTo>
                  <a:lnTo>
                    <a:pt x="826" y="11"/>
                  </a:lnTo>
                  <a:lnTo>
                    <a:pt x="835" y="7"/>
                  </a:lnTo>
                  <a:lnTo>
                    <a:pt x="845" y="5"/>
                  </a:lnTo>
                  <a:lnTo>
                    <a:pt x="852" y="4"/>
                  </a:lnTo>
                  <a:lnTo>
                    <a:pt x="862" y="4"/>
                  </a:lnTo>
                  <a:lnTo>
                    <a:pt x="871" y="2"/>
                  </a:lnTo>
                  <a:lnTo>
                    <a:pt x="881" y="0"/>
                  </a:lnTo>
                  <a:lnTo>
                    <a:pt x="890" y="0"/>
                  </a:lnTo>
                  <a:lnTo>
                    <a:pt x="898" y="0"/>
                  </a:lnTo>
                  <a:lnTo>
                    <a:pt x="908" y="0"/>
                  </a:lnTo>
                  <a:lnTo>
                    <a:pt x="915" y="0"/>
                  </a:lnTo>
                  <a:lnTo>
                    <a:pt x="923" y="0"/>
                  </a:lnTo>
                  <a:lnTo>
                    <a:pt x="932" y="0"/>
                  </a:lnTo>
                  <a:lnTo>
                    <a:pt x="940" y="0"/>
                  </a:lnTo>
                  <a:lnTo>
                    <a:pt x="947" y="2"/>
                  </a:lnTo>
                  <a:lnTo>
                    <a:pt x="955" y="4"/>
                  </a:lnTo>
                  <a:lnTo>
                    <a:pt x="963" y="5"/>
                  </a:lnTo>
                  <a:lnTo>
                    <a:pt x="970" y="7"/>
                  </a:lnTo>
                  <a:lnTo>
                    <a:pt x="978" y="11"/>
                  </a:lnTo>
                  <a:lnTo>
                    <a:pt x="984" y="13"/>
                  </a:lnTo>
                  <a:lnTo>
                    <a:pt x="991" y="19"/>
                  </a:lnTo>
                  <a:lnTo>
                    <a:pt x="997" y="21"/>
                  </a:lnTo>
                  <a:lnTo>
                    <a:pt x="1003" y="26"/>
                  </a:lnTo>
                  <a:lnTo>
                    <a:pt x="1008" y="32"/>
                  </a:lnTo>
                  <a:lnTo>
                    <a:pt x="1014" y="38"/>
                  </a:lnTo>
                  <a:lnTo>
                    <a:pt x="1018" y="43"/>
                  </a:lnTo>
                  <a:lnTo>
                    <a:pt x="1024" y="49"/>
                  </a:lnTo>
                  <a:lnTo>
                    <a:pt x="1025" y="55"/>
                  </a:lnTo>
                  <a:lnTo>
                    <a:pt x="1031" y="62"/>
                  </a:lnTo>
                  <a:lnTo>
                    <a:pt x="1033" y="70"/>
                  </a:lnTo>
                  <a:lnTo>
                    <a:pt x="1035" y="78"/>
                  </a:lnTo>
                  <a:lnTo>
                    <a:pt x="1039" y="83"/>
                  </a:lnTo>
                  <a:lnTo>
                    <a:pt x="1041" y="93"/>
                  </a:lnTo>
                  <a:lnTo>
                    <a:pt x="1041" y="101"/>
                  </a:lnTo>
                  <a:lnTo>
                    <a:pt x="1043" y="108"/>
                  </a:lnTo>
                  <a:lnTo>
                    <a:pt x="1043" y="118"/>
                  </a:lnTo>
                  <a:lnTo>
                    <a:pt x="1043" y="127"/>
                  </a:lnTo>
                  <a:lnTo>
                    <a:pt x="1041" y="135"/>
                  </a:lnTo>
                  <a:lnTo>
                    <a:pt x="1041" y="144"/>
                  </a:lnTo>
                  <a:lnTo>
                    <a:pt x="1041" y="154"/>
                  </a:lnTo>
                  <a:lnTo>
                    <a:pt x="1039" y="163"/>
                  </a:lnTo>
                  <a:lnTo>
                    <a:pt x="1037" y="173"/>
                  </a:lnTo>
                  <a:lnTo>
                    <a:pt x="1035" y="182"/>
                  </a:lnTo>
                  <a:lnTo>
                    <a:pt x="1033" y="192"/>
                  </a:lnTo>
                  <a:lnTo>
                    <a:pt x="1031" y="201"/>
                  </a:lnTo>
                  <a:lnTo>
                    <a:pt x="1027" y="213"/>
                  </a:lnTo>
                  <a:lnTo>
                    <a:pt x="1025" y="222"/>
                  </a:lnTo>
                  <a:lnTo>
                    <a:pt x="1022" y="232"/>
                  </a:lnTo>
                  <a:lnTo>
                    <a:pt x="1020" y="243"/>
                  </a:lnTo>
                  <a:lnTo>
                    <a:pt x="1016" y="253"/>
                  </a:lnTo>
                  <a:lnTo>
                    <a:pt x="1012" y="262"/>
                  </a:lnTo>
                  <a:lnTo>
                    <a:pt x="1008" y="272"/>
                  </a:lnTo>
                  <a:lnTo>
                    <a:pt x="1004" y="283"/>
                  </a:lnTo>
                  <a:lnTo>
                    <a:pt x="999" y="292"/>
                  </a:lnTo>
                  <a:lnTo>
                    <a:pt x="997" y="304"/>
                  </a:lnTo>
                  <a:lnTo>
                    <a:pt x="991" y="313"/>
                  </a:lnTo>
                  <a:lnTo>
                    <a:pt x="987" y="325"/>
                  </a:lnTo>
                  <a:lnTo>
                    <a:pt x="984" y="334"/>
                  </a:lnTo>
                  <a:lnTo>
                    <a:pt x="978" y="344"/>
                  </a:lnTo>
                  <a:lnTo>
                    <a:pt x="974" y="353"/>
                  </a:lnTo>
                  <a:lnTo>
                    <a:pt x="968" y="363"/>
                  </a:lnTo>
                  <a:lnTo>
                    <a:pt x="965" y="372"/>
                  </a:lnTo>
                  <a:lnTo>
                    <a:pt x="959" y="382"/>
                  </a:lnTo>
                  <a:lnTo>
                    <a:pt x="955" y="391"/>
                  </a:lnTo>
                  <a:lnTo>
                    <a:pt x="949" y="401"/>
                  </a:lnTo>
                  <a:lnTo>
                    <a:pt x="946" y="408"/>
                  </a:lnTo>
                  <a:lnTo>
                    <a:pt x="940" y="416"/>
                  </a:lnTo>
                  <a:lnTo>
                    <a:pt x="936" y="426"/>
                  </a:lnTo>
                  <a:lnTo>
                    <a:pt x="932" y="433"/>
                  </a:lnTo>
                  <a:lnTo>
                    <a:pt x="927" y="441"/>
                  </a:lnTo>
                  <a:lnTo>
                    <a:pt x="923" y="448"/>
                  </a:lnTo>
                  <a:lnTo>
                    <a:pt x="919" y="456"/>
                  </a:lnTo>
                  <a:lnTo>
                    <a:pt x="915" y="464"/>
                  </a:lnTo>
                  <a:lnTo>
                    <a:pt x="909" y="469"/>
                  </a:lnTo>
                  <a:lnTo>
                    <a:pt x="908" y="475"/>
                  </a:lnTo>
                  <a:lnTo>
                    <a:pt x="904" y="481"/>
                  </a:lnTo>
                  <a:lnTo>
                    <a:pt x="900" y="486"/>
                  </a:lnTo>
                  <a:lnTo>
                    <a:pt x="896" y="492"/>
                  </a:lnTo>
                  <a:lnTo>
                    <a:pt x="894" y="498"/>
                  </a:lnTo>
                  <a:lnTo>
                    <a:pt x="890" y="502"/>
                  </a:lnTo>
                  <a:lnTo>
                    <a:pt x="889" y="505"/>
                  </a:lnTo>
                  <a:lnTo>
                    <a:pt x="885" y="513"/>
                  </a:lnTo>
                  <a:lnTo>
                    <a:pt x="881" y="519"/>
                  </a:lnTo>
                  <a:lnTo>
                    <a:pt x="879" y="521"/>
                  </a:lnTo>
                  <a:lnTo>
                    <a:pt x="879" y="522"/>
                  </a:lnTo>
                  <a:lnTo>
                    <a:pt x="1288" y="1688"/>
                  </a:lnTo>
                  <a:lnTo>
                    <a:pt x="1524" y="1798"/>
                  </a:lnTo>
                  <a:lnTo>
                    <a:pt x="1524" y="1800"/>
                  </a:lnTo>
                  <a:lnTo>
                    <a:pt x="1526" y="1804"/>
                  </a:lnTo>
                  <a:lnTo>
                    <a:pt x="1527" y="1807"/>
                  </a:lnTo>
                  <a:lnTo>
                    <a:pt x="1529" y="1813"/>
                  </a:lnTo>
                  <a:lnTo>
                    <a:pt x="1533" y="1821"/>
                  </a:lnTo>
                  <a:lnTo>
                    <a:pt x="1533" y="1823"/>
                  </a:lnTo>
                  <a:lnTo>
                    <a:pt x="1535" y="1828"/>
                  </a:lnTo>
                  <a:lnTo>
                    <a:pt x="1535" y="1834"/>
                  </a:lnTo>
                  <a:lnTo>
                    <a:pt x="1537" y="1838"/>
                  </a:lnTo>
                  <a:lnTo>
                    <a:pt x="1537" y="1844"/>
                  </a:lnTo>
                  <a:lnTo>
                    <a:pt x="1537" y="1849"/>
                  </a:lnTo>
                  <a:lnTo>
                    <a:pt x="1537" y="1853"/>
                  </a:lnTo>
                  <a:lnTo>
                    <a:pt x="1537" y="1861"/>
                  </a:lnTo>
                  <a:lnTo>
                    <a:pt x="1537" y="1866"/>
                  </a:lnTo>
                  <a:lnTo>
                    <a:pt x="1535" y="1872"/>
                  </a:lnTo>
                  <a:lnTo>
                    <a:pt x="1535" y="1880"/>
                  </a:lnTo>
                  <a:lnTo>
                    <a:pt x="1535" y="1887"/>
                  </a:lnTo>
                  <a:lnTo>
                    <a:pt x="1531" y="1895"/>
                  </a:lnTo>
                  <a:lnTo>
                    <a:pt x="1529" y="1901"/>
                  </a:lnTo>
                  <a:lnTo>
                    <a:pt x="1527" y="1910"/>
                  </a:lnTo>
                  <a:lnTo>
                    <a:pt x="1526" y="1918"/>
                  </a:lnTo>
                  <a:lnTo>
                    <a:pt x="1522" y="1927"/>
                  </a:lnTo>
                  <a:lnTo>
                    <a:pt x="1518" y="1935"/>
                  </a:lnTo>
                  <a:lnTo>
                    <a:pt x="1516" y="1940"/>
                  </a:lnTo>
                  <a:lnTo>
                    <a:pt x="1514" y="1944"/>
                  </a:lnTo>
                  <a:lnTo>
                    <a:pt x="1510" y="1950"/>
                  </a:lnTo>
                  <a:lnTo>
                    <a:pt x="1508" y="1954"/>
                  </a:lnTo>
                  <a:lnTo>
                    <a:pt x="1503" y="1963"/>
                  </a:lnTo>
                  <a:lnTo>
                    <a:pt x="1499" y="1973"/>
                  </a:lnTo>
                  <a:lnTo>
                    <a:pt x="1493" y="1980"/>
                  </a:lnTo>
                  <a:lnTo>
                    <a:pt x="1487" y="1990"/>
                  </a:lnTo>
                  <a:lnTo>
                    <a:pt x="1482" y="1998"/>
                  </a:lnTo>
                  <a:lnTo>
                    <a:pt x="1476" y="2005"/>
                  </a:lnTo>
                  <a:lnTo>
                    <a:pt x="1472" y="2013"/>
                  </a:lnTo>
                  <a:lnTo>
                    <a:pt x="1467" y="2018"/>
                  </a:lnTo>
                  <a:lnTo>
                    <a:pt x="1461" y="2024"/>
                  </a:lnTo>
                  <a:lnTo>
                    <a:pt x="1455" y="2032"/>
                  </a:lnTo>
                  <a:lnTo>
                    <a:pt x="1449" y="2037"/>
                  </a:lnTo>
                  <a:lnTo>
                    <a:pt x="1444" y="2043"/>
                  </a:lnTo>
                  <a:lnTo>
                    <a:pt x="1438" y="2049"/>
                  </a:lnTo>
                  <a:lnTo>
                    <a:pt x="1434" y="2053"/>
                  </a:lnTo>
                  <a:lnTo>
                    <a:pt x="1429" y="2058"/>
                  </a:lnTo>
                  <a:lnTo>
                    <a:pt x="1423" y="2064"/>
                  </a:lnTo>
                  <a:lnTo>
                    <a:pt x="1417" y="2066"/>
                  </a:lnTo>
                  <a:lnTo>
                    <a:pt x="1411" y="2070"/>
                  </a:lnTo>
                  <a:lnTo>
                    <a:pt x="1404" y="2072"/>
                  </a:lnTo>
                  <a:lnTo>
                    <a:pt x="1398" y="2075"/>
                  </a:lnTo>
                  <a:lnTo>
                    <a:pt x="1392" y="2077"/>
                  </a:lnTo>
                  <a:lnTo>
                    <a:pt x="1385" y="2079"/>
                  </a:lnTo>
                  <a:lnTo>
                    <a:pt x="1379" y="2079"/>
                  </a:lnTo>
                  <a:lnTo>
                    <a:pt x="1373" y="2081"/>
                  </a:lnTo>
                  <a:lnTo>
                    <a:pt x="1366" y="2081"/>
                  </a:lnTo>
                  <a:lnTo>
                    <a:pt x="1358" y="2081"/>
                  </a:lnTo>
                  <a:lnTo>
                    <a:pt x="1351" y="2081"/>
                  </a:lnTo>
                  <a:lnTo>
                    <a:pt x="1343" y="2079"/>
                  </a:lnTo>
                  <a:lnTo>
                    <a:pt x="1335" y="2077"/>
                  </a:lnTo>
                  <a:lnTo>
                    <a:pt x="1328" y="2077"/>
                  </a:lnTo>
                  <a:lnTo>
                    <a:pt x="1320" y="2074"/>
                  </a:lnTo>
                  <a:lnTo>
                    <a:pt x="1313" y="2072"/>
                  </a:lnTo>
                  <a:lnTo>
                    <a:pt x="1307" y="2070"/>
                  </a:lnTo>
                  <a:lnTo>
                    <a:pt x="1303" y="2068"/>
                  </a:lnTo>
                  <a:lnTo>
                    <a:pt x="1297" y="2064"/>
                  </a:lnTo>
                  <a:lnTo>
                    <a:pt x="1294" y="2064"/>
                  </a:lnTo>
                  <a:lnTo>
                    <a:pt x="1290" y="2060"/>
                  </a:lnTo>
                  <a:lnTo>
                    <a:pt x="1284" y="2058"/>
                  </a:lnTo>
                  <a:lnTo>
                    <a:pt x="1278" y="2056"/>
                  </a:lnTo>
                  <a:lnTo>
                    <a:pt x="1275" y="2055"/>
                  </a:lnTo>
                  <a:lnTo>
                    <a:pt x="1269" y="2051"/>
                  </a:lnTo>
                  <a:lnTo>
                    <a:pt x="1265" y="2049"/>
                  </a:lnTo>
                  <a:lnTo>
                    <a:pt x="1259" y="2045"/>
                  </a:lnTo>
                  <a:lnTo>
                    <a:pt x="1255" y="2043"/>
                  </a:lnTo>
                  <a:lnTo>
                    <a:pt x="1250" y="2039"/>
                  </a:lnTo>
                  <a:lnTo>
                    <a:pt x="1244" y="2037"/>
                  </a:lnTo>
                  <a:lnTo>
                    <a:pt x="1240" y="2034"/>
                  </a:lnTo>
                  <a:lnTo>
                    <a:pt x="1236" y="2032"/>
                  </a:lnTo>
                  <a:lnTo>
                    <a:pt x="1231" y="2028"/>
                  </a:lnTo>
                  <a:lnTo>
                    <a:pt x="1225" y="2024"/>
                  </a:lnTo>
                  <a:lnTo>
                    <a:pt x="1221" y="2022"/>
                  </a:lnTo>
                  <a:lnTo>
                    <a:pt x="1216" y="2018"/>
                  </a:lnTo>
                  <a:lnTo>
                    <a:pt x="1212" y="2017"/>
                  </a:lnTo>
                  <a:lnTo>
                    <a:pt x="1206" y="2013"/>
                  </a:lnTo>
                  <a:lnTo>
                    <a:pt x="1200" y="2009"/>
                  </a:lnTo>
                  <a:lnTo>
                    <a:pt x="1197" y="2007"/>
                  </a:lnTo>
                  <a:lnTo>
                    <a:pt x="1191" y="2003"/>
                  </a:lnTo>
                  <a:lnTo>
                    <a:pt x="1185" y="1999"/>
                  </a:lnTo>
                  <a:lnTo>
                    <a:pt x="1181" y="1998"/>
                  </a:lnTo>
                  <a:lnTo>
                    <a:pt x="1176" y="1994"/>
                  </a:lnTo>
                  <a:lnTo>
                    <a:pt x="1166" y="1988"/>
                  </a:lnTo>
                  <a:lnTo>
                    <a:pt x="1159" y="1982"/>
                  </a:lnTo>
                  <a:lnTo>
                    <a:pt x="1155" y="1979"/>
                  </a:lnTo>
                  <a:lnTo>
                    <a:pt x="1149" y="1975"/>
                  </a:lnTo>
                  <a:lnTo>
                    <a:pt x="1145" y="1973"/>
                  </a:lnTo>
                  <a:lnTo>
                    <a:pt x="1141" y="1969"/>
                  </a:lnTo>
                  <a:lnTo>
                    <a:pt x="1132" y="1963"/>
                  </a:lnTo>
                  <a:lnTo>
                    <a:pt x="1124" y="1958"/>
                  </a:lnTo>
                  <a:lnTo>
                    <a:pt x="1117" y="1952"/>
                  </a:lnTo>
                  <a:lnTo>
                    <a:pt x="1109" y="1946"/>
                  </a:lnTo>
                  <a:lnTo>
                    <a:pt x="1103" y="1942"/>
                  </a:lnTo>
                  <a:lnTo>
                    <a:pt x="1098" y="1939"/>
                  </a:lnTo>
                  <a:lnTo>
                    <a:pt x="1092" y="1933"/>
                  </a:lnTo>
                  <a:lnTo>
                    <a:pt x="1088" y="1929"/>
                  </a:lnTo>
                  <a:lnTo>
                    <a:pt x="1082" y="1927"/>
                  </a:lnTo>
                  <a:lnTo>
                    <a:pt x="1081" y="1923"/>
                  </a:lnTo>
                  <a:lnTo>
                    <a:pt x="1075" y="1921"/>
                  </a:lnTo>
                  <a:lnTo>
                    <a:pt x="1075" y="1920"/>
                  </a:lnTo>
                  <a:lnTo>
                    <a:pt x="607" y="1855"/>
                  </a:lnTo>
                  <a:lnTo>
                    <a:pt x="607" y="1857"/>
                  </a:lnTo>
                  <a:lnTo>
                    <a:pt x="607" y="1863"/>
                  </a:lnTo>
                  <a:lnTo>
                    <a:pt x="607" y="1864"/>
                  </a:lnTo>
                  <a:lnTo>
                    <a:pt x="607" y="1870"/>
                  </a:lnTo>
                  <a:lnTo>
                    <a:pt x="607" y="1876"/>
                  </a:lnTo>
                  <a:lnTo>
                    <a:pt x="607" y="1883"/>
                  </a:lnTo>
                  <a:lnTo>
                    <a:pt x="605" y="1889"/>
                  </a:lnTo>
                  <a:lnTo>
                    <a:pt x="605" y="1897"/>
                  </a:lnTo>
                  <a:lnTo>
                    <a:pt x="605" y="1906"/>
                  </a:lnTo>
                  <a:lnTo>
                    <a:pt x="605" y="1916"/>
                  </a:lnTo>
                  <a:lnTo>
                    <a:pt x="605" y="1920"/>
                  </a:lnTo>
                  <a:lnTo>
                    <a:pt x="605" y="1923"/>
                  </a:lnTo>
                  <a:lnTo>
                    <a:pt x="603" y="1927"/>
                  </a:lnTo>
                  <a:lnTo>
                    <a:pt x="603" y="1933"/>
                  </a:lnTo>
                  <a:lnTo>
                    <a:pt x="603" y="1939"/>
                  </a:lnTo>
                  <a:lnTo>
                    <a:pt x="603" y="1942"/>
                  </a:lnTo>
                  <a:lnTo>
                    <a:pt x="601" y="1948"/>
                  </a:lnTo>
                  <a:lnTo>
                    <a:pt x="601" y="1954"/>
                  </a:lnTo>
                  <a:lnTo>
                    <a:pt x="601" y="1959"/>
                  </a:lnTo>
                  <a:lnTo>
                    <a:pt x="599" y="1963"/>
                  </a:lnTo>
                  <a:lnTo>
                    <a:pt x="599" y="1969"/>
                  </a:lnTo>
                  <a:lnTo>
                    <a:pt x="598" y="1973"/>
                  </a:lnTo>
                  <a:lnTo>
                    <a:pt x="596" y="1979"/>
                  </a:lnTo>
                  <a:lnTo>
                    <a:pt x="596" y="1984"/>
                  </a:lnTo>
                  <a:lnTo>
                    <a:pt x="594" y="1988"/>
                  </a:lnTo>
                  <a:lnTo>
                    <a:pt x="594" y="1994"/>
                  </a:lnTo>
                  <a:lnTo>
                    <a:pt x="592" y="1999"/>
                  </a:lnTo>
                  <a:lnTo>
                    <a:pt x="590" y="2005"/>
                  </a:lnTo>
                  <a:lnTo>
                    <a:pt x="588" y="2009"/>
                  </a:lnTo>
                  <a:lnTo>
                    <a:pt x="588" y="2015"/>
                  </a:lnTo>
                  <a:lnTo>
                    <a:pt x="584" y="2020"/>
                  </a:lnTo>
                  <a:lnTo>
                    <a:pt x="582" y="2026"/>
                  </a:lnTo>
                  <a:lnTo>
                    <a:pt x="582" y="2032"/>
                  </a:lnTo>
                  <a:lnTo>
                    <a:pt x="580" y="2037"/>
                  </a:lnTo>
                  <a:lnTo>
                    <a:pt x="577" y="2041"/>
                  </a:lnTo>
                  <a:lnTo>
                    <a:pt x="575" y="2045"/>
                  </a:lnTo>
                  <a:lnTo>
                    <a:pt x="573" y="2051"/>
                  </a:lnTo>
                  <a:lnTo>
                    <a:pt x="569" y="2056"/>
                  </a:lnTo>
                  <a:lnTo>
                    <a:pt x="567" y="2060"/>
                  </a:lnTo>
                  <a:lnTo>
                    <a:pt x="563" y="2064"/>
                  </a:lnTo>
                  <a:lnTo>
                    <a:pt x="561" y="2070"/>
                  </a:lnTo>
                  <a:lnTo>
                    <a:pt x="560" y="2074"/>
                  </a:lnTo>
                  <a:lnTo>
                    <a:pt x="552" y="2083"/>
                  </a:lnTo>
                  <a:lnTo>
                    <a:pt x="546" y="2091"/>
                  </a:lnTo>
                  <a:lnTo>
                    <a:pt x="539" y="2098"/>
                  </a:lnTo>
                  <a:lnTo>
                    <a:pt x="531" y="2106"/>
                  </a:lnTo>
                  <a:lnTo>
                    <a:pt x="522" y="2112"/>
                  </a:lnTo>
                  <a:lnTo>
                    <a:pt x="514" y="2117"/>
                  </a:lnTo>
                  <a:lnTo>
                    <a:pt x="504" y="2121"/>
                  </a:lnTo>
                  <a:lnTo>
                    <a:pt x="499" y="2127"/>
                  </a:lnTo>
                  <a:lnTo>
                    <a:pt x="491" y="2131"/>
                  </a:lnTo>
                  <a:lnTo>
                    <a:pt x="483" y="2134"/>
                  </a:lnTo>
                  <a:lnTo>
                    <a:pt x="476" y="2136"/>
                  </a:lnTo>
                  <a:lnTo>
                    <a:pt x="470" y="2140"/>
                  </a:lnTo>
                  <a:lnTo>
                    <a:pt x="463" y="2142"/>
                  </a:lnTo>
                  <a:lnTo>
                    <a:pt x="457" y="2142"/>
                  </a:lnTo>
                  <a:lnTo>
                    <a:pt x="449" y="2144"/>
                  </a:lnTo>
                  <a:lnTo>
                    <a:pt x="445" y="2146"/>
                  </a:lnTo>
                  <a:lnTo>
                    <a:pt x="440" y="2146"/>
                  </a:lnTo>
                  <a:lnTo>
                    <a:pt x="434" y="2146"/>
                  </a:lnTo>
                  <a:lnTo>
                    <a:pt x="430" y="2146"/>
                  </a:lnTo>
                  <a:lnTo>
                    <a:pt x="426" y="2148"/>
                  </a:lnTo>
                  <a:lnTo>
                    <a:pt x="421" y="2146"/>
                  </a:lnTo>
                  <a:lnTo>
                    <a:pt x="417" y="2146"/>
                  </a:lnTo>
                  <a:lnTo>
                    <a:pt x="413" y="2144"/>
                  </a:lnTo>
                  <a:lnTo>
                    <a:pt x="409" y="2144"/>
                  </a:lnTo>
                  <a:lnTo>
                    <a:pt x="402" y="2142"/>
                  </a:lnTo>
                  <a:lnTo>
                    <a:pt x="398" y="2142"/>
                  </a:lnTo>
                  <a:lnTo>
                    <a:pt x="392" y="2136"/>
                  </a:lnTo>
                  <a:lnTo>
                    <a:pt x="390" y="2136"/>
                  </a:lnTo>
                  <a:lnTo>
                    <a:pt x="0" y="1935"/>
                  </a:lnTo>
                  <a:lnTo>
                    <a:pt x="147" y="1633"/>
                  </a:lnTo>
                  <a:lnTo>
                    <a:pt x="299" y="1703"/>
                  </a:lnTo>
                  <a:lnTo>
                    <a:pt x="297" y="1703"/>
                  </a:lnTo>
                  <a:lnTo>
                    <a:pt x="293" y="1705"/>
                  </a:lnTo>
                  <a:lnTo>
                    <a:pt x="290" y="1707"/>
                  </a:lnTo>
                  <a:lnTo>
                    <a:pt x="286" y="1712"/>
                  </a:lnTo>
                  <a:lnTo>
                    <a:pt x="280" y="1718"/>
                  </a:lnTo>
                  <a:lnTo>
                    <a:pt x="274" y="1724"/>
                  </a:lnTo>
                  <a:lnTo>
                    <a:pt x="267" y="1731"/>
                  </a:lnTo>
                  <a:lnTo>
                    <a:pt x="259" y="1739"/>
                  </a:lnTo>
                  <a:lnTo>
                    <a:pt x="255" y="1743"/>
                  </a:lnTo>
                  <a:lnTo>
                    <a:pt x="253" y="1747"/>
                  </a:lnTo>
                  <a:lnTo>
                    <a:pt x="248" y="1752"/>
                  </a:lnTo>
                  <a:lnTo>
                    <a:pt x="246" y="1758"/>
                  </a:lnTo>
                  <a:lnTo>
                    <a:pt x="242" y="1762"/>
                  </a:lnTo>
                  <a:lnTo>
                    <a:pt x="238" y="1768"/>
                  </a:lnTo>
                  <a:lnTo>
                    <a:pt x="236" y="1771"/>
                  </a:lnTo>
                  <a:lnTo>
                    <a:pt x="234" y="1779"/>
                  </a:lnTo>
                  <a:lnTo>
                    <a:pt x="231" y="1783"/>
                  </a:lnTo>
                  <a:lnTo>
                    <a:pt x="229" y="1788"/>
                  </a:lnTo>
                  <a:lnTo>
                    <a:pt x="227" y="1794"/>
                  </a:lnTo>
                  <a:lnTo>
                    <a:pt x="225" y="1800"/>
                  </a:lnTo>
                  <a:lnTo>
                    <a:pt x="223" y="1804"/>
                  </a:lnTo>
                  <a:lnTo>
                    <a:pt x="223" y="1811"/>
                  </a:lnTo>
                  <a:lnTo>
                    <a:pt x="223" y="1817"/>
                  </a:lnTo>
                  <a:lnTo>
                    <a:pt x="223" y="1823"/>
                  </a:lnTo>
                  <a:lnTo>
                    <a:pt x="223" y="1828"/>
                  </a:lnTo>
                  <a:lnTo>
                    <a:pt x="223" y="1834"/>
                  </a:lnTo>
                  <a:lnTo>
                    <a:pt x="223" y="1840"/>
                  </a:lnTo>
                  <a:lnTo>
                    <a:pt x="227" y="1845"/>
                  </a:lnTo>
                  <a:lnTo>
                    <a:pt x="229" y="1849"/>
                  </a:lnTo>
                  <a:lnTo>
                    <a:pt x="231" y="1857"/>
                  </a:lnTo>
                  <a:lnTo>
                    <a:pt x="234" y="1863"/>
                  </a:lnTo>
                  <a:lnTo>
                    <a:pt x="238" y="1868"/>
                  </a:lnTo>
                  <a:lnTo>
                    <a:pt x="240" y="1874"/>
                  </a:lnTo>
                  <a:lnTo>
                    <a:pt x="246" y="1880"/>
                  </a:lnTo>
                  <a:lnTo>
                    <a:pt x="250" y="1885"/>
                  </a:lnTo>
                  <a:lnTo>
                    <a:pt x="253" y="1891"/>
                  </a:lnTo>
                  <a:lnTo>
                    <a:pt x="259" y="1895"/>
                  </a:lnTo>
                  <a:lnTo>
                    <a:pt x="263" y="1901"/>
                  </a:lnTo>
                  <a:lnTo>
                    <a:pt x="269" y="1906"/>
                  </a:lnTo>
                  <a:lnTo>
                    <a:pt x="274" y="1912"/>
                  </a:lnTo>
                  <a:lnTo>
                    <a:pt x="278" y="1916"/>
                  </a:lnTo>
                  <a:lnTo>
                    <a:pt x="282" y="1920"/>
                  </a:lnTo>
                  <a:lnTo>
                    <a:pt x="286" y="1923"/>
                  </a:lnTo>
                  <a:lnTo>
                    <a:pt x="291" y="1927"/>
                  </a:lnTo>
                  <a:lnTo>
                    <a:pt x="299" y="1935"/>
                  </a:lnTo>
                  <a:lnTo>
                    <a:pt x="309" y="1942"/>
                  </a:lnTo>
                  <a:lnTo>
                    <a:pt x="314" y="1946"/>
                  </a:lnTo>
                  <a:lnTo>
                    <a:pt x="320" y="1950"/>
                  </a:lnTo>
                  <a:lnTo>
                    <a:pt x="324" y="1954"/>
                  </a:lnTo>
                  <a:lnTo>
                    <a:pt x="324" y="1954"/>
                  </a:lnTo>
                  <a:lnTo>
                    <a:pt x="449" y="1838"/>
                  </a:lnTo>
                  <a:lnTo>
                    <a:pt x="561" y="709"/>
                  </a:lnTo>
                  <a:lnTo>
                    <a:pt x="390" y="370"/>
                  </a:lnTo>
                  <a:lnTo>
                    <a:pt x="390" y="370"/>
                  </a:lnTo>
                  <a:close/>
                </a:path>
              </a:pathLst>
            </a:custGeom>
            <a:solidFill>
              <a:srgbClr val="4D63B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9"/>
            <p:cNvSpPr>
              <a:spLocks/>
            </p:cNvSpPr>
            <p:nvPr/>
          </p:nvSpPr>
          <p:spPr bwMode="auto">
            <a:xfrm>
              <a:off x="8021638" y="4360863"/>
              <a:ext cx="1260475" cy="1290638"/>
            </a:xfrm>
            <a:custGeom>
              <a:avLst/>
              <a:gdLst/>
              <a:ahLst/>
              <a:cxnLst>
                <a:cxn ang="0">
                  <a:pos x="503" y="11"/>
                </a:cxn>
                <a:cxn ang="0">
                  <a:pos x="574" y="32"/>
                </a:cxn>
                <a:cxn ang="0">
                  <a:pos x="667" y="64"/>
                </a:cxn>
                <a:cxn ang="0">
                  <a:pos x="772" y="106"/>
                </a:cxn>
                <a:cxn ang="0">
                  <a:pos x="880" y="157"/>
                </a:cxn>
                <a:cxn ang="0">
                  <a:pos x="962" y="211"/>
                </a:cxn>
                <a:cxn ang="0">
                  <a:pos x="933" y="273"/>
                </a:cxn>
                <a:cxn ang="0">
                  <a:pos x="910" y="327"/>
                </a:cxn>
                <a:cxn ang="0">
                  <a:pos x="884" y="382"/>
                </a:cxn>
                <a:cxn ang="0">
                  <a:pos x="869" y="444"/>
                </a:cxn>
                <a:cxn ang="0">
                  <a:pos x="903" y="475"/>
                </a:cxn>
                <a:cxn ang="0">
                  <a:pos x="977" y="475"/>
                </a:cxn>
                <a:cxn ang="0">
                  <a:pos x="1038" y="465"/>
                </a:cxn>
                <a:cxn ang="0">
                  <a:pos x="1082" y="437"/>
                </a:cxn>
                <a:cxn ang="0">
                  <a:pos x="1133" y="412"/>
                </a:cxn>
                <a:cxn ang="0">
                  <a:pos x="1188" y="418"/>
                </a:cxn>
                <a:cxn ang="0">
                  <a:pos x="1262" y="444"/>
                </a:cxn>
                <a:cxn ang="0">
                  <a:pos x="1323" y="475"/>
                </a:cxn>
                <a:cxn ang="0">
                  <a:pos x="1357" y="538"/>
                </a:cxn>
                <a:cxn ang="0">
                  <a:pos x="1371" y="616"/>
                </a:cxn>
                <a:cxn ang="0">
                  <a:pos x="1422" y="644"/>
                </a:cxn>
                <a:cxn ang="0">
                  <a:pos x="1464" y="695"/>
                </a:cxn>
                <a:cxn ang="0">
                  <a:pos x="1469" y="743"/>
                </a:cxn>
                <a:cxn ang="0">
                  <a:pos x="1471" y="828"/>
                </a:cxn>
                <a:cxn ang="0">
                  <a:pos x="1469" y="948"/>
                </a:cxn>
                <a:cxn ang="0">
                  <a:pos x="1469" y="1083"/>
                </a:cxn>
                <a:cxn ang="0">
                  <a:pos x="1468" y="1214"/>
                </a:cxn>
                <a:cxn ang="0">
                  <a:pos x="1466" y="1325"/>
                </a:cxn>
                <a:cxn ang="0">
                  <a:pos x="1466" y="1395"/>
                </a:cxn>
                <a:cxn ang="0">
                  <a:pos x="1473" y="1439"/>
                </a:cxn>
                <a:cxn ang="0">
                  <a:pos x="1534" y="1471"/>
                </a:cxn>
                <a:cxn ang="0">
                  <a:pos x="1578" y="1518"/>
                </a:cxn>
                <a:cxn ang="0">
                  <a:pos x="1578" y="1545"/>
                </a:cxn>
                <a:cxn ang="0">
                  <a:pos x="1523" y="1560"/>
                </a:cxn>
                <a:cxn ang="0">
                  <a:pos x="1466" y="1575"/>
                </a:cxn>
                <a:cxn ang="0">
                  <a:pos x="1391" y="1593"/>
                </a:cxn>
                <a:cxn ang="0">
                  <a:pos x="1315" y="1608"/>
                </a:cxn>
                <a:cxn ang="0">
                  <a:pos x="1239" y="1623"/>
                </a:cxn>
                <a:cxn ang="0">
                  <a:pos x="1140" y="1625"/>
                </a:cxn>
                <a:cxn ang="0">
                  <a:pos x="986" y="1610"/>
                </a:cxn>
                <a:cxn ang="0">
                  <a:pos x="800" y="1581"/>
                </a:cxn>
                <a:cxn ang="0">
                  <a:pos x="602" y="1543"/>
                </a:cxn>
                <a:cxn ang="0">
                  <a:pos x="420" y="1503"/>
                </a:cxn>
                <a:cxn ang="0">
                  <a:pos x="273" y="1461"/>
                </a:cxn>
                <a:cxn ang="0">
                  <a:pos x="600" y="190"/>
                </a:cxn>
                <a:cxn ang="0">
                  <a:pos x="538" y="190"/>
                </a:cxn>
                <a:cxn ang="0">
                  <a:pos x="477" y="235"/>
                </a:cxn>
                <a:cxn ang="0">
                  <a:pos x="427" y="302"/>
                </a:cxn>
                <a:cxn ang="0">
                  <a:pos x="376" y="387"/>
                </a:cxn>
                <a:cxn ang="0">
                  <a:pos x="336" y="471"/>
                </a:cxn>
                <a:cxn ang="0">
                  <a:pos x="304" y="549"/>
                </a:cxn>
                <a:cxn ang="0">
                  <a:pos x="279" y="623"/>
                </a:cxn>
                <a:cxn ang="0">
                  <a:pos x="262" y="692"/>
                </a:cxn>
                <a:cxn ang="0">
                  <a:pos x="252" y="756"/>
                </a:cxn>
                <a:cxn ang="0">
                  <a:pos x="249" y="813"/>
                </a:cxn>
                <a:cxn ang="0">
                  <a:pos x="247" y="866"/>
                </a:cxn>
                <a:cxn ang="0">
                  <a:pos x="245" y="918"/>
                </a:cxn>
                <a:cxn ang="0">
                  <a:pos x="249" y="984"/>
                </a:cxn>
                <a:cxn ang="0">
                  <a:pos x="454" y="0"/>
                </a:cxn>
              </a:cxnLst>
              <a:rect l="0" t="0" r="r" b="b"/>
              <a:pathLst>
                <a:path w="1587" h="1625">
                  <a:moveTo>
                    <a:pt x="454" y="0"/>
                  </a:moveTo>
                  <a:lnTo>
                    <a:pt x="456" y="0"/>
                  </a:lnTo>
                  <a:lnTo>
                    <a:pt x="460" y="0"/>
                  </a:lnTo>
                  <a:lnTo>
                    <a:pt x="465" y="2"/>
                  </a:lnTo>
                  <a:lnTo>
                    <a:pt x="473" y="3"/>
                  </a:lnTo>
                  <a:lnTo>
                    <a:pt x="481" y="5"/>
                  </a:lnTo>
                  <a:lnTo>
                    <a:pt x="486" y="7"/>
                  </a:lnTo>
                  <a:lnTo>
                    <a:pt x="492" y="9"/>
                  </a:lnTo>
                  <a:lnTo>
                    <a:pt x="496" y="9"/>
                  </a:lnTo>
                  <a:lnTo>
                    <a:pt x="503" y="11"/>
                  </a:lnTo>
                  <a:lnTo>
                    <a:pt x="507" y="13"/>
                  </a:lnTo>
                  <a:lnTo>
                    <a:pt x="515" y="15"/>
                  </a:lnTo>
                  <a:lnTo>
                    <a:pt x="521" y="15"/>
                  </a:lnTo>
                  <a:lnTo>
                    <a:pt x="528" y="19"/>
                  </a:lnTo>
                  <a:lnTo>
                    <a:pt x="536" y="21"/>
                  </a:lnTo>
                  <a:lnTo>
                    <a:pt x="543" y="22"/>
                  </a:lnTo>
                  <a:lnTo>
                    <a:pt x="549" y="24"/>
                  </a:lnTo>
                  <a:lnTo>
                    <a:pt x="559" y="28"/>
                  </a:lnTo>
                  <a:lnTo>
                    <a:pt x="566" y="30"/>
                  </a:lnTo>
                  <a:lnTo>
                    <a:pt x="574" y="32"/>
                  </a:lnTo>
                  <a:lnTo>
                    <a:pt x="583" y="34"/>
                  </a:lnTo>
                  <a:lnTo>
                    <a:pt x="593" y="38"/>
                  </a:lnTo>
                  <a:lnTo>
                    <a:pt x="600" y="40"/>
                  </a:lnTo>
                  <a:lnTo>
                    <a:pt x="610" y="43"/>
                  </a:lnTo>
                  <a:lnTo>
                    <a:pt x="619" y="47"/>
                  </a:lnTo>
                  <a:lnTo>
                    <a:pt x="629" y="51"/>
                  </a:lnTo>
                  <a:lnTo>
                    <a:pt x="638" y="53"/>
                  </a:lnTo>
                  <a:lnTo>
                    <a:pt x="648" y="57"/>
                  </a:lnTo>
                  <a:lnTo>
                    <a:pt x="657" y="61"/>
                  </a:lnTo>
                  <a:lnTo>
                    <a:pt x="667" y="64"/>
                  </a:lnTo>
                  <a:lnTo>
                    <a:pt x="678" y="68"/>
                  </a:lnTo>
                  <a:lnTo>
                    <a:pt x="688" y="72"/>
                  </a:lnTo>
                  <a:lnTo>
                    <a:pt x="697" y="74"/>
                  </a:lnTo>
                  <a:lnTo>
                    <a:pt x="709" y="80"/>
                  </a:lnTo>
                  <a:lnTo>
                    <a:pt x="718" y="83"/>
                  </a:lnTo>
                  <a:lnTo>
                    <a:pt x="730" y="87"/>
                  </a:lnTo>
                  <a:lnTo>
                    <a:pt x="741" y="91"/>
                  </a:lnTo>
                  <a:lnTo>
                    <a:pt x="751" y="97"/>
                  </a:lnTo>
                  <a:lnTo>
                    <a:pt x="762" y="100"/>
                  </a:lnTo>
                  <a:lnTo>
                    <a:pt x="772" y="106"/>
                  </a:lnTo>
                  <a:lnTo>
                    <a:pt x="783" y="112"/>
                  </a:lnTo>
                  <a:lnTo>
                    <a:pt x="794" y="116"/>
                  </a:lnTo>
                  <a:lnTo>
                    <a:pt x="804" y="121"/>
                  </a:lnTo>
                  <a:lnTo>
                    <a:pt x="815" y="125"/>
                  </a:lnTo>
                  <a:lnTo>
                    <a:pt x="827" y="131"/>
                  </a:lnTo>
                  <a:lnTo>
                    <a:pt x="838" y="137"/>
                  </a:lnTo>
                  <a:lnTo>
                    <a:pt x="848" y="140"/>
                  </a:lnTo>
                  <a:lnTo>
                    <a:pt x="859" y="146"/>
                  </a:lnTo>
                  <a:lnTo>
                    <a:pt x="869" y="152"/>
                  </a:lnTo>
                  <a:lnTo>
                    <a:pt x="880" y="157"/>
                  </a:lnTo>
                  <a:lnTo>
                    <a:pt x="891" y="163"/>
                  </a:lnTo>
                  <a:lnTo>
                    <a:pt x="901" y="171"/>
                  </a:lnTo>
                  <a:lnTo>
                    <a:pt x="910" y="176"/>
                  </a:lnTo>
                  <a:lnTo>
                    <a:pt x="922" y="182"/>
                  </a:lnTo>
                  <a:lnTo>
                    <a:pt x="931" y="188"/>
                  </a:lnTo>
                  <a:lnTo>
                    <a:pt x="943" y="195"/>
                  </a:lnTo>
                  <a:lnTo>
                    <a:pt x="952" y="201"/>
                  </a:lnTo>
                  <a:lnTo>
                    <a:pt x="964" y="209"/>
                  </a:lnTo>
                  <a:lnTo>
                    <a:pt x="962" y="209"/>
                  </a:lnTo>
                  <a:lnTo>
                    <a:pt x="962" y="211"/>
                  </a:lnTo>
                  <a:lnTo>
                    <a:pt x="962" y="214"/>
                  </a:lnTo>
                  <a:lnTo>
                    <a:pt x="960" y="220"/>
                  </a:lnTo>
                  <a:lnTo>
                    <a:pt x="956" y="224"/>
                  </a:lnTo>
                  <a:lnTo>
                    <a:pt x="954" y="232"/>
                  </a:lnTo>
                  <a:lnTo>
                    <a:pt x="950" y="237"/>
                  </a:lnTo>
                  <a:lnTo>
                    <a:pt x="948" y="247"/>
                  </a:lnTo>
                  <a:lnTo>
                    <a:pt x="943" y="254"/>
                  </a:lnTo>
                  <a:lnTo>
                    <a:pt x="939" y="262"/>
                  </a:lnTo>
                  <a:lnTo>
                    <a:pt x="935" y="268"/>
                  </a:lnTo>
                  <a:lnTo>
                    <a:pt x="933" y="273"/>
                  </a:lnTo>
                  <a:lnTo>
                    <a:pt x="931" y="277"/>
                  </a:lnTo>
                  <a:lnTo>
                    <a:pt x="929" y="283"/>
                  </a:lnTo>
                  <a:lnTo>
                    <a:pt x="927" y="289"/>
                  </a:lnTo>
                  <a:lnTo>
                    <a:pt x="924" y="292"/>
                  </a:lnTo>
                  <a:lnTo>
                    <a:pt x="922" y="298"/>
                  </a:lnTo>
                  <a:lnTo>
                    <a:pt x="920" y="304"/>
                  </a:lnTo>
                  <a:lnTo>
                    <a:pt x="916" y="310"/>
                  </a:lnTo>
                  <a:lnTo>
                    <a:pt x="914" y="315"/>
                  </a:lnTo>
                  <a:lnTo>
                    <a:pt x="912" y="321"/>
                  </a:lnTo>
                  <a:lnTo>
                    <a:pt x="910" y="327"/>
                  </a:lnTo>
                  <a:lnTo>
                    <a:pt x="907" y="332"/>
                  </a:lnTo>
                  <a:lnTo>
                    <a:pt x="903" y="338"/>
                  </a:lnTo>
                  <a:lnTo>
                    <a:pt x="901" y="342"/>
                  </a:lnTo>
                  <a:lnTo>
                    <a:pt x="899" y="348"/>
                  </a:lnTo>
                  <a:lnTo>
                    <a:pt x="897" y="353"/>
                  </a:lnTo>
                  <a:lnTo>
                    <a:pt x="893" y="359"/>
                  </a:lnTo>
                  <a:lnTo>
                    <a:pt x="891" y="365"/>
                  </a:lnTo>
                  <a:lnTo>
                    <a:pt x="889" y="370"/>
                  </a:lnTo>
                  <a:lnTo>
                    <a:pt x="888" y="376"/>
                  </a:lnTo>
                  <a:lnTo>
                    <a:pt x="884" y="382"/>
                  </a:lnTo>
                  <a:lnTo>
                    <a:pt x="884" y="386"/>
                  </a:lnTo>
                  <a:lnTo>
                    <a:pt x="882" y="391"/>
                  </a:lnTo>
                  <a:lnTo>
                    <a:pt x="878" y="397"/>
                  </a:lnTo>
                  <a:lnTo>
                    <a:pt x="878" y="403"/>
                  </a:lnTo>
                  <a:lnTo>
                    <a:pt x="876" y="406"/>
                  </a:lnTo>
                  <a:lnTo>
                    <a:pt x="876" y="412"/>
                  </a:lnTo>
                  <a:lnTo>
                    <a:pt x="872" y="420"/>
                  </a:lnTo>
                  <a:lnTo>
                    <a:pt x="870" y="429"/>
                  </a:lnTo>
                  <a:lnTo>
                    <a:pt x="869" y="437"/>
                  </a:lnTo>
                  <a:lnTo>
                    <a:pt x="869" y="444"/>
                  </a:lnTo>
                  <a:lnTo>
                    <a:pt x="869" y="450"/>
                  </a:lnTo>
                  <a:lnTo>
                    <a:pt x="870" y="456"/>
                  </a:lnTo>
                  <a:lnTo>
                    <a:pt x="872" y="460"/>
                  </a:lnTo>
                  <a:lnTo>
                    <a:pt x="876" y="463"/>
                  </a:lnTo>
                  <a:lnTo>
                    <a:pt x="878" y="465"/>
                  </a:lnTo>
                  <a:lnTo>
                    <a:pt x="882" y="469"/>
                  </a:lnTo>
                  <a:lnTo>
                    <a:pt x="888" y="469"/>
                  </a:lnTo>
                  <a:lnTo>
                    <a:pt x="891" y="473"/>
                  </a:lnTo>
                  <a:lnTo>
                    <a:pt x="897" y="473"/>
                  </a:lnTo>
                  <a:lnTo>
                    <a:pt x="903" y="475"/>
                  </a:lnTo>
                  <a:lnTo>
                    <a:pt x="910" y="475"/>
                  </a:lnTo>
                  <a:lnTo>
                    <a:pt x="916" y="477"/>
                  </a:lnTo>
                  <a:lnTo>
                    <a:pt x="924" y="477"/>
                  </a:lnTo>
                  <a:lnTo>
                    <a:pt x="931" y="477"/>
                  </a:lnTo>
                  <a:lnTo>
                    <a:pt x="939" y="477"/>
                  </a:lnTo>
                  <a:lnTo>
                    <a:pt x="947" y="477"/>
                  </a:lnTo>
                  <a:lnTo>
                    <a:pt x="954" y="475"/>
                  </a:lnTo>
                  <a:lnTo>
                    <a:pt x="962" y="475"/>
                  </a:lnTo>
                  <a:lnTo>
                    <a:pt x="967" y="475"/>
                  </a:lnTo>
                  <a:lnTo>
                    <a:pt x="977" y="475"/>
                  </a:lnTo>
                  <a:lnTo>
                    <a:pt x="983" y="473"/>
                  </a:lnTo>
                  <a:lnTo>
                    <a:pt x="990" y="473"/>
                  </a:lnTo>
                  <a:lnTo>
                    <a:pt x="998" y="471"/>
                  </a:lnTo>
                  <a:lnTo>
                    <a:pt x="1005" y="471"/>
                  </a:lnTo>
                  <a:lnTo>
                    <a:pt x="1011" y="469"/>
                  </a:lnTo>
                  <a:lnTo>
                    <a:pt x="1017" y="469"/>
                  </a:lnTo>
                  <a:lnTo>
                    <a:pt x="1023" y="469"/>
                  </a:lnTo>
                  <a:lnTo>
                    <a:pt x="1028" y="469"/>
                  </a:lnTo>
                  <a:lnTo>
                    <a:pt x="1032" y="467"/>
                  </a:lnTo>
                  <a:lnTo>
                    <a:pt x="1038" y="465"/>
                  </a:lnTo>
                  <a:lnTo>
                    <a:pt x="1042" y="465"/>
                  </a:lnTo>
                  <a:lnTo>
                    <a:pt x="1045" y="465"/>
                  </a:lnTo>
                  <a:lnTo>
                    <a:pt x="1049" y="463"/>
                  </a:lnTo>
                  <a:lnTo>
                    <a:pt x="1051" y="463"/>
                  </a:lnTo>
                  <a:lnTo>
                    <a:pt x="1053" y="462"/>
                  </a:lnTo>
                  <a:lnTo>
                    <a:pt x="1059" y="456"/>
                  </a:lnTo>
                  <a:lnTo>
                    <a:pt x="1062" y="450"/>
                  </a:lnTo>
                  <a:lnTo>
                    <a:pt x="1068" y="446"/>
                  </a:lnTo>
                  <a:lnTo>
                    <a:pt x="1074" y="441"/>
                  </a:lnTo>
                  <a:lnTo>
                    <a:pt x="1082" y="437"/>
                  </a:lnTo>
                  <a:lnTo>
                    <a:pt x="1089" y="431"/>
                  </a:lnTo>
                  <a:lnTo>
                    <a:pt x="1097" y="425"/>
                  </a:lnTo>
                  <a:lnTo>
                    <a:pt x="1101" y="424"/>
                  </a:lnTo>
                  <a:lnTo>
                    <a:pt x="1104" y="422"/>
                  </a:lnTo>
                  <a:lnTo>
                    <a:pt x="1110" y="420"/>
                  </a:lnTo>
                  <a:lnTo>
                    <a:pt x="1114" y="418"/>
                  </a:lnTo>
                  <a:lnTo>
                    <a:pt x="1118" y="416"/>
                  </a:lnTo>
                  <a:lnTo>
                    <a:pt x="1121" y="414"/>
                  </a:lnTo>
                  <a:lnTo>
                    <a:pt x="1127" y="412"/>
                  </a:lnTo>
                  <a:lnTo>
                    <a:pt x="1133" y="412"/>
                  </a:lnTo>
                  <a:lnTo>
                    <a:pt x="1137" y="412"/>
                  </a:lnTo>
                  <a:lnTo>
                    <a:pt x="1142" y="412"/>
                  </a:lnTo>
                  <a:lnTo>
                    <a:pt x="1148" y="412"/>
                  </a:lnTo>
                  <a:lnTo>
                    <a:pt x="1154" y="412"/>
                  </a:lnTo>
                  <a:lnTo>
                    <a:pt x="1159" y="412"/>
                  </a:lnTo>
                  <a:lnTo>
                    <a:pt x="1163" y="414"/>
                  </a:lnTo>
                  <a:lnTo>
                    <a:pt x="1169" y="414"/>
                  </a:lnTo>
                  <a:lnTo>
                    <a:pt x="1177" y="416"/>
                  </a:lnTo>
                  <a:lnTo>
                    <a:pt x="1182" y="418"/>
                  </a:lnTo>
                  <a:lnTo>
                    <a:pt x="1188" y="418"/>
                  </a:lnTo>
                  <a:lnTo>
                    <a:pt x="1196" y="420"/>
                  </a:lnTo>
                  <a:lnTo>
                    <a:pt x="1203" y="424"/>
                  </a:lnTo>
                  <a:lnTo>
                    <a:pt x="1211" y="424"/>
                  </a:lnTo>
                  <a:lnTo>
                    <a:pt x="1217" y="427"/>
                  </a:lnTo>
                  <a:lnTo>
                    <a:pt x="1224" y="429"/>
                  </a:lnTo>
                  <a:lnTo>
                    <a:pt x="1232" y="431"/>
                  </a:lnTo>
                  <a:lnTo>
                    <a:pt x="1239" y="435"/>
                  </a:lnTo>
                  <a:lnTo>
                    <a:pt x="1247" y="437"/>
                  </a:lnTo>
                  <a:lnTo>
                    <a:pt x="1255" y="441"/>
                  </a:lnTo>
                  <a:lnTo>
                    <a:pt x="1262" y="444"/>
                  </a:lnTo>
                  <a:lnTo>
                    <a:pt x="1268" y="446"/>
                  </a:lnTo>
                  <a:lnTo>
                    <a:pt x="1275" y="450"/>
                  </a:lnTo>
                  <a:lnTo>
                    <a:pt x="1281" y="452"/>
                  </a:lnTo>
                  <a:lnTo>
                    <a:pt x="1289" y="456"/>
                  </a:lnTo>
                  <a:lnTo>
                    <a:pt x="1294" y="458"/>
                  </a:lnTo>
                  <a:lnTo>
                    <a:pt x="1302" y="462"/>
                  </a:lnTo>
                  <a:lnTo>
                    <a:pt x="1308" y="465"/>
                  </a:lnTo>
                  <a:lnTo>
                    <a:pt x="1313" y="469"/>
                  </a:lnTo>
                  <a:lnTo>
                    <a:pt x="1319" y="471"/>
                  </a:lnTo>
                  <a:lnTo>
                    <a:pt x="1323" y="475"/>
                  </a:lnTo>
                  <a:lnTo>
                    <a:pt x="1327" y="479"/>
                  </a:lnTo>
                  <a:lnTo>
                    <a:pt x="1333" y="482"/>
                  </a:lnTo>
                  <a:lnTo>
                    <a:pt x="1340" y="488"/>
                  </a:lnTo>
                  <a:lnTo>
                    <a:pt x="1346" y="494"/>
                  </a:lnTo>
                  <a:lnTo>
                    <a:pt x="1348" y="500"/>
                  </a:lnTo>
                  <a:lnTo>
                    <a:pt x="1352" y="505"/>
                  </a:lnTo>
                  <a:lnTo>
                    <a:pt x="1353" y="513"/>
                  </a:lnTo>
                  <a:lnTo>
                    <a:pt x="1355" y="520"/>
                  </a:lnTo>
                  <a:lnTo>
                    <a:pt x="1355" y="528"/>
                  </a:lnTo>
                  <a:lnTo>
                    <a:pt x="1357" y="538"/>
                  </a:lnTo>
                  <a:lnTo>
                    <a:pt x="1359" y="545"/>
                  </a:lnTo>
                  <a:lnTo>
                    <a:pt x="1361" y="555"/>
                  </a:lnTo>
                  <a:lnTo>
                    <a:pt x="1361" y="562"/>
                  </a:lnTo>
                  <a:lnTo>
                    <a:pt x="1361" y="570"/>
                  </a:lnTo>
                  <a:lnTo>
                    <a:pt x="1363" y="579"/>
                  </a:lnTo>
                  <a:lnTo>
                    <a:pt x="1365" y="587"/>
                  </a:lnTo>
                  <a:lnTo>
                    <a:pt x="1365" y="595"/>
                  </a:lnTo>
                  <a:lnTo>
                    <a:pt x="1367" y="602"/>
                  </a:lnTo>
                  <a:lnTo>
                    <a:pt x="1367" y="608"/>
                  </a:lnTo>
                  <a:lnTo>
                    <a:pt x="1371" y="616"/>
                  </a:lnTo>
                  <a:lnTo>
                    <a:pt x="1372" y="619"/>
                  </a:lnTo>
                  <a:lnTo>
                    <a:pt x="1376" y="623"/>
                  </a:lnTo>
                  <a:lnTo>
                    <a:pt x="1382" y="627"/>
                  </a:lnTo>
                  <a:lnTo>
                    <a:pt x="1390" y="631"/>
                  </a:lnTo>
                  <a:lnTo>
                    <a:pt x="1395" y="633"/>
                  </a:lnTo>
                  <a:lnTo>
                    <a:pt x="1405" y="636"/>
                  </a:lnTo>
                  <a:lnTo>
                    <a:pt x="1409" y="636"/>
                  </a:lnTo>
                  <a:lnTo>
                    <a:pt x="1412" y="638"/>
                  </a:lnTo>
                  <a:lnTo>
                    <a:pt x="1418" y="640"/>
                  </a:lnTo>
                  <a:lnTo>
                    <a:pt x="1422" y="644"/>
                  </a:lnTo>
                  <a:lnTo>
                    <a:pt x="1431" y="648"/>
                  </a:lnTo>
                  <a:lnTo>
                    <a:pt x="1439" y="654"/>
                  </a:lnTo>
                  <a:lnTo>
                    <a:pt x="1443" y="657"/>
                  </a:lnTo>
                  <a:lnTo>
                    <a:pt x="1447" y="661"/>
                  </a:lnTo>
                  <a:lnTo>
                    <a:pt x="1450" y="665"/>
                  </a:lnTo>
                  <a:lnTo>
                    <a:pt x="1454" y="671"/>
                  </a:lnTo>
                  <a:lnTo>
                    <a:pt x="1456" y="676"/>
                  </a:lnTo>
                  <a:lnTo>
                    <a:pt x="1460" y="682"/>
                  </a:lnTo>
                  <a:lnTo>
                    <a:pt x="1462" y="688"/>
                  </a:lnTo>
                  <a:lnTo>
                    <a:pt x="1464" y="695"/>
                  </a:lnTo>
                  <a:lnTo>
                    <a:pt x="1464" y="699"/>
                  </a:lnTo>
                  <a:lnTo>
                    <a:pt x="1466" y="703"/>
                  </a:lnTo>
                  <a:lnTo>
                    <a:pt x="1466" y="707"/>
                  </a:lnTo>
                  <a:lnTo>
                    <a:pt x="1468" y="712"/>
                  </a:lnTo>
                  <a:lnTo>
                    <a:pt x="1468" y="716"/>
                  </a:lnTo>
                  <a:lnTo>
                    <a:pt x="1469" y="722"/>
                  </a:lnTo>
                  <a:lnTo>
                    <a:pt x="1469" y="726"/>
                  </a:lnTo>
                  <a:lnTo>
                    <a:pt x="1469" y="731"/>
                  </a:lnTo>
                  <a:lnTo>
                    <a:pt x="1469" y="737"/>
                  </a:lnTo>
                  <a:lnTo>
                    <a:pt x="1469" y="743"/>
                  </a:lnTo>
                  <a:lnTo>
                    <a:pt x="1469" y="749"/>
                  </a:lnTo>
                  <a:lnTo>
                    <a:pt x="1469" y="756"/>
                  </a:lnTo>
                  <a:lnTo>
                    <a:pt x="1469" y="764"/>
                  </a:lnTo>
                  <a:lnTo>
                    <a:pt x="1469" y="771"/>
                  </a:lnTo>
                  <a:lnTo>
                    <a:pt x="1469" y="779"/>
                  </a:lnTo>
                  <a:lnTo>
                    <a:pt x="1471" y="789"/>
                  </a:lnTo>
                  <a:lnTo>
                    <a:pt x="1471" y="798"/>
                  </a:lnTo>
                  <a:lnTo>
                    <a:pt x="1471" y="808"/>
                  </a:lnTo>
                  <a:lnTo>
                    <a:pt x="1471" y="817"/>
                  </a:lnTo>
                  <a:lnTo>
                    <a:pt x="1471" y="828"/>
                  </a:lnTo>
                  <a:lnTo>
                    <a:pt x="1471" y="838"/>
                  </a:lnTo>
                  <a:lnTo>
                    <a:pt x="1471" y="849"/>
                  </a:lnTo>
                  <a:lnTo>
                    <a:pt x="1471" y="861"/>
                  </a:lnTo>
                  <a:lnTo>
                    <a:pt x="1471" y="874"/>
                  </a:lnTo>
                  <a:lnTo>
                    <a:pt x="1469" y="885"/>
                  </a:lnTo>
                  <a:lnTo>
                    <a:pt x="1469" y="897"/>
                  </a:lnTo>
                  <a:lnTo>
                    <a:pt x="1469" y="910"/>
                  </a:lnTo>
                  <a:lnTo>
                    <a:pt x="1469" y="923"/>
                  </a:lnTo>
                  <a:lnTo>
                    <a:pt x="1469" y="935"/>
                  </a:lnTo>
                  <a:lnTo>
                    <a:pt x="1469" y="948"/>
                  </a:lnTo>
                  <a:lnTo>
                    <a:pt x="1469" y="961"/>
                  </a:lnTo>
                  <a:lnTo>
                    <a:pt x="1469" y="975"/>
                  </a:lnTo>
                  <a:lnTo>
                    <a:pt x="1469" y="988"/>
                  </a:lnTo>
                  <a:lnTo>
                    <a:pt x="1469" y="1001"/>
                  </a:lnTo>
                  <a:lnTo>
                    <a:pt x="1469" y="1015"/>
                  </a:lnTo>
                  <a:lnTo>
                    <a:pt x="1469" y="1028"/>
                  </a:lnTo>
                  <a:lnTo>
                    <a:pt x="1469" y="1041"/>
                  </a:lnTo>
                  <a:lnTo>
                    <a:pt x="1469" y="1055"/>
                  </a:lnTo>
                  <a:lnTo>
                    <a:pt x="1469" y="1070"/>
                  </a:lnTo>
                  <a:lnTo>
                    <a:pt x="1469" y="1083"/>
                  </a:lnTo>
                  <a:lnTo>
                    <a:pt x="1469" y="1096"/>
                  </a:lnTo>
                  <a:lnTo>
                    <a:pt x="1469" y="1110"/>
                  </a:lnTo>
                  <a:lnTo>
                    <a:pt x="1468" y="1123"/>
                  </a:lnTo>
                  <a:lnTo>
                    <a:pt x="1468" y="1138"/>
                  </a:lnTo>
                  <a:lnTo>
                    <a:pt x="1468" y="1150"/>
                  </a:lnTo>
                  <a:lnTo>
                    <a:pt x="1468" y="1163"/>
                  </a:lnTo>
                  <a:lnTo>
                    <a:pt x="1468" y="1176"/>
                  </a:lnTo>
                  <a:lnTo>
                    <a:pt x="1468" y="1190"/>
                  </a:lnTo>
                  <a:lnTo>
                    <a:pt x="1468" y="1201"/>
                  </a:lnTo>
                  <a:lnTo>
                    <a:pt x="1468" y="1214"/>
                  </a:lnTo>
                  <a:lnTo>
                    <a:pt x="1466" y="1226"/>
                  </a:lnTo>
                  <a:lnTo>
                    <a:pt x="1466" y="1239"/>
                  </a:lnTo>
                  <a:lnTo>
                    <a:pt x="1466" y="1250"/>
                  </a:lnTo>
                  <a:lnTo>
                    <a:pt x="1466" y="1262"/>
                  </a:lnTo>
                  <a:lnTo>
                    <a:pt x="1466" y="1273"/>
                  </a:lnTo>
                  <a:lnTo>
                    <a:pt x="1466" y="1285"/>
                  </a:lnTo>
                  <a:lnTo>
                    <a:pt x="1466" y="1294"/>
                  </a:lnTo>
                  <a:lnTo>
                    <a:pt x="1466" y="1306"/>
                  </a:lnTo>
                  <a:lnTo>
                    <a:pt x="1466" y="1315"/>
                  </a:lnTo>
                  <a:lnTo>
                    <a:pt x="1466" y="1325"/>
                  </a:lnTo>
                  <a:lnTo>
                    <a:pt x="1466" y="1332"/>
                  </a:lnTo>
                  <a:lnTo>
                    <a:pt x="1466" y="1342"/>
                  </a:lnTo>
                  <a:lnTo>
                    <a:pt x="1466" y="1351"/>
                  </a:lnTo>
                  <a:lnTo>
                    <a:pt x="1466" y="1359"/>
                  </a:lnTo>
                  <a:lnTo>
                    <a:pt x="1466" y="1366"/>
                  </a:lnTo>
                  <a:lnTo>
                    <a:pt x="1466" y="1372"/>
                  </a:lnTo>
                  <a:lnTo>
                    <a:pt x="1466" y="1378"/>
                  </a:lnTo>
                  <a:lnTo>
                    <a:pt x="1466" y="1385"/>
                  </a:lnTo>
                  <a:lnTo>
                    <a:pt x="1466" y="1389"/>
                  </a:lnTo>
                  <a:lnTo>
                    <a:pt x="1466" y="1395"/>
                  </a:lnTo>
                  <a:lnTo>
                    <a:pt x="1466" y="1399"/>
                  </a:lnTo>
                  <a:lnTo>
                    <a:pt x="1466" y="1402"/>
                  </a:lnTo>
                  <a:lnTo>
                    <a:pt x="1466" y="1408"/>
                  </a:lnTo>
                  <a:lnTo>
                    <a:pt x="1466" y="1412"/>
                  </a:lnTo>
                  <a:lnTo>
                    <a:pt x="1466" y="1418"/>
                  </a:lnTo>
                  <a:lnTo>
                    <a:pt x="1468" y="1423"/>
                  </a:lnTo>
                  <a:lnTo>
                    <a:pt x="1468" y="1427"/>
                  </a:lnTo>
                  <a:lnTo>
                    <a:pt x="1469" y="1431"/>
                  </a:lnTo>
                  <a:lnTo>
                    <a:pt x="1471" y="1435"/>
                  </a:lnTo>
                  <a:lnTo>
                    <a:pt x="1473" y="1439"/>
                  </a:lnTo>
                  <a:lnTo>
                    <a:pt x="1477" y="1444"/>
                  </a:lnTo>
                  <a:lnTo>
                    <a:pt x="1483" y="1450"/>
                  </a:lnTo>
                  <a:lnTo>
                    <a:pt x="1488" y="1452"/>
                  </a:lnTo>
                  <a:lnTo>
                    <a:pt x="1494" y="1456"/>
                  </a:lnTo>
                  <a:lnTo>
                    <a:pt x="1500" y="1460"/>
                  </a:lnTo>
                  <a:lnTo>
                    <a:pt x="1507" y="1461"/>
                  </a:lnTo>
                  <a:lnTo>
                    <a:pt x="1513" y="1463"/>
                  </a:lnTo>
                  <a:lnTo>
                    <a:pt x="1521" y="1467"/>
                  </a:lnTo>
                  <a:lnTo>
                    <a:pt x="1528" y="1469"/>
                  </a:lnTo>
                  <a:lnTo>
                    <a:pt x="1534" y="1471"/>
                  </a:lnTo>
                  <a:lnTo>
                    <a:pt x="1540" y="1475"/>
                  </a:lnTo>
                  <a:lnTo>
                    <a:pt x="1547" y="1479"/>
                  </a:lnTo>
                  <a:lnTo>
                    <a:pt x="1551" y="1482"/>
                  </a:lnTo>
                  <a:lnTo>
                    <a:pt x="1557" y="1486"/>
                  </a:lnTo>
                  <a:lnTo>
                    <a:pt x="1561" y="1492"/>
                  </a:lnTo>
                  <a:lnTo>
                    <a:pt x="1564" y="1496"/>
                  </a:lnTo>
                  <a:lnTo>
                    <a:pt x="1568" y="1501"/>
                  </a:lnTo>
                  <a:lnTo>
                    <a:pt x="1572" y="1507"/>
                  </a:lnTo>
                  <a:lnTo>
                    <a:pt x="1574" y="1513"/>
                  </a:lnTo>
                  <a:lnTo>
                    <a:pt x="1578" y="1518"/>
                  </a:lnTo>
                  <a:lnTo>
                    <a:pt x="1580" y="1522"/>
                  </a:lnTo>
                  <a:lnTo>
                    <a:pt x="1582" y="1528"/>
                  </a:lnTo>
                  <a:lnTo>
                    <a:pt x="1584" y="1532"/>
                  </a:lnTo>
                  <a:lnTo>
                    <a:pt x="1585" y="1536"/>
                  </a:lnTo>
                  <a:lnTo>
                    <a:pt x="1585" y="1541"/>
                  </a:lnTo>
                  <a:lnTo>
                    <a:pt x="1587" y="1543"/>
                  </a:lnTo>
                  <a:lnTo>
                    <a:pt x="1585" y="1543"/>
                  </a:lnTo>
                  <a:lnTo>
                    <a:pt x="1585" y="1543"/>
                  </a:lnTo>
                  <a:lnTo>
                    <a:pt x="1582" y="1545"/>
                  </a:lnTo>
                  <a:lnTo>
                    <a:pt x="1578" y="1545"/>
                  </a:lnTo>
                  <a:lnTo>
                    <a:pt x="1572" y="1547"/>
                  </a:lnTo>
                  <a:lnTo>
                    <a:pt x="1566" y="1547"/>
                  </a:lnTo>
                  <a:lnTo>
                    <a:pt x="1559" y="1551"/>
                  </a:lnTo>
                  <a:lnTo>
                    <a:pt x="1553" y="1553"/>
                  </a:lnTo>
                  <a:lnTo>
                    <a:pt x="1547" y="1553"/>
                  </a:lnTo>
                  <a:lnTo>
                    <a:pt x="1544" y="1555"/>
                  </a:lnTo>
                  <a:lnTo>
                    <a:pt x="1538" y="1555"/>
                  </a:lnTo>
                  <a:lnTo>
                    <a:pt x="1534" y="1556"/>
                  </a:lnTo>
                  <a:lnTo>
                    <a:pt x="1528" y="1558"/>
                  </a:lnTo>
                  <a:lnTo>
                    <a:pt x="1523" y="1560"/>
                  </a:lnTo>
                  <a:lnTo>
                    <a:pt x="1519" y="1560"/>
                  </a:lnTo>
                  <a:lnTo>
                    <a:pt x="1513" y="1562"/>
                  </a:lnTo>
                  <a:lnTo>
                    <a:pt x="1507" y="1564"/>
                  </a:lnTo>
                  <a:lnTo>
                    <a:pt x="1502" y="1566"/>
                  </a:lnTo>
                  <a:lnTo>
                    <a:pt x="1494" y="1568"/>
                  </a:lnTo>
                  <a:lnTo>
                    <a:pt x="1490" y="1568"/>
                  </a:lnTo>
                  <a:lnTo>
                    <a:pt x="1483" y="1570"/>
                  </a:lnTo>
                  <a:lnTo>
                    <a:pt x="1477" y="1572"/>
                  </a:lnTo>
                  <a:lnTo>
                    <a:pt x="1471" y="1574"/>
                  </a:lnTo>
                  <a:lnTo>
                    <a:pt x="1466" y="1575"/>
                  </a:lnTo>
                  <a:lnTo>
                    <a:pt x="1458" y="1577"/>
                  </a:lnTo>
                  <a:lnTo>
                    <a:pt x="1450" y="1579"/>
                  </a:lnTo>
                  <a:lnTo>
                    <a:pt x="1445" y="1579"/>
                  </a:lnTo>
                  <a:lnTo>
                    <a:pt x="1437" y="1583"/>
                  </a:lnTo>
                  <a:lnTo>
                    <a:pt x="1429" y="1583"/>
                  </a:lnTo>
                  <a:lnTo>
                    <a:pt x="1422" y="1585"/>
                  </a:lnTo>
                  <a:lnTo>
                    <a:pt x="1414" y="1587"/>
                  </a:lnTo>
                  <a:lnTo>
                    <a:pt x="1409" y="1589"/>
                  </a:lnTo>
                  <a:lnTo>
                    <a:pt x="1399" y="1591"/>
                  </a:lnTo>
                  <a:lnTo>
                    <a:pt x="1391" y="1593"/>
                  </a:lnTo>
                  <a:lnTo>
                    <a:pt x="1386" y="1593"/>
                  </a:lnTo>
                  <a:lnTo>
                    <a:pt x="1378" y="1596"/>
                  </a:lnTo>
                  <a:lnTo>
                    <a:pt x="1371" y="1596"/>
                  </a:lnTo>
                  <a:lnTo>
                    <a:pt x="1363" y="1598"/>
                  </a:lnTo>
                  <a:lnTo>
                    <a:pt x="1355" y="1600"/>
                  </a:lnTo>
                  <a:lnTo>
                    <a:pt x="1348" y="1602"/>
                  </a:lnTo>
                  <a:lnTo>
                    <a:pt x="1340" y="1604"/>
                  </a:lnTo>
                  <a:lnTo>
                    <a:pt x="1331" y="1606"/>
                  </a:lnTo>
                  <a:lnTo>
                    <a:pt x="1323" y="1606"/>
                  </a:lnTo>
                  <a:lnTo>
                    <a:pt x="1315" y="1608"/>
                  </a:lnTo>
                  <a:lnTo>
                    <a:pt x="1308" y="1610"/>
                  </a:lnTo>
                  <a:lnTo>
                    <a:pt x="1300" y="1612"/>
                  </a:lnTo>
                  <a:lnTo>
                    <a:pt x="1293" y="1612"/>
                  </a:lnTo>
                  <a:lnTo>
                    <a:pt x="1285" y="1615"/>
                  </a:lnTo>
                  <a:lnTo>
                    <a:pt x="1277" y="1615"/>
                  </a:lnTo>
                  <a:lnTo>
                    <a:pt x="1270" y="1617"/>
                  </a:lnTo>
                  <a:lnTo>
                    <a:pt x="1262" y="1619"/>
                  </a:lnTo>
                  <a:lnTo>
                    <a:pt x="1255" y="1619"/>
                  </a:lnTo>
                  <a:lnTo>
                    <a:pt x="1247" y="1621"/>
                  </a:lnTo>
                  <a:lnTo>
                    <a:pt x="1239" y="1623"/>
                  </a:lnTo>
                  <a:lnTo>
                    <a:pt x="1232" y="1623"/>
                  </a:lnTo>
                  <a:lnTo>
                    <a:pt x="1224" y="1625"/>
                  </a:lnTo>
                  <a:lnTo>
                    <a:pt x="1215" y="1625"/>
                  </a:lnTo>
                  <a:lnTo>
                    <a:pt x="1207" y="1625"/>
                  </a:lnTo>
                  <a:lnTo>
                    <a:pt x="1198" y="1625"/>
                  </a:lnTo>
                  <a:lnTo>
                    <a:pt x="1186" y="1625"/>
                  </a:lnTo>
                  <a:lnTo>
                    <a:pt x="1177" y="1625"/>
                  </a:lnTo>
                  <a:lnTo>
                    <a:pt x="1165" y="1625"/>
                  </a:lnTo>
                  <a:lnTo>
                    <a:pt x="1152" y="1625"/>
                  </a:lnTo>
                  <a:lnTo>
                    <a:pt x="1140" y="1625"/>
                  </a:lnTo>
                  <a:lnTo>
                    <a:pt x="1127" y="1623"/>
                  </a:lnTo>
                  <a:lnTo>
                    <a:pt x="1114" y="1623"/>
                  </a:lnTo>
                  <a:lnTo>
                    <a:pt x="1099" y="1621"/>
                  </a:lnTo>
                  <a:lnTo>
                    <a:pt x="1083" y="1621"/>
                  </a:lnTo>
                  <a:lnTo>
                    <a:pt x="1068" y="1619"/>
                  </a:lnTo>
                  <a:lnTo>
                    <a:pt x="1053" y="1617"/>
                  </a:lnTo>
                  <a:lnTo>
                    <a:pt x="1038" y="1615"/>
                  </a:lnTo>
                  <a:lnTo>
                    <a:pt x="1021" y="1613"/>
                  </a:lnTo>
                  <a:lnTo>
                    <a:pt x="1004" y="1612"/>
                  </a:lnTo>
                  <a:lnTo>
                    <a:pt x="986" y="1610"/>
                  </a:lnTo>
                  <a:lnTo>
                    <a:pt x="967" y="1606"/>
                  </a:lnTo>
                  <a:lnTo>
                    <a:pt x="950" y="1606"/>
                  </a:lnTo>
                  <a:lnTo>
                    <a:pt x="931" y="1602"/>
                  </a:lnTo>
                  <a:lnTo>
                    <a:pt x="914" y="1598"/>
                  </a:lnTo>
                  <a:lnTo>
                    <a:pt x="895" y="1596"/>
                  </a:lnTo>
                  <a:lnTo>
                    <a:pt x="878" y="1594"/>
                  </a:lnTo>
                  <a:lnTo>
                    <a:pt x="857" y="1591"/>
                  </a:lnTo>
                  <a:lnTo>
                    <a:pt x="838" y="1587"/>
                  </a:lnTo>
                  <a:lnTo>
                    <a:pt x="819" y="1585"/>
                  </a:lnTo>
                  <a:lnTo>
                    <a:pt x="800" y="1581"/>
                  </a:lnTo>
                  <a:lnTo>
                    <a:pt x="779" y="1577"/>
                  </a:lnTo>
                  <a:lnTo>
                    <a:pt x="760" y="1574"/>
                  </a:lnTo>
                  <a:lnTo>
                    <a:pt x="741" y="1572"/>
                  </a:lnTo>
                  <a:lnTo>
                    <a:pt x="722" y="1568"/>
                  </a:lnTo>
                  <a:lnTo>
                    <a:pt x="701" y="1564"/>
                  </a:lnTo>
                  <a:lnTo>
                    <a:pt x="682" y="1560"/>
                  </a:lnTo>
                  <a:lnTo>
                    <a:pt x="661" y="1555"/>
                  </a:lnTo>
                  <a:lnTo>
                    <a:pt x="642" y="1553"/>
                  </a:lnTo>
                  <a:lnTo>
                    <a:pt x="621" y="1547"/>
                  </a:lnTo>
                  <a:lnTo>
                    <a:pt x="602" y="1543"/>
                  </a:lnTo>
                  <a:lnTo>
                    <a:pt x="583" y="1539"/>
                  </a:lnTo>
                  <a:lnTo>
                    <a:pt x="564" y="1536"/>
                  </a:lnTo>
                  <a:lnTo>
                    <a:pt x="543" y="1532"/>
                  </a:lnTo>
                  <a:lnTo>
                    <a:pt x="526" y="1528"/>
                  </a:lnTo>
                  <a:lnTo>
                    <a:pt x="507" y="1522"/>
                  </a:lnTo>
                  <a:lnTo>
                    <a:pt x="490" y="1520"/>
                  </a:lnTo>
                  <a:lnTo>
                    <a:pt x="471" y="1515"/>
                  </a:lnTo>
                  <a:lnTo>
                    <a:pt x="454" y="1511"/>
                  </a:lnTo>
                  <a:lnTo>
                    <a:pt x="437" y="1507"/>
                  </a:lnTo>
                  <a:lnTo>
                    <a:pt x="420" y="1503"/>
                  </a:lnTo>
                  <a:lnTo>
                    <a:pt x="403" y="1498"/>
                  </a:lnTo>
                  <a:lnTo>
                    <a:pt x="387" y="1494"/>
                  </a:lnTo>
                  <a:lnTo>
                    <a:pt x="370" y="1490"/>
                  </a:lnTo>
                  <a:lnTo>
                    <a:pt x="355" y="1486"/>
                  </a:lnTo>
                  <a:lnTo>
                    <a:pt x="340" y="1480"/>
                  </a:lnTo>
                  <a:lnTo>
                    <a:pt x="325" y="1477"/>
                  </a:lnTo>
                  <a:lnTo>
                    <a:pt x="311" y="1473"/>
                  </a:lnTo>
                  <a:lnTo>
                    <a:pt x="298" y="1469"/>
                  </a:lnTo>
                  <a:lnTo>
                    <a:pt x="287" y="1463"/>
                  </a:lnTo>
                  <a:lnTo>
                    <a:pt x="273" y="1461"/>
                  </a:lnTo>
                  <a:lnTo>
                    <a:pt x="262" y="1456"/>
                  </a:lnTo>
                  <a:lnTo>
                    <a:pt x="252" y="1452"/>
                  </a:lnTo>
                  <a:lnTo>
                    <a:pt x="241" y="1448"/>
                  </a:lnTo>
                  <a:lnTo>
                    <a:pt x="232" y="1444"/>
                  </a:lnTo>
                  <a:lnTo>
                    <a:pt x="222" y="1440"/>
                  </a:lnTo>
                  <a:lnTo>
                    <a:pt x="214" y="1439"/>
                  </a:lnTo>
                  <a:lnTo>
                    <a:pt x="608" y="195"/>
                  </a:lnTo>
                  <a:lnTo>
                    <a:pt x="606" y="195"/>
                  </a:lnTo>
                  <a:lnTo>
                    <a:pt x="604" y="194"/>
                  </a:lnTo>
                  <a:lnTo>
                    <a:pt x="600" y="190"/>
                  </a:lnTo>
                  <a:lnTo>
                    <a:pt x="595" y="188"/>
                  </a:lnTo>
                  <a:lnTo>
                    <a:pt x="587" y="184"/>
                  </a:lnTo>
                  <a:lnTo>
                    <a:pt x="580" y="184"/>
                  </a:lnTo>
                  <a:lnTo>
                    <a:pt x="574" y="182"/>
                  </a:lnTo>
                  <a:lnTo>
                    <a:pt x="568" y="182"/>
                  </a:lnTo>
                  <a:lnTo>
                    <a:pt x="562" y="182"/>
                  </a:lnTo>
                  <a:lnTo>
                    <a:pt x="559" y="184"/>
                  </a:lnTo>
                  <a:lnTo>
                    <a:pt x="551" y="184"/>
                  </a:lnTo>
                  <a:lnTo>
                    <a:pt x="545" y="186"/>
                  </a:lnTo>
                  <a:lnTo>
                    <a:pt x="538" y="190"/>
                  </a:lnTo>
                  <a:lnTo>
                    <a:pt x="530" y="194"/>
                  </a:lnTo>
                  <a:lnTo>
                    <a:pt x="522" y="195"/>
                  </a:lnTo>
                  <a:lnTo>
                    <a:pt x="515" y="201"/>
                  </a:lnTo>
                  <a:lnTo>
                    <a:pt x="507" y="207"/>
                  </a:lnTo>
                  <a:lnTo>
                    <a:pt x="500" y="214"/>
                  </a:lnTo>
                  <a:lnTo>
                    <a:pt x="494" y="218"/>
                  </a:lnTo>
                  <a:lnTo>
                    <a:pt x="490" y="222"/>
                  </a:lnTo>
                  <a:lnTo>
                    <a:pt x="484" y="226"/>
                  </a:lnTo>
                  <a:lnTo>
                    <a:pt x="481" y="232"/>
                  </a:lnTo>
                  <a:lnTo>
                    <a:pt x="477" y="235"/>
                  </a:lnTo>
                  <a:lnTo>
                    <a:pt x="471" y="241"/>
                  </a:lnTo>
                  <a:lnTo>
                    <a:pt x="465" y="247"/>
                  </a:lnTo>
                  <a:lnTo>
                    <a:pt x="462" y="252"/>
                  </a:lnTo>
                  <a:lnTo>
                    <a:pt x="458" y="258"/>
                  </a:lnTo>
                  <a:lnTo>
                    <a:pt x="452" y="266"/>
                  </a:lnTo>
                  <a:lnTo>
                    <a:pt x="446" y="271"/>
                  </a:lnTo>
                  <a:lnTo>
                    <a:pt x="443" y="279"/>
                  </a:lnTo>
                  <a:lnTo>
                    <a:pt x="437" y="287"/>
                  </a:lnTo>
                  <a:lnTo>
                    <a:pt x="431" y="294"/>
                  </a:lnTo>
                  <a:lnTo>
                    <a:pt x="427" y="302"/>
                  </a:lnTo>
                  <a:lnTo>
                    <a:pt x="422" y="313"/>
                  </a:lnTo>
                  <a:lnTo>
                    <a:pt x="416" y="321"/>
                  </a:lnTo>
                  <a:lnTo>
                    <a:pt x="410" y="329"/>
                  </a:lnTo>
                  <a:lnTo>
                    <a:pt x="405" y="338"/>
                  </a:lnTo>
                  <a:lnTo>
                    <a:pt x="401" y="348"/>
                  </a:lnTo>
                  <a:lnTo>
                    <a:pt x="395" y="355"/>
                  </a:lnTo>
                  <a:lnTo>
                    <a:pt x="389" y="363"/>
                  </a:lnTo>
                  <a:lnTo>
                    <a:pt x="386" y="372"/>
                  </a:lnTo>
                  <a:lnTo>
                    <a:pt x="382" y="380"/>
                  </a:lnTo>
                  <a:lnTo>
                    <a:pt x="376" y="387"/>
                  </a:lnTo>
                  <a:lnTo>
                    <a:pt x="372" y="397"/>
                  </a:lnTo>
                  <a:lnTo>
                    <a:pt x="368" y="405"/>
                  </a:lnTo>
                  <a:lnTo>
                    <a:pt x="363" y="414"/>
                  </a:lnTo>
                  <a:lnTo>
                    <a:pt x="359" y="422"/>
                  </a:lnTo>
                  <a:lnTo>
                    <a:pt x="355" y="431"/>
                  </a:lnTo>
                  <a:lnTo>
                    <a:pt x="351" y="439"/>
                  </a:lnTo>
                  <a:lnTo>
                    <a:pt x="348" y="448"/>
                  </a:lnTo>
                  <a:lnTo>
                    <a:pt x="344" y="456"/>
                  </a:lnTo>
                  <a:lnTo>
                    <a:pt x="340" y="463"/>
                  </a:lnTo>
                  <a:lnTo>
                    <a:pt x="336" y="471"/>
                  </a:lnTo>
                  <a:lnTo>
                    <a:pt x="332" y="479"/>
                  </a:lnTo>
                  <a:lnTo>
                    <a:pt x="329" y="486"/>
                  </a:lnTo>
                  <a:lnTo>
                    <a:pt x="325" y="496"/>
                  </a:lnTo>
                  <a:lnTo>
                    <a:pt x="321" y="503"/>
                  </a:lnTo>
                  <a:lnTo>
                    <a:pt x="319" y="511"/>
                  </a:lnTo>
                  <a:lnTo>
                    <a:pt x="315" y="519"/>
                  </a:lnTo>
                  <a:lnTo>
                    <a:pt x="311" y="526"/>
                  </a:lnTo>
                  <a:lnTo>
                    <a:pt x="309" y="534"/>
                  </a:lnTo>
                  <a:lnTo>
                    <a:pt x="306" y="541"/>
                  </a:lnTo>
                  <a:lnTo>
                    <a:pt x="304" y="549"/>
                  </a:lnTo>
                  <a:lnTo>
                    <a:pt x="302" y="559"/>
                  </a:lnTo>
                  <a:lnTo>
                    <a:pt x="298" y="566"/>
                  </a:lnTo>
                  <a:lnTo>
                    <a:pt x="296" y="574"/>
                  </a:lnTo>
                  <a:lnTo>
                    <a:pt x="294" y="579"/>
                  </a:lnTo>
                  <a:lnTo>
                    <a:pt x="292" y="587"/>
                  </a:lnTo>
                  <a:lnTo>
                    <a:pt x="289" y="595"/>
                  </a:lnTo>
                  <a:lnTo>
                    <a:pt x="287" y="602"/>
                  </a:lnTo>
                  <a:lnTo>
                    <a:pt x="285" y="610"/>
                  </a:lnTo>
                  <a:lnTo>
                    <a:pt x="281" y="617"/>
                  </a:lnTo>
                  <a:lnTo>
                    <a:pt x="279" y="623"/>
                  </a:lnTo>
                  <a:lnTo>
                    <a:pt x="279" y="631"/>
                  </a:lnTo>
                  <a:lnTo>
                    <a:pt x="275" y="638"/>
                  </a:lnTo>
                  <a:lnTo>
                    <a:pt x="273" y="644"/>
                  </a:lnTo>
                  <a:lnTo>
                    <a:pt x="273" y="652"/>
                  </a:lnTo>
                  <a:lnTo>
                    <a:pt x="271" y="657"/>
                  </a:lnTo>
                  <a:lnTo>
                    <a:pt x="268" y="665"/>
                  </a:lnTo>
                  <a:lnTo>
                    <a:pt x="268" y="673"/>
                  </a:lnTo>
                  <a:lnTo>
                    <a:pt x="266" y="678"/>
                  </a:lnTo>
                  <a:lnTo>
                    <a:pt x="266" y="686"/>
                  </a:lnTo>
                  <a:lnTo>
                    <a:pt x="262" y="692"/>
                  </a:lnTo>
                  <a:lnTo>
                    <a:pt x="262" y="699"/>
                  </a:lnTo>
                  <a:lnTo>
                    <a:pt x="260" y="705"/>
                  </a:lnTo>
                  <a:lnTo>
                    <a:pt x="260" y="712"/>
                  </a:lnTo>
                  <a:lnTo>
                    <a:pt x="258" y="718"/>
                  </a:lnTo>
                  <a:lnTo>
                    <a:pt x="258" y="724"/>
                  </a:lnTo>
                  <a:lnTo>
                    <a:pt x="256" y="731"/>
                  </a:lnTo>
                  <a:lnTo>
                    <a:pt x="256" y="737"/>
                  </a:lnTo>
                  <a:lnTo>
                    <a:pt x="254" y="743"/>
                  </a:lnTo>
                  <a:lnTo>
                    <a:pt x="254" y="750"/>
                  </a:lnTo>
                  <a:lnTo>
                    <a:pt x="252" y="756"/>
                  </a:lnTo>
                  <a:lnTo>
                    <a:pt x="252" y="762"/>
                  </a:lnTo>
                  <a:lnTo>
                    <a:pt x="252" y="768"/>
                  </a:lnTo>
                  <a:lnTo>
                    <a:pt x="251" y="773"/>
                  </a:lnTo>
                  <a:lnTo>
                    <a:pt x="251" y="781"/>
                  </a:lnTo>
                  <a:lnTo>
                    <a:pt x="251" y="787"/>
                  </a:lnTo>
                  <a:lnTo>
                    <a:pt x="251" y="792"/>
                  </a:lnTo>
                  <a:lnTo>
                    <a:pt x="249" y="798"/>
                  </a:lnTo>
                  <a:lnTo>
                    <a:pt x="249" y="802"/>
                  </a:lnTo>
                  <a:lnTo>
                    <a:pt x="249" y="808"/>
                  </a:lnTo>
                  <a:lnTo>
                    <a:pt x="249" y="813"/>
                  </a:lnTo>
                  <a:lnTo>
                    <a:pt x="247" y="819"/>
                  </a:lnTo>
                  <a:lnTo>
                    <a:pt x="247" y="825"/>
                  </a:lnTo>
                  <a:lnTo>
                    <a:pt x="247" y="830"/>
                  </a:lnTo>
                  <a:lnTo>
                    <a:pt x="247" y="836"/>
                  </a:lnTo>
                  <a:lnTo>
                    <a:pt x="247" y="840"/>
                  </a:lnTo>
                  <a:lnTo>
                    <a:pt x="247" y="846"/>
                  </a:lnTo>
                  <a:lnTo>
                    <a:pt x="247" y="851"/>
                  </a:lnTo>
                  <a:lnTo>
                    <a:pt x="247" y="857"/>
                  </a:lnTo>
                  <a:lnTo>
                    <a:pt x="247" y="861"/>
                  </a:lnTo>
                  <a:lnTo>
                    <a:pt x="247" y="866"/>
                  </a:lnTo>
                  <a:lnTo>
                    <a:pt x="247" y="872"/>
                  </a:lnTo>
                  <a:lnTo>
                    <a:pt x="245" y="876"/>
                  </a:lnTo>
                  <a:lnTo>
                    <a:pt x="245" y="882"/>
                  </a:lnTo>
                  <a:lnTo>
                    <a:pt x="245" y="885"/>
                  </a:lnTo>
                  <a:lnTo>
                    <a:pt x="245" y="891"/>
                  </a:lnTo>
                  <a:lnTo>
                    <a:pt x="245" y="895"/>
                  </a:lnTo>
                  <a:lnTo>
                    <a:pt x="245" y="899"/>
                  </a:lnTo>
                  <a:lnTo>
                    <a:pt x="245" y="904"/>
                  </a:lnTo>
                  <a:lnTo>
                    <a:pt x="245" y="908"/>
                  </a:lnTo>
                  <a:lnTo>
                    <a:pt x="245" y="918"/>
                  </a:lnTo>
                  <a:lnTo>
                    <a:pt x="247" y="925"/>
                  </a:lnTo>
                  <a:lnTo>
                    <a:pt x="247" y="935"/>
                  </a:lnTo>
                  <a:lnTo>
                    <a:pt x="247" y="942"/>
                  </a:lnTo>
                  <a:lnTo>
                    <a:pt x="247" y="950"/>
                  </a:lnTo>
                  <a:lnTo>
                    <a:pt x="247" y="956"/>
                  </a:lnTo>
                  <a:lnTo>
                    <a:pt x="247" y="963"/>
                  </a:lnTo>
                  <a:lnTo>
                    <a:pt x="247" y="969"/>
                  </a:lnTo>
                  <a:lnTo>
                    <a:pt x="247" y="975"/>
                  </a:lnTo>
                  <a:lnTo>
                    <a:pt x="249" y="980"/>
                  </a:lnTo>
                  <a:lnTo>
                    <a:pt x="249" y="984"/>
                  </a:lnTo>
                  <a:lnTo>
                    <a:pt x="249" y="990"/>
                  </a:lnTo>
                  <a:lnTo>
                    <a:pt x="249" y="998"/>
                  </a:lnTo>
                  <a:lnTo>
                    <a:pt x="251" y="1003"/>
                  </a:lnTo>
                  <a:lnTo>
                    <a:pt x="251" y="1007"/>
                  </a:lnTo>
                  <a:lnTo>
                    <a:pt x="251" y="1009"/>
                  </a:lnTo>
                  <a:lnTo>
                    <a:pt x="159" y="1190"/>
                  </a:lnTo>
                  <a:lnTo>
                    <a:pt x="0" y="891"/>
                  </a:lnTo>
                  <a:lnTo>
                    <a:pt x="125" y="342"/>
                  </a:lnTo>
                  <a:lnTo>
                    <a:pt x="454" y="0"/>
                  </a:lnTo>
                  <a:lnTo>
                    <a:pt x="454" y="0"/>
                  </a:lnTo>
                  <a:close/>
                </a:path>
              </a:pathLst>
            </a:custGeom>
            <a:solidFill>
              <a:srgbClr val="E6009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10"/>
            <p:cNvSpPr>
              <a:spLocks/>
            </p:cNvSpPr>
            <p:nvPr/>
          </p:nvSpPr>
          <p:spPr bwMode="auto">
            <a:xfrm>
              <a:off x="8199438" y="5688013"/>
              <a:ext cx="268287" cy="236538"/>
            </a:xfrm>
            <a:custGeom>
              <a:avLst/>
              <a:gdLst/>
              <a:ahLst/>
              <a:cxnLst>
                <a:cxn ang="0">
                  <a:pos x="131" y="0"/>
                </a:cxn>
                <a:cxn ang="0">
                  <a:pos x="120" y="0"/>
                </a:cxn>
                <a:cxn ang="0">
                  <a:pos x="105" y="2"/>
                </a:cxn>
                <a:cxn ang="0">
                  <a:pos x="84" y="10"/>
                </a:cxn>
                <a:cxn ang="0">
                  <a:pos x="59" y="27"/>
                </a:cxn>
                <a:cxn ang="0">
                  <a:pos x="44" y="37"/>
                </a:cxn>
                <a:cxn ang="0">
                  <a:pos x="27" y="58"/>
                </a:cxn>
                <a:cxn ang="0">
                  <a:pos x="11" y="80"/>
                </a:cxn>
                <a:cxn ang="0">
                  <a:pos x="4" y="103"/>
                </a:cxn>
                <a:cxn ang="0">
                  <a:pos x="0" y="120"/>
                </a:cxn>
                <a:cxn ang="0">
                  <a:pos x="0" y="128"/>
                </a:cxn>
                <a:cxn ang="0">
                  <a:pos x="6" y="135"/>
                </a:cxn>
                <a:cxn ang="0">
                  <a:pos x="13" y="147"/>
                </a:cxn>
                <a:cxn ang="0">
                  <a:pos x="23" y="162"/>
                </a:cxn>
                <a:cxn ang="0">
                  <a:pos x="36" y="179"/>
                </a:cxn>
                <a:cxn ang="0">
                  <a:pos x="49" y="198"/>
                </a:cxn>
                <a:cxn ang="0">
                  <a:pos x="63" y="217"/>
                </a:cxn>
                <a:cxn ang="0">
                  <a:pos x="76" y="234"/>
                </a:cxn>
                <a:cxn ang="0">
                  <a:pos x="87" y="251"/>
                </a:cxn>
                <a:cxn ang="0">
                  <a:pos x="101" y="269"/>
                </a:cxn>
                <a:cxn ang="0">
                  <a:pos x="116" y="280"/>
                </a:cxn>
                <a:cxn ang="0">
                  <a:pos x="133" y="288"/>
                </a:cxn>
                <a:cxn ang="0">
                  <a:pos x="148" y="293"/>
                </a:cxn>
                <a:cxn ang="0">
                  <a:pos x="164" y="297"/>
                </a:cxn>
                <a:cxn ang="0">
                  <a:pos x="179" y="299"/>
                </a:cxn>
                <a:cxn ang="0">
                  <a:pos x="196" y="299"/>
                </a:cxn>
                <a:cxn ang="0">
                  <a:pos x="215" y="299"/>
                </a:cxn>
                <a:cxn ang="0">
                  <a:pos x="232" y="297"/>
                </a:cxn>
                <a:cxn ang="0">
                  <a:pos x="251" y="293"/>
                </a:cxn>
                <a:cxn ang="0">
                  <a:pos x="270" y="284"/>
                </a:cxn>
                <a:cxn ang="0">
                  <a:pos x="285" y="274"/>
                </a:cxn>
                <a:cxn ang="0">
                  <a:pos x="299" y="261"/>
                </a:cxn>
                <a:cxn ang="0">
                  <a:pos x="310" y="244"/>
                </a:cxn>
                <a:cxn ang="0">
                  <a:pos x="321" y="227"/>
                </a:cxn>
                <a:cxn ang="0">
                  <a:pos x="329" y="211"/>
                </a:cxn>
                <a:cxn ang="0">
                  <a:pos x="333" y="192"/>
                </a:cxn>
                <a:cxn ang="0">
                  <a:pos x="337" y="173"/>
                </a:cxn>
                <a:cxn ang="0">
                  <a:pos x="337" y="156"/>
                </a:cxn>
                <a:cxn ang="0">
                  <a:pos x="335" y="141"/>
                </a:cxn>
                <a:cxn ang="0">
                  <a:pos x="331" y="126"/>
                </a:cxn>
                <a:cxn ang="0">
                  <a:pos x="319" y="105"/>
                </a:cxn>
                <a:cxn ang="0">
                  <a:pos x="302" y="80"/>
                </a:cxn>
                <a:cxn ang="0">
                  <a:pos x="287" y="61"/>
                </a:cxn>
                <a:cxn ang="0">
                  <a:pos x="270" y="44"/>
                </a:cxn>
                <a:cxn ang="0">
                  <a:pos x="261" y="35"/>
                </a:cxn>
              </a:cxnLst>
              <a:rect l="0" t="0" r="r" b="b"/>
              <a:pathLst>
                <a:path w="338" h="299">
                  <a:moveTo>
                    <a:pt x="135" y="2"/>
                  </a:moveTo>
                  <a:lnTo>
                    <a:pt x="135" y="0"/>
                  </a:lnTo>
                  <a:lnTo>
                    <a:pt x="131" y="0"/>
                  </a:lnTo>
                  <a:lnTo>
                    <a:pt x="127" y="0"/>
                  </a:lnTo>
                  <a:lnTo>
                    <a:pt x="124" y="0"/>
                  </a:lnTo>
                  <a:lnTo>
                    <a:pt x="120" y="0"/>
                  </a:lnTo>
                  <a:lnTo>
                    <a:pt x="116" y="0"/>
                  </a:lnTo>
                  <a:lnTo>
                    <a:pt x="110" y="0"/>
                  </a:lnTo>
                  <a:lnTo>
                    <a:pt x="105" y="2"/>
                  </a:lnTo>
                  <a:lnTo>
                    <a:pt x="97" y="4"/>
                  </a:lnTo>
                  <a:lnTo>
                    <a:pt x="91" y="8"/>
                  </a:lnTo>
                  <a:lnTo>
                    <a:pt x="84" y="10"/>
                  </a:lnTo>
                  <a:lnTo>
                    <a:pt x="76" y="16"/>
                  </a:lnTo>
                  <a:lnTo>
                    <a:pt x="67" y="19"/>
                  </a:lnTo>
                  <a:lnTo>
                    <a:pt x="59" y="27"/>
                  </a:lnTo>
                  <a:lnTo>
                    <a:pt x="53" y="29"/>
                  </a:lnTo>
                  <a:lnTo>
                    <a:pt x="49" y="33"/>
                  </a:lnTo>
                  <a:lnTo>
                    <a:pt x="44" y="37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27" y="58"/>
                  </a:lnTo>
                  <a:lnTo>
                    <a:pt x="21" y="65"/>
                  </a:lnTo>
                  <a:lnTo>
                    <a:pt x="17" y="73"/>
                  </a:lnTo>
                  <a:lnTo>
                    <a:pt x="11" y="80"/>
                  </a:lnTo>
                  <a:lnTo>
                    <a:pt x="10" y="90"/>
                  </a:lnTo>
                  <a:lnTo>
                    <a:pt x="6" y="97"/>
                  </a:lnTo>
                  <a:lnTo>
                    <a:pt x="4" y="103"/>
                  </a:lnTo>
                  <a:lnTo>
                    <a:pt x="2" y="111"/>
                  </a:lnTo>
                  <a:lnTo>
                    <a:pt x="2" y="116"/>
                  </a:lnTo>
                  <a:lnTo>
                    <a:pt x="0" y="120"/>
                  </a:lnTo>
                  <a:lnTo>
                    <a:pt x="0" y="124"/>
                  </a:lnTo>
                  <a:lnTo>
                    <a:pt x="0" y="126"/>
                  </a:lnTo>
                  <a:lnTo>
                    <a:pt x="0" y="128"/>
                  </a:lnTo>
                  <a:lnTo>
                    <a:pt x="0" y="128"/>
                  </a:lnTo>
                  <a:lnTo>
                    <a:pt x="4" y="132"/>
                  </a:lnTo>
                  <a:lnTo>
                    <a:pt x="6" y="135"/>
                  </a:lnTo>
                  <a:lnTo>
                    <a:pt x="8" y="137"/>
                  </a:lnTo>
                  <a:lnTo>
                    <a:pt x="11" y="143"/>
                  </a:lnTo>
                  <a:lnTo>
                    <a:pt x="13" y="147"/>
                  </a:lnTo>
                  <a:lnTo>
                    <a:pt x="17" y="151"/>
                  </a:lnTo>
                  <a:lnTo>
                    <a:pt x="19" y="156"/>
                  </a:lnTo>
                  <a:lnTo>
                    <a:pt x="23" y="162"/>
                  </a:lnTo>
                  <a:lnTo>
                    <a:pt x="29" y="168"/>
                  </a:lnTo>
                  <a:lnTo>
                    <a:pt x="32" y="173"/>
                  </a:lnTo>
                  <a:lnTo>
                    <a:pt x="36" y="179"/>
                  </a:lnTo>
                  <a:lnTo>
                    <a:pt x="40" y="185"/>
                  </a:lnTo>
                  <a:lnTo>
                    <a:pt x="46" y="192"/>
                  </a:lnTo>
                  <a:lnTo>
                    <a:pt x="49" y="198"/>
                  </a:lnTo>
                  <a:lnTo>
                    <a:pt x="53" y="206"/>
                  </a:lnTo>
                  <a:lnTo>
                    <a:pt x="57" y="211"/>
                  </a:lnTo>
                  <a:lnTo>
                    <a:pt x="63" y="217"/>
                  </a:lnTo>
                  <a:lnTo>
                    <a:pt x="67" y="223"/>
                  </a:lnTo>
                  <a:lnTo>
                    <a:pt x="70" y="229"/>
                  </a:lnTo>
                  <a:lnTo>
                    <a:pt x="76" y="234"/>
                  </a:lnTo>
                  <a:lnTo>
                    <a:pt x="80" y="242"/>
                  </a:lnTo>
                  <a:lnTo>
                    <a:pt x="84" y="248"/>
                  </a:lnTo>
                  <a:lnTo>
                    <a:pt x="87" y="251"/>
                  </a:lnTo>
                  <a:lnTo>
                    <a:pt x="89" y="257"/>
                  </a:lnTo>
                  <a:lnTo>
                    <a:pt x="95" y="261"/>
                  </a:lnTo>
                  <a:lnTo>
                    <a:pt x="101" y="269"/>
                  </a:lnTo>
                  <a:lnTo>
                    <a:pt x="107" y="274"/>
                  </a:lnTo>
                  <a:lnTo>
                    <a:pt x="110" y="276"/>
                  </a:lnTo>
                  <a:lnTo>
                    <a:pt x="116" y="280"/>
                  </a:lnTo>
                  <a:lnTo>
                    <a:pt x="122" y="284"/>
                  </a:lnTo>
                  <a:lnTo>
                    <a:pt x="129" y="288"/>
                  </a:lnTo>
                  <a:lnTo>
                    <a:pt x="133" y="288"/>
                  </a:lnTo>
                  <a:lnTo>
                    <a:pt x="137" y="289"/>
                  </a:lnTo>
                  <a:lnTo>
                    <a:pt x="143" y="291"/>
                  </a:lnTo>
                  <a:lnTo>
                    <a:pt x="148" y="293"/>
                  </a:lnTo>
                  <a:lnTo>
                    <a:pt x="152" y="293"/>
                  </a:lnTo>
                  <a:lnTo>
                    <a:pt x="158" y="295"/>
                  </a:lnTo>
                  <a:lnTo>
                    <a:pt x="164" y="297"/>
                  </a:lnTo>
                  <a:lnTo>
                    <a:pt x="169" y="299"/>
                  </a:lnTo>
                  <a:lnTo>
                    <a:pt x="173" y="299"/>
                  </a:lnTo>
                  <a:lnTo>
                    <a:pt x="179" y="299"/>
                  </a:lnTo>
                  <a:lnTo>
                    <a:pt x="184" y="299"/>
                  </a:lnTo>
                  <a:lnTo>
                    <a:pt x="190" y="299"/>
                  </a:lnTo>
                  <a:lnTo>
                    <a:pt x="196" y="299"/>
                  </a:lnTo>
                  <a:lnTo>
                    <a:pt x="202" y="299"/>
                  </a:lnTo>
                  <a:lnTo>
                    <a:pt x="207" y="299"/>
                  </a:lnTo>
                  <a:lnTo>
                    <a:pt x="215" y="299"/>
                  </a:lnTo>
                  <a:lnTo>
                    <a:pt x="221" y="299"/>
                  </a:lnTo>
                  <a:lnTo>
                    <a:pt x="226" y="299"/>
                  </a:lnTo>
                  <a:lnTo>
                    <a:pt x="232" y="297"/>
                  </a:lnTo>
                  <a:lnTo>
                    <a:pt x="240" y="295"/>
                  </a:lnTo>
                  <a:lnTo>
                    <a:pt x="245" y="293"/>
                  </a:lnTo>
                  <a:lnTo>
                    <a:pt x="251" y="293"/>
                  </a:lnTo>
                  <a:lnTo>
                    <a:pt x="257" y="289"/>
                  </a:lnTo>
                  <a:lnTo>
                    <a:pt x="264" y="288"/>
                  </a:lnTo>
                  <a:lnTo>
                    <a:pt x="270" y="284"/>
                  </a:lnTo>
                  <a:lnTo>
                    <a:pt x="276" y="280"/>
                  </a:lnTo>
                  <a:lnTo>
                    <a:pt x="280" y="278"/>
                  </a:lnTo>
                  <a:lnTo>
                    <a:pt x="285" y="274"/>
                  </a:lnTo>
                  <a:lnTo>
                    <a:pt x="289" y="269"/>
                  </a:lnTo>
                  <a:lnTo>
                    <a:pt x="295" y="265"/>
                  </a:lnTo>
                  <a:lnTo>
                    <a:pt x="299" y="261"/>
                  </a:lnTo>
                  <a:lnTo>
                    <a:pt x="304" y="255"/>
                  </a:lnTo>
                  <a:lnTo>
                    <a:pt x="308" y="249"/>
                  </a:lnTo>
                  <a:lnTo>
                    <a:pt x="310" y="244"/>
                  </a:lnTo>
                  <a:lnTo>
                    <a:pt x="314" y="238"/>
                  </a:lnTo>
                  <a:lnTo>
                    <a:pt x="318" y="234"/>
                  </a:lnTo>
                  <a:lnTo>
                    <a:pt x="321" y="227"/>
                  </a:lnTo>
                  <a:lnTo>
                    <a:pt x="323" y="221"/>
                  </a:lnTo>
                  <a:lnTo>
                    <a:pt x="325" y="215"/>
                  </a:lnTo>
                  <a:lnTo>
                    <a:pt x="329" y="211"/>
                  </a:lnTo>
                  <a:lnTo>
                    <a:pt x="331" y="204"/>
                  </a:lnTo>
                  <a:lnTo>
                    <a:pt x="333" y="198"/>
                  </a:lnTo>
                  <a:lnTo>
                    <a:pt x="333" y="192"/>
                  </a:lnTo>
                  <a:lnTo>
                    <a:pt x="335" y="187"/>
                  </a:lnTo>
                  <a:lnTo>
                    <a:pt x="335" y="179"/>
                  </a:lnTo>
                  <a:lnTo>
                    <a:pt x="337" y="173"/>
                  </a:lnTo>
                  <a:lnTo>
                    <a:pt x="337" y="168"/>
                  </a:lnTo>
                  <a:lnTo>
                    <a:pt x="338" y="162"/>
                  </a:lnTo>
                  <a:lnTo>
                    <a:pt x="337" y="156"/>
                  </a:lnTo>
                  <a:lnTo>
                    <a:pt x="337" y="151"/>
                  </a:lnTo>
                  <a:lnTo>
                    <a:pt x="337" y="145"/>
                  </a:lnTo>
                  <a:lnTo>
                    <a:pt x="335" y="141"/>
                  </a:lnTo>
                  <a:lnTo>
                    <a:pt x="335" y="135"/>
                  </a:lnTo>
                  <a:lnTo>
                    <a:pt x="333" y="130"/>
                  </a:lnTo>
                  <a:lnTo>
                    <a:pt x="331" y="126"/>
                  </a:lnTo>
                  <a:lnTo>
                    <a:pt x="329" y="122"/>
                  </a:lnTo>
                  <a:lnTo>
                    <a:pt x="325" y="113"/>
                  </a:lnTo>
                  <a:lnTo>
                    <a:pt x="319" y="105"/>
                  </a:lnTo>
                  <a:lnTo>
                    <a:pt x="314" y="97"/>
                  </a:lnTo>
                  <a:lnTo>
                    <a:pt x="308" y="90"/>
                  </a:lnTo>
                  <a:lnTo>
                    <a:pt x="302" y="80"/>
                  </a:lnTo>
                  <a:lnTo>
                    <a:pt x="297" y="73"/>
                  </a:lnTo>
                  <a:lnTo>
                    <a:pt x="291" y="67"/>
                  </a:lnTo>
                  <a:lnTo>
                    <a:pt x="287" y="61"/>
                  </a:lnTo>
                  <a:lnTo>
                    <a:pt x="281" y="54"/>
                  </a:lnTo>
                  <a:lnTo>
                    <a:pt x="276" y="50"/>
                  </a:lnTo>
                  <a:lnTo>
                    <a:pt x="270" y="44"/>
                  </a:lnTo>
                  <a:lnTo>
                    <a:pt x="268" y="40"/>
                  </a:lnTo>
                  <a:lnTo>
                    <a:pt x="262" y="37"/>
                  </a:lnTo>
                  <a:lnTo>
                    <a:pt x="261" y="35"/>
                  </a:lnTo>
                  <a:lnTo>
                    <a:pt x="135" y="2"/>
                  </a:lnTo>
                  <a:lnTo>
                    <a:pt x="135" y="2"/>
                  </a:lnTo>
                  <a:close/>
                </a:path>
              </a:pathLst>
            </a:custGeom>
            <a:solidFill>
              <a:srgbClr val="4D4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11"/>
            <p:cNvSpPr>
              <a:spLocks/>
            </p:cNvSpPr>
            <p:nvPr/>
          </p:nvSpPr>
          <p:spPr bwMode="auto">
            <a:xfrm>
              <a:off x="8326438" y="5789613"/>
              <a:ext cx="82550" cy="80963"/>
            </a:xfrm>
            <a:custGeom>
              <a:avLst/>
              <a:gdLst/>
              <a:ahLst/>
              <a:cxnLst>
                <a:cxn ang="0">
                  <a:pos x="13" y="15"/>
                </a:cxn>
                <a:cxn ang="0">
                  <a:pos x="11" y="17"/>
                </a:cxn>
                <a:cxn ang="0">
                  <a:pos x="7" y="21"/>
                </a:cxn>
                <a:cxn ang="0">
                  <a:pos x="5" y="24"/>
                </a:cxn>
                <a:cxn ang="0">
                  <a:pos x="3" y="28"/>
                </a:cxn>
                <a:cxn ang="0">
                  <a:pos x="2" y="32"/>
                </a:cxn>
                <a:cxn ang="0">
                  <a:pos x="2" y="38"/>
                </a:cxn>
                <a:cxn ang="0">
                  <a:pos x="0" y="42"/>
                </a:cxn>
                <a:cxn ang="0">
                  <a:pos x="0" y="47"/>
                </a:cxn>
                <a:cxn ang="0">
                  <a:pos x="0" y="53"/>
                </a:cxn>
                <a:cxn ang="0">
                  <a:pos x="3" y="59"/>
                </a:cxn>
                <a:cxn ang="0">
                  <a:pos x="5" y="66"/>
                </a:cxn>
                <a:cxn ang="0">
                  <a:pos x="9" y="72"/>
                </a:cxn>
                <a:cxn ang="0">
                  <a:pos x="15" y="78"/>
                </a:cxn>
                <a:cxn ang="0">
                  <a:pos x="24" y="85"/>
                </a:cxn>
                <a:cxn ang="0">
                  <a:pos x="32" y="91"/>
                </a:cxn>
                <a:cxn ang="0">
                  <a:pos x="38" y="97"/>
                </a:cxn>
                <a:cxn ang="0">
                  <a:pos x="45" y="99"/>
                </a:cxn>
                <a:cxn ang="0">
                  <a:pos x="53" y="100"/>
                </a:cxn>
                <a:cxn ang="0">
                  <a:pos x="59" y="99"/>
                </a:cxn>
                <a:cxn ang="0">
                  <a:pos x="66" y="99"/>
                </a:cxn>
                <a:cxn ang="0">
                  <a:pos x="72" y="97"/>
                </a:cxn>
                <a:cxn ang="0">
                  <a:pos x="78" y="95"/>
                </a:cxn>
                <a:cxn ang="0">
                  <a:pos x="81" y="91"/>
                </a:cxn>
                <a:cxn ang="0">
                  <a:pos x="87" y="87"/>
                </a:cxn>
                <a:cxn ang="0">
                  <a:pos x="89" y="83"/>
                </a:cxn>
                <a:cxn ang="0">
                  <a:pos x="95" y="80"/>
                </a:cxn>
                <a:cxn ang="0">
                  <a:pos x="99" y="70"/>
                </a:cxn>
                <a:cxn ang="0">
                  <a:pos x="100" y="62"/>
                </a:cxn>
                <a:cxn ang="0">
                  <a:pos x="100" y="53"/>
                </a:cxn>
                <a:cxn ang="0">
                  <a:pos x="102" y="47"/>
                </a:cxn>
                <a:cxn ang="0">
                  <a:pos x="102" y="38"/>
                </a:cxn>
                <a:cxn ang="0">
                  <a:pos x="102" y="30"/>
                </a:cxn>
                <a:cxn ang="0">
                  <a:pos x="100" y="23"/>
                </a:cxn>
                <a:cxn ang="0">
                  <a:pos x="95" y="15"/>
                </a:cxn>
                <a:cxn ang="0">
                  <a:pos x="93" y="13"/>
                </a:cxn>
                <a:cxn ang="0">
                  <a:pos x="89" y="9"/>
                </a:cxn>
                <a:cxn ang="0">
                  <a:pos x="85" y="7"/>
                </a:cxn>
                <a:cxn ang="0">
                  <a:pos x="81" y="5"/>
                </a:cxn>
                <a:cxn ang="0">
                  <a:pos x="76" y="2"/>
                </a:cxn>
                <a:cxn ang="0">
                  <a:pos x="70" y="0"/>
                </a:cxn>
                <a:cxn ang="0">
                  <a:pos x="64" y="0"/>
                </a:cxn>
                <a:cxn ang="0">
                  <a:pos x="61" y="0"/>
                </a:cxn>
                <a:cxn ang="0">
                  <a:pos x="53" y="0"/>
                </a:cxn>
                <a:cxn ang="0">
                  <a:pos x="49" y="2"/>
                </a:cxn>
                <a:cxn ang="0">
                  <a:pos x="43" y="2"/>
                </a:cxn>
                <a:cxn ang="0">
                  <a:pos x="38" y="5"/>
                </a:cxn>
                <a:cxn ang="0">
                  <a:pos x="32" y="7"/>
                </a:cxn>
                <a:cxn ang="0">
                  <a:pos x="26" y="7"/>
                </a:cxn>
                <a:cxn ang="0">
                  <a:pos x="22" y="9"/>
                </a:cxn>
                <a:cxn ang="0">
                  <a:pos x="19" y="11"/>
                </a:cxn>
                <a:cxn ang="0">
                  <a:pos x="15" y="13"/>
                </a:cxn>
                <a:cxn ang="0">
                  <a:pos x="13" y="15"/>
                </a:cxn>
                <a:cxn ang="0">
                  <a:pos x="13" y="15"/>
                </a:cxn>
              </a:cxnLst>
              <a:rect l="0" t="0" r="r" b="b"/>
              <a:pathLst>
                <a:path w="102" h="100">
                  <a:moveTo>
                    <a:pt x="13" y="15"/>
                  </a:moveTo>
                  <a:lnTo>
                    <a:pt x="11" y="17"/>
                  </a:lnTo>
                  <a:lnTo>
                    <a:pt x="7" y="21"/>
                  </a:lnTo>
                  <a:lnTo>
                    <a:pt x="5" y="24"/>
                  </a:lnTo>
                  <a:lnTo>
                    <a:pt x="3" y="28"/>
                  </a:lnTo>
                  <a:lnTo>
                    <a:pt x="2" y="32"/>
                  </a:lnTo>
                  <a:lnTo>
                    <a:pt x="2" y="38"/>
                  </a:lnTo>
                  <a:lnTo>
                    <a:pt x="0" y="42"/>
                  </a:lnTo>
                  <a:lnTo>
                    <a:pt x="0" y="47"/>
                  </a:lnTo>
                  <a:lnTo>
                    <a:pt x="0" y="53"/>
                  </a:lnTo>
                  <a:lnTo>
                    <a:pt x="3" y="59"/>
                  </a:lnTo>
                  <a:lnTo>
                    <a:pt x="5" y="66"/>
                  </a:lnTo>
                  <a:lnTo>
                    <a:pt x="9" y="72"/>
                  </a:lnTo>
                  <a:lnTo>
                    <a:pt x="15" y="78"/>
                  </a:lnTo>
                  <a:lnTo>
                    <a:pt x="24" y="85"/>
                  </a:lnTo>
                  <a:lnTo>
                    <a:pt x="32" y="91"/>
                  </a:lnTo>
                  <a:lnTo>
                    <a:pt x="38" y="97"/>
                  </a:lnTo>
                  <a:lnTo>
                    <a:pt x="45" y="99"/>
                  </a:lnTo>
                  <a:lnTo>
                    <a:pt x="53" y="100"/>
                  </a:lnTo>
                  <a:lnTo>
                    <a:pt x="59" y="99"/>
                  </a:lnTo>
                  <a:lnTo>
                    <a:pt x="66" y="99"/>
                  </a:lnTo>
                  <a:lnTo>
                    <a:pt x="72" y="97"/>
                  </a:lnTo>
                  <a:lnTo>
                    <a:pt x="78" y="95"/>
                  </a:lnTo>
                  <a:lnTo>
                    <a:pt x="81" y="91"/>
                  </a:lnTo>
                  <a:lnTo>
                    <a:pt x="87" y="87"/>
                  </a:lnTo>
                  <a:lnTo>
                    <a:pt x="89" y="83"/>
                  </a:lnTo>
                  <a:lnTo>
                    <a:pt x="95" y="80"/>
                  </a:lnTo>
                  <a:lnTo>
                    <a:pt x="99" y="70"/>
                  </a:lnTo>
                  <a:lnTo>
                    <a:pt x="100" y="62"/>
                  </a:lnTo>
                  <a:lnTo>
                    <a:pt x="100" y="53"/>
                  </a:lnTo>
                  <a:lnTo>
                    <a:pt x="102" y="47"/>
                  </a:lnTo>
                  <a:lnTo>
                    <a:pt x="102" y="38"/>
                  </a:lnTo>
                  <a:lnTo>
                    <a:pt x="102" y="30"/>
                  </a:lnTo>
                  <a:lnTo>
                    <a:pt x="100" y="23"/>
                  </a:lnTo>
                  <a:lnTo>
                    <a:pt x="95" y="15"/>
                  </a:lnTo>
                  <a:lnTo>
                    <a:pt x="93" y="13"/>
                  </a:lnTo>
                  <a:lnTo>
                    <a:pt x="89" y="9"/>
                  </a:lnTo>
                  <a:lnTo>
                    <a:pt x="85" y="7"/>
                  </a:lnTo>
                  <a:lnTo>
                    <a:pt x="81" y="5"/>
                  </a:lnTo>
                  <a:lnTo>
                    <a:pt x="76" y="2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61" y="0"/>
                  </a:lnTo>
                  <a:lnTo>
                    <a:pt x="53" y="0"/>
                  </a:lnTo>
                  <a:lnTo>
                    <a:pt x="49" y="2"/>
                  </a:lnTo>
                  <a:lnTo>
                    <a:pt x="43" y="2"/>
                  </a:lnTo>
                  <a:lnTo>
                    <a:pt x="38" y="5"/>
                  </a:lnTo>
                  <a:lnTo>
                    <a:pt x="32" y="7"/>
                  </a:lnTo>
                  <a:lnTo>
                    <a:pt x="26" y="7"/>
                  </a:lnTo>
                  <a:lnTo>
                    <a:pt x="22" y="9"/>
                  </a:lnTo>
                  <a:lnTo>
                    <a:pt x="19" y="11"/>
                  </a:lnTo>
                  <a:lnTo>
                    <a:pt x="15" y="13"/>
                  </a:lnTo>
                  <a:lnTo>
                    <a:pt x="13" y="15"/>
                  </a:lnTo>
                  <a:lnTo>
                    <a:pt x="13" y="15"/>
                  </a:lnTo>
                  <a:close/>
                </a:path>
              </a:pathLst>
            </a:custGeom>
            <a:solidFill>
              <a:srgbClr val="99999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12"/>
            <p:cNvSpPr>
              <a:spLocks/>
            </p:cNvSpPr>
            <p:nvPr/>
          </p:nvSpPr>
          <p:spPr bwMode="auto">
            <a:xfrm>
              <a:off x="8220075" y="5697538"/>
              <a:ext cx="250825" cy="227013"/>
            </a:xfrm>
            <a:custGeom>
              <a:avLst/>
              <a:gdLst/>
              <a:ahLst/>
              <a:cxnLst>
                <a:cxn ang="0">
                  <a:pos x="43" y="5"/>
                </a:cxn>
                <a:cxn ang="0">
                  <a:pos x="24" y="19"/>
                </a:cxn>
                <a:cxn ang="0">
                  <a:pos x="7" y="44"/>
                </a:cxn>
                <a:cxn ang="0">
                  <a:pos x="2" y="64"/>
                </a:cxn>
                <a:cxn ang="0">
                  <a:pos x="0" y="93"/>
                </a:cxn>
                <a:cxn ang="0">
                  <a:pos x="0" y="123"/>
                </a:cxn>
                <a:cxn ang="0">
                  <a:pos x="9" y="158"/>
                </a:cxn>
                <a:cxn ang="0">
                  <a:pos x="22" y="190"/>
                </a:cxn>
                <a:cxn ang="0">
                  <a:pos x="43" y="220"/>
                </a:cxn>
                <a:cxn ang="0">
                  <a:pos x="70" y="247"/>
                </a:cxn>
                <a:cxn ang="0">
                  <a:pos x="102" y="266"/>
                </a:cxn>
                <a:cxn ang="0">
                  <a:pos x="127" y="275"/>
                </a:cxn>
                <a:cxn ang="0">
                  <a:pos x="146" y="279"/>
                </a:cxn>
                <a:cxn ang="0">
                  <a:pos x="169" y="283"/>
                </a:cxn>
                <a:cxn ang="0">
                  <a:pos x="192" y="283"/>
                </a:cxn>
                <a:cxn ang="0">
                  <a:pos x="213" y="279"/>
                </a:cxn>
                <a:cxn ang="0">
                  <a:pos x="243" y="268"/>
                </a:cxn>
                <a:cxn ang="0">
                  <a:pos x="270" y="247"/>
                </a:cxn>
                <a:cxn ang="0">
                  <a:pos x="289" y="220"/>
                </a:cxn>
                <a:cxn ang="0">
                  <a:pos x="302" y="194"/>
                </a:cxn>
                <a:cxn ang="0">
                  <a:pos x="311" y="165"/>
                </a:cxn>
                <a:cxn ang="0">
                  <a:pos x="313" y="140"/>
                </a:cxn>
                <a:cxn ang="0">
                  <a:pos x="315" y="120"/>
                </a:cxn>
                <a:cxn ang="0">
                  <a:pos x="308" y="95"/>
                </a:cxn>
                <a:cxn ang="0">
                  <a:pos x="294" y="70"/>
                </a:cxn>
                <a:cxn ang="0">
                  <a:pos x="279" y="51"/>
                </a:cxn>
                <a:cxn ang="0">
                  <a:pos x="256" y="51"/>
                </a:cxn>
                <a:cxn ang="0">
                  <a:pos x="268" y="64"/>
                </a:cxn>
                <a:cxn ang="0">
                  <a:pos x="283" y="85"/>
                </a:cxn>
                <a:cxn ang="0">
                  <a:pos x="291" y="106"/>
                </a:cxn>
                <a:cxn ang="0">
                  <a:pos x="294" y="125"/>
                </a:cxn>
                <a:cxn ang="0">
                  <a:pos x="294" y="144"/>
                </a:cxn>
                <a:cxn ang="0">
                  <a:pos x="289" y="165"/>
                </a:cxn>
                <a:cxn ang="0">
                  <a:pos x="281" y="186"/>
                </a:cxn>
                <a:cxn ang="0">
                  <a:pos x="272" y="205"/>
                </a:cxn>
                <a:cxn ang="0">
                  <a:pos x="251" y="232"/>
                </a:cxn>
                <a:cxn ang="0">
                  <a:pos x="224" y="251"/>
                </a:cxn>
                <a:cxn ang="0">
                  <a:pos x="205" y="260"/>
                </a:cxn>
                <a:cxn ang="0">
                  <a:pos x="180" y="264"/>
                </a:cxn>
                <a:cxn ang="0">
                  <a:pos x="159" y="262"/>
                </a:cxn>
                <a:cxn ang="0">
                  <a:pos x="137" y="256"/>
                </a:cxn>
                <a:cxn ang="0">
                  <a:pos x="116" y="249"/>
                </a:cxn>
                <a:cxn ang="0">
                  <a:pos x="91" y="235"/>
                </a:cxn>
                <a:cxn ang="0">
                  <a:pos x="68" y="216"/>
                </a:cxn>
                <a:cxn ang="0">
                  <a:pos x="59" y="199"/>
                </a:cxn>
                <a:cxn ang="0">
                  <a:pos x="53" y="182"/>
                </a:cxn>
                <a:cxn ang="0">
                  <a:pos x="47" y="158"/>
                </a:cxn>
                <a:cxn ang="0">
                  <a:pos x="41" y="133"/>
                </a:cxn>
                <a:cxn ang="0">
                  <a:pos x="34" y="106"/>
                </a:cxn>
                <a:cxn ang="0">
                  <a:pos x="30" y="85"/>
                </a:cxn>
                <a:cxn ang="0">
                  <a:pos x="26" y="70"/>
                </a:cxn>
                <a:cxn ang="0">
                  <a:pos x="28" y="59"/>
                </a:cxn>
                <a:cxn ang="0">
                  <a:pos x="47" y="34"/>
                </a:cxn>
                <a:cxn ang="0">
                  <a:pos x="66" y="15"/>
                </a:cxn>
                <a:cxn ang="0">
                  <a:pos x="68" y="0"/>
                </a:cxn>
              </a:cxnLst>
              <a:rect l="0" t="0" r="r" b="b"/>
              <a:pathLst>
                <a:path w="315" h="285">
                  <a:moveTo>
                    <a:pt x="62" y="0"/>
                  </a:moveTo>
                  <a:lnTo>
                    <a:pt x="55" y="0"/>
                  </a:lnTo>
                  <a:lnTo>
                    <a:pt x="47" y="4"/>
                  </a:lnTo>
                  <a:lnTo>
                    <a:pt x="43" y="5"/>
                  </a:lnTo>
                  <a:lnTo>
                    <a:pt x="38" y="7"/>
                  </a:lnTo>
                  <a:lnTo>
                    <a:pt x="32" y="9"/>
                  </a:lnTo>
                  <a:lnTo>
                    <a:pt x="28" y="15"/>
                  </a:lnTo>
                  <a:lnTo>
                    <a:pt x="24" y="19"/>
                  </a:lnTo>
                  <a:lnTo>
                    <a:pt x="19" y="25"/>
                  </a:lnTo>
                  <a:lnTo>
                    <a:pt x="13" y="32"/>
                  </a:lnTo>
                  <a:lnTo>
                    <a:pt x="11" y="40"/>
                  </a:lnTo>
                  <a:lnTo>
                    <a:pt x="7" y="44"/>
                  </a:lnTo>
                  <a:lnTo>
                    <a:pt x="5" y="49"/>
                  </a:lnTo>
                  <a:lnTo>
                    <a:pt x="5" y="53"/>
                  </a:lnTo>
                  <a:lnTo>
                    <a:pt x="3" y="59"/>
                  </a:lnTo>
                  <a:lnTo>
                    <a:pt x="2" y="64"/>
                  </a:lnTo>
                  <a:lnTo>
                    <a:pt x="2" y="72"/>
                  </a:lnTo>
                  <a:lnTo>
                    <a:pt x="0" y="80"/>
                  </a:lnTo>
                  <a:lnTo>
                    <a:pt x="0" y="87"/>
                  </a:lnTo>
                  <a:lnTo>
                    <a:pt x="0" y="93"/>
                  </a:lnTo>
                  <a:lnTo>
                    <a:pt x="0" y="101"/>
                  </a:lnTo>
                  <a:lnTo>
                    <a:pt x="0" y="108"/>
                  </a:lnTo>
                  <a:lnTo>
                    <a:pt x="0" y="116"/>
                  </a:lnTo>
                  <a:lnTo>
                    <a:pt x="0" y="123"/>
                  </a:lnTo>
                  <a:lnTo>
                    <a:pt x="2" y="133"/>
                  </a:lnTo>
                  <a:lnTo>
                    <a:pt x="5" y="140"/>
                  </a:lnTo>
                  <a:lnTo>
                    <a:pt x="7" y="150"/>
                  </a:lnTo>
                  <a:lnTo>
                    <a:pt x="9" y="158"/>
                  </a:lnTo>
                  <a:lnTo>
                    <a:pt x="11" y="165"/>
                  </a:lnTo>
                  <a:lnTo>
                    <a:pt x="15" y="175"/>
                  </a:lnTo>
                  <a:lnTo>
                    <a:pt x="19" y="182"/>
                  </a:lnTo>
                  <a:lnTo>
                    <a:pt x="22" y="190"/>
                  </a:lnTo>
                  <a:lnTo>
                    <a:pt x="28" y="197"/>
                  </a:lnTo>
                  <a:lnTo>
                    <a:pt x="32" y="205"/>
                  </a:lnTo>
                  <a:lnTo>
                    <a:pt x="38" y="213"/>
                  </a:lnTo>
                  <a:lnTo>
                    <a:pt x="43" y="220"/>
                  </a:lnTo>
                  <a:lnTo>
                    <a:pt x="49" y="228"/>
                  </a:lnTo>
                  <a:lnTo>
                    <a:pt x="55" y="234"/>
                  </a:lnTo>
                  <a:lnTo>
                    <a:pt x="62" y="241"/>
                  </a:lnTo>
                  <a:lnTo>
                    <a:pt x="70" y="247"/>
                  </a:lnTo>
                  <a:lnTo>
                    <a:pt x="78" y="253"/>
                  </a:lnTo>
                  <a:lnTo>
                    <a:pt x="85" y="258"/>
                  </a:lnTo>
                  <a:lnTo>
                    <a:pt x="95" y="264"/>
                  </a:lnTo>
                  <a:lnTo>
                    <a:pt x="102" y="266"/>
                  </a:lnTo>
                  <a:lnTo>
                    <a:pt x="112" y="272"/>
                  </a:lnTo>
                  <a:lnTo>
                    <a:pt x="116" y="272"/>
                  </a:lnTo>
                  <a:lnTo>
                    <a:pt x="121" y="274"/>
                  </a:lnTo>
                  <a:lnTo>
                    <a:pt x="127" y="275"/>
                  </a:lnTo>
                  <a:lnTo>
                    <a:pt x="131" y="277"/>
                  </a:lnTo>
                  <a:lnTo>
                    <a:pt x="137" y="279"/>
                  </a:lnTo>
                  <a:lnTo>
                    <a:pt x="140" y="279"/>
                  </a:lnTo>
                  <a:lnTo>
                    <a:pt x="146" y="279"/>
                  </a:lnTo>
                  <a:lnTo>
                    <a:pt x="152" y="281"/>
                  </a:lnTo>
                  <a:lnTo>
                    <a:pt x="157" y="281"/>
                  </a:lnTo>
                  <a:lnTo>
                    <a:pt x="163" y="283"/>
                  </a:lnTo>
                  <a:lnTo>
                    <a:pt x="169" y="283"/>
                  </a:lnTo>
                  <a:lnTo>
                    <a:pt x="176" y="285"/>
                  </a:lnTo>
                  <a:lnTo>
                    <a:pt x="180" y="283"/>
                  </a:lnTo>
                  <a:lnTo>
                    <a:pt x="186" y="283"/>
                  </a:lnTo>
                  <a:lnTo>
                    <a:pt x="192" y="283"/>
                  </a:lnTo>
                  <a:lnTo>
                    <a:pt x="197" y="283"/>
                  </a:lnTo>
                  <a:lnTo>
                    <a:pt x="203" y="281"/>
                  </a:lnTo>
                  <a:lnTo>
                    <a:pt x="207" y="279"/>
                  </a:lnTo>
                  <a:lnTo>
                    <a:pt x="213" y="279"/>
                  </a:lnTo>
                  <a:lnTo>
                    <a:pt x="216" y="279"/>
                  </a:lnTo>
                  <a:lnTo>
                    <a:pt x="226" y="275"/>
                  </a:lnTo>
                  <a:lnTo>
                    <a:pt x="235" y="272"/>
                  </a:lnTo>
                  <a:lnTo>
                    <a:pt x="243" y="268"/>
                  </a:lnTo>
                  <a:lnTo>
                    <a:pt x="251" y="264"/>
                  </a:lnTo>
                  <a:lnTo>
                    <a:pt x="256" y="258"/>
                  </a:lnTo>
                  <a:lnTo>
                    <a:pt x="262" y="253"/>
                  </a:lnTo>
                  <a:lnTo>
                    <a:pt x="270" y="247"/>
                  </a:lnTo>
                  <a:lnTo>
                    <a:pt x="275" y="241"/>
                  </a:lnTo>
                  <a:lnTo>
                    <a:pt x="279" y="234"/>
                  </a:lnTo>
                  <a:lnTo>
                    <a:pt x="285" y="228"/>
                  </a:lnTo>
                  <a:lnTo>
                    <a:pt x="289" y="220"/>
                  </a:lnTo>
                  <a:lnTo>
                    <a:pt x="294" y="215"/>
                  </a:lnTo>
                  <a:lnTo>
                    <a:pt x="296" y="207"/>
                  </a:lnTo>
                  <a:lnTo>
                    <a:pt x="300" y="201"/>
                  </a:lnTo>
                  <a:lnTo>
                    <a:pt x="302" y="194"/>
                  </a:lnTo>
                  <a:lnTo>
                    <a:pt x="306" y="188"/>
                  </a:lnTo>
                  <a:lnTo>
                    <a:pt x="308" y="180"/>
                  </a:lnTo>
                  <a:lnTo>
                    <a:pt x="310" y="173"/>
                  </a:lnTo>
                  <a:lnTo>
                    <a:pt x="311" y="165"/>
                  </a:lnTo>
                  <a:lnTo>
                    <a:pt x="313" y="159"/>
                  </a:lnTo>
                  <a:lnTo>
                    <a:pt x="313" y="152"/>
                  </a:lnTo>
                  <a:lnTo>
                    <a:pt x="313" y="146"/>
                  </a:lnTo>
                  <a:lnTo>
                    <a:pt x="313" y="140"/>
                  </a:lnTo>
                  <a:lnTo>
                    <a:pt x="315" y="135"/>
                  </a:lnTo>
                  <a:lnTo>
                    <a:pt x="315" y="129"/>
                  </a:lnTo>
                  <a:lnTo>
                    <a:pt x="315" y="125"/>
                  </a:lnTo>
                  <a:lnTo>
                    <a:pt x="315" y="120"/>
                  </a:lnTo>
                  <a:lnTo>
                    <a:pt x="315" y="118"/>
                  </a:lnTo>
                  <a:lnTo>
                    <a:pt x="313" y="110"/>
                  </a:lnTo>
                  <a:lnTo>
                    <a:pt x="311" y="102"/>
                  </a:lnTo>
                  <a:lnTo>
                    <a:pt x="308" y="95"/>
                  </a:lnTo>
                  <a:lnTo>
                    <a:pt x="306" y="89"/>
                  </a:lnTo>
                  <a:lnTo>
                    <a:pt x="300" y="82"/>
                  </a:lnTo>
                  <a:lnTo>
                    <a:pt x="298" y="76"/>
                  </a:lnTo>
                  <a:lnTo>
                    <a:pt x="294" y="70"/>
                  </a:lnTo>
                  <a:lnTo>
                    <a:pt x="291" y="64"/>
                  </a:lnTo>
                  <a:lnTo>
                    <a:pt x="287" y="59"/>
                  </a:lnTo>
                  <a:lnTo>
                    <a:pt x="283" y="55"/>
                  </a:lnTo>
                  <a:lnTo>
                    <a:pt x="279" y="51"/>
                  </a:lnTo>
                  <a:lnTo>
                    <a:pt x="277" y="49"/>
                  </a:lnTo>
                  <a:lnTo>
                    <a:pt x="272" y="44"/>
                  </a:lnTo>
                  <a:lnTo>
                    <a:pt x="272" y="44"/>
                  </a:lnTo>
                  <a:lnTo>
                    <a:pt x="256" y="51"/>
                  </a:lnTo>
                  <a:lnTo>
                    <a:pt x="256" y="53"/>
                  </a:lnTo>
                  <a:lnTo>
                    <a:pt x="262" y="57"/>
                  </a:lnTo>
                  <a:lnTo>
                    <a:pt x="264" y="59"/>
                  </a:lnTo>
                  <a:lnTo>
                    <a:pt x="268" y="64"/>
                  </a:lnTo>
                  <a:lnTo>
                    <a:pt x="272" y="68"/>
                  </a:lnTo>
                  <a:lnTo>
                    <a:pt x="275" y="74"/>
                  </a:lnTo>
                  <a:lnTo>
                    <a:pt x="279" y="78"/>
                  </a:lnTo>
                  <a:lnTo>
                    <a:pt x="283" y="85"/>
                  </a:lnTo>
                  <a:lnTo>
                    <a:pt x="287" y="91"/>
                  </a:lnTo>
                  <a:lnTo>
                    <a:pt x="289" y="99"/>
                  </a:lnTo>
                  <a:lnTo>
                    <a:pt x="291" y="102"/>
                  </a:lnTo>
                  <a:lnTo>
                    <a:pt x="291" y="106"/>
                  </a:lnTo>
                  <a:lnTo>
                    <a:pt x="292" y="110"/>
                  </a:lnTo>
                  <a:lnTo>
                    <a:pt x="294" y="116"/>
                  </a:lnTo>
                  <a:lnTo>
                    <a:pt x="294" y="120"/>
                  </a:lnTo>
                  <a:lnTo>
                    <a:pt x="294" y="125"/>
                  </a:lnTo>
                  <a:lnTo>
                    <a:pt x="294" y="129"/>
                  </a:lnTo>
                  <a:lnTo>
                    <a:pt x="296" y="135"/>
                  </a:lnTo>
                  <a:lnTo>
                    <a:pt x="294" y="140"/>
                  </a:lnTo>
                  <a:lnTo>
                    <a:pt x="294" y="144"/>
                  </a:lnTo>
                  <a:lnTo>
                    <a:pt x="292" y="150"/>
                  </a:lnTo>
                  <a:lnTo>
                    <a:pt x="292" y="156"/>
                  </a:lnTo>
                  <a:lnTo>
                    <a:pt x="291" y="159"/>
                  </a:lnTo>
                  <a:lnTo>
                    <a:pt x="289" y="165"/>
                  </a:lnTo>
                  <a:lnTo>
                    <a:pt x="287" y="169"/>
                  </a:lnTo>
                  <a:lnTo>
                    <a:pt x="287" y="175"/>
                  </a:lnTo>
                  <a:lnTo>
                    <a:pt x="283" y="180"/>
                  </a:lnTo>
                  <a:lnTo>
                    <a:pt x="281" y="186"/>
                  </a:lnTo>
                  <a:lnTo>
                    <a:pt x="279" y="190"/>
                  </a:lnTo>
                  <a:lnTo>
                    <a:pt x="277" y="196"/>
                  </a:lnTo>
                  <a:lnTo>
                    <a:pt x="273" y="201"/>
                  </a:lnTo>
                  <a:lnTo>
                    <a:pt x="272" y="205"/>
                  </a:lnTo>
                  <a:lnTo>
                    <a:pt x="270" y="211"/>
                  </a:lnTo>
                  <a:lnTo>
                    <a:pt x="266" y="215"/>
                  </a:lnTo>
                  <a:lnTo>
                    <a:pt x="258" y="224"/>
                  </a:lnTo>
                  <a:lnTo>
                    <a:pt x="251" y="232"/>
                  </a:lnTo>
                  <a:lnTo>
                    <a:pt x="243" y="239"/>
                  </a:lnTo>
                  <a:lnTo>
                    <a:pt x="235" y="247"/>
                  </a:lnTo>
                  <a:lnTo>
                    <a:pt x="230" y="249"/>
                  </a:lnTo>
                  <a:lnTo>
                    <a:pt x="224" y="251"/>
                  </a:lnTo>
                  <a:lnTo>
                    <a:pt x="220" y="253"/>
                  </a:lnTo>
                  <a:lnTo>
                    <a:pt x="215" y="256"/>
                  </a:lnTo>
                  <a:lnTo>
                    <a:pt x="209" y="258"/>
                  </a:lnTo>
                  <a:lnTo>
                    <a:pt x="205" y="260"/>
                  </a:lnTo>
                  <a:lnTo>
                    <a:pt x="197" y="262"/>
                  </a:lnTo>
                  <a:lnTo>
                    <a:pt x="194" y="264"/>
                  </a:lnTo>
                  <a:lnTo>
                    <a:pt x="186" y="264"/>
                  </a:lnTo>
                  <a:lnTo>
                    <a:pt x="180" y="264"/>
                  </a:lnTo>
                  <a:lnTo>
                    <a:pt x="175" y="264"/>
                  </a:lnTo>
                  <a:lnTo>
                    <a:pt x="171" y="264"/>
                  </a:lnTo>
                  <a:lnTo>
                    <a:pt x="165" y="262"/>
                  </a:lnTo>
                  <a:lnTo>
                    <a:pt x="159" y="262"/>
                  </a:lnTo>
                  <a:lnTo>
                    <a:pt x="152" y="260"/>
                  </a:lnTo>
                  <a:lnTo>
                    <a:pt x="148" y="260"/>
                  </a:lnTo>
                  <a:lnTo>
                    <a:pt x="142" y="258"/>
                  </a:lnTo>
                  <a:lnTo>
                    <a:pt x="137" y="256"/>
                  </a:lnTo>
                  <a:lnTo>
                    <a:pt x="131" y="255"/>
                  </a:lnTo>
                  <a:lnTo>
                    <a:pt x="127" y="253"/>
                  </a:lnTo>
                  <a:lnTo>
                    <a:pt x="121" y="251"/>
                  </a:lnTo>
                  <a:lnTo>
                    <a:pt x="116" y="249"/>
                  </a:lnTo>
                  <a:lnTo>
                    <a:pt x="112" y="247"/>
                  </a:lnTo>
                  <a:lnTo>
                    <a:pt x="108" y="245"/>
                  </a:lnTo>
                  <a:lnTo>
                    <a:pt x="99" y="241"/>
                  </a:lnTo>
                  <a:lnTo>
                    <a:pt x="91" y="235"/>
                  </a:lnTo>
                  <a:lnTo>
                    <a:pt x="83" y="230"/>
                  </a:lnTo>
                  <a:lnTo>
                    <a:pt x="78" y="226"/>
                  </a:lnTo>
                  <a:lnTo>
                    <a:pt x="72" y="220"/>
                  </a:lnTo>
                  <a:lnTo>
                    <a:pt x="68" y="216"/>
                  </a:lnTo>
                  <a:lnTo>
                    <a:pt x="64" y="213"/>
                  </a:lnTo>
                  <a:lnTo>
                    <a:pt x="62" y="211"/>
                  </a:lnTo>
                  <a:lnTo>
                    <a:pt x="60" y="207"/>
                  </a:lnTo>
                  <a:lnTo>
                    <a:pt x="59" y="199"/>
                  </a:lnTo>
                  <a:lnTo>
                    <a:pt x="57" y="196"/>
                  </a:lnTo>
                  <a:lnTo>
                    <a:pt x="57" y="192"/>
                  </a:lnTo>
                  <a:lnTo>
                    <a:pt x="55" y="186"/>
                  </a:lnTo>
                  <a:lnTo>
                    <a:pt x="53" y="182"/>
                  </a:lnTo>
                  <a:lnTo>
                    <a:pt x="51" y="175"/>
                  </a:lnTo>
                  <a:lnTo>
                    <a:pt x="49" y="169"/>
                  </a:lnTo>
                  <a:lnTo>
                    <a:pt x="47" y="163"/>
                  </a:lnTo>
                  <a:lnTo>
                    <a:pt x="47" y="158"/>
                  </a:lnTo>
                  <a:lnTo>
                    <a:pt x="45" y="152"/>
                  </a:lnTo>
                  <a:lnTo>
                    <a:pt x="43" y="144"/>
                  </a:lnTo>
                  <a:lnTo>
                    <a:pt x="41" y="139"/>
                  </a:lnTo>
                  <a:lnTo>
                    <a:pt x="41" y="133"/>
                  </a:lnTo>
                  <a:lnTo>
                    <a:pt x="38" y="125"/>
                  </a:lnTo>
                  <a:lnTo>
                    <a:pt x="38" y="120"/>
                  </a:lnTo>
                  <a:lnTo>
                    <a:pt x="36" y="112"/>
                  </a:lnTo>
                  <a:lnTo>
                    <a:pt x="34" y="106"/>
                  </a:lnTo>
                  <a:lnTo>
                    <a:pt x="32" y="101"/>
                  </a:lnTo>
                  <a:lnTo>
                    <a:pt x="32" y="95"/>
                  </a:lnTo>
                  <a:lnTo>
                    <a:pt x="30" y="89"/>
                  </a:lnTo>
                  <a:lnTo>
                    <a:pt x="30" y="85"/>
                  </a:lnTo>
                  <a:lnTo>
                    <a:pt x="28" y="80"/>
                  </a:lnTo>
                  <a:lnTo>
                    <a:pt x="28" y="76"/>
                  </a:lnTo>
                  <a:lnTo>
                    <a:pt x="26" y="72"/>
                  </a:lnTo>
                  <a:lnTo>
                    <a:pt x="26" y="70"/>
                  </a:lnTo>
                  <a:lnTo>
                    <a:pt x="26" y="64"/>
                  </a:lnTo>
                  <a:lnTo>
                    <a:pt x="26" y="64"/>
                  </a:lnTo>
                  <a:lnTo>
                    <a:pt x="26" y="63"/>
                  </a:lnTo>
                  <a:lnTo>
                    <a:pt x="28" y="59"/>
                  </a:lnTo>
                  <a:lnTo>
                    <a:pt x="32" y="53"/>
                  </a:lnTo>
                  <a:lnTo>
                    <a:pt x="38" y="47"/>
                  </a:lnTo>
                  <a:lnTo>
                    <a:pt x="41" y="40"/>
                  </a:lnTo>
                  <a:lnTo>
                    <a:pt x="47" y="34"/>
                  </a:lnTo>
                  <a:lnTo>
                    <a:pt x="51" y="28"/>
                  </a:lnTo>
                  <a:lnTo>
                    <a:pt x="59" y="25"/>
                  </a:lnTo>
                  <a:lnTo>
                    <a:pt x="62" y="19"/>
                  </a:lnTo>
                  <a:lnTo>
                    <a:pt x="66" y="15"/>
                  </a:lnTo>
                  <a:lnTo>
                    <a:pt x="68" y="9"/>
                  </a:lnTo>
                  <a:lnTo>
                    <a:pt x="70" y="5"/>
                  </a:lnTo>
                  <a:lnTo>
                    <a:pt x="68" y="2"/>
                  </a:lnTo>
                  <a:lnTo>
                    <a:pt x="68" y="0"/>
                  </a:lnTo>
                  <a:lnTo>
                    <a:pt x="64" y="0"/>
                  </a:lnTo>
                  <a:lnTo>
                    <a:pt x="62" y="0"/>
                  </a:lnTo>
                  <a:lnTo>
                    <a:pt x="62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13"/>
            <p:cNvSpPr>
              <a:spLocks/>
            </p:cNvSpPr>
            <p:nvPr/>
          </p:nvSpPr>
          <p:spPr bwMode="auto">
            <a:xfrm>
              <a:off x="8912225" y="5710238"/>
              <a:ext cx="211137" cy="203200"/>
            </a:xfrm>
            <a:custGeom>
              <a:avLst/>
              <a:gdLst/>
              <a:ahLst/>
              <a:cxnLst>
                <a:cxn ang="0">
                  <a:pos x="179" y="0"/>
                </a:cxn>
                <a:cxn ang="0">
                  <a:pos x="189" y="4"/>
                </a:cxn>
                <a:cxn ang="0">
                  <a:pos x="204" y="11"/>
                </a:cxn>
                <a:cxn ang="0">
                  <a:pos x="221" y="25"/>
                </a:cxn>
                <a:cxn ang="0">
                  <a:pos x="229" y="32"/>
                </a:cxn>
                <a:cxn ang="0">
                  <a:pos x="236" y="42"/>
                </a:cxn>
                <a:cxn ang="0">
                  <a:pos x="244" y="53"/>
                </a:cxn>
                <a:cxn ang="0">
                  <a:pos x="251" y="67"/>
                </a:cxn>
                <a:cxn ang="0">
                  <a:pos x="257" y="82"/>
                </a:cxn>
                <a:cxn ang="0">
                  <a:pos x="259" y="89"/>
                </a:cxn>
                <a:cxn ang="0">
                  <a:pos x="263" y="99"/>
                </a:cxn>
                <a:cxn ang="0">
                  <a:pos x="263" y="106"/>
                </a:cxn>
                <a:cxn ang="0">
                  <a:pos x="265" y="118"/>
                </a:cxn>
                <a:cxn ang="0">
                  <a:pos x="265" y="127"/>
                </a:cxn>
                <a:cxn ang="0">
                  <a:pos x="267" y="139"/>
                </a:cxn>
                <a:cxn ang="0">
                  <a:pos x="265" y="148"/>
                </a:cxn>
                <a:cxn ang="0">
                  <a:pos x="265" y="160"/>
                </a:cxn>
                <a:cxn ang="0">
                  <a:pos x="263" y="169"/>
                </a:cxn>
                <a:cxn ang="0">
                  <a:pos x="263" y="179"/>
                </a:cxn>
                <a:cxn ang="0">
                  <a:pos x="257" y="194"/>
                </a:cxn>
                <a:cxn ang="0">
                  <a:pos x="251" y="209"/>
                </a:cxn>
                <a:cxn ang="0">
                  <a:pos x="244" y="220"/>
                </a:cxn>
                <a:cxn ang="0">
                  <a:pos x="236" y="232"/>
                </a:cxn>
                <a:cxn ang="0">
                  <a:pos x="225" y="240"/>
                </a:cxn>
                <a:cxn ang="0">
                  <a:pos x="213" y="247"/>
                </a:cxn>
                <a:cxn ang="0">
                  <a:pos x="202" y="251"/>
                </a:cxn>
                <a:cxn ang="0">
                  <a:pos x="187" y="255"/>
                </a:cxn>
                <a:cxn ang="0">
                  <a:pos x="173" y="255"/>
                </a:cxn>
                <a:cxn ang="0">
                  <a:pos x="158" y="257"/>
                </a:cxn>
                <a:cxn ang="0">
                  <a:pos x="143" y="255"/>
                </a:cxn>
                <a:cxn ang="0">
                  <a:pos x="126" y="253"/>
                </a:cxn>
                <a:cxn ang="0">
                  <a:pos x="109" y="249"/>
                </a:cxn>
                <a:cxn ang="0">
                  <a:pos x="92" y="245"/>
                </a:cxn>
                <a:cxn ang="0">
                  <a:pos x="80" y="241"/>
                </a:cxn>
                <a:cxn ang="0">
                  <a:pos x="73" y="240"/>
                </a:cxn>
                <a:cxn ang="0">
                  <a:pos x="59" y="232"/>
                </a:cxn>
                <a:cxn ang="0">
                  <a:pos x="46" y="224"/>
                </a:cxn>
                <a:cxn ang="0">
                  <a:pos x="35" y="217"/>
                </a:cxn>
                <a:cxn ang="0">
                  <a:pos x="25" y="207"/>
                </a:cxn>
                <a:cxn ang="0">
                  <a:pos x="19" y="198"/>
                </a:cxn>
                <a:cxn ang="0">
                  <a:pos x="14" y="188"/>
                </a:cxn>
                <a:cxn ang="0">
                  <a:pos x="8" y="179"/>
                </a:cxn>
                <a:cxn ang="0">
                  <a:pos x="4" y="167"/>
                </a:cxn>
                <a:cxn ang="0">
                  <a:pos x="2" y="156"/>
                </a:cxn>
                <a:cxn ang="0">
                  <a:pos x="0" y="144"/>
                </a:cxn>
                <a:cxn ang="0">
                  <a:pos x="0" y="135"/>
                </a:cxn>
                <a:cxn ang="0">
                  <a:pos x="0" y="125"/>
                </a:cxn>
                <a:cxn ang="0">
                  <a:pos x="2" y="114"/>
                </a:cxn>
                <a:cxn ang="0">
                  <a:pos x="6" y="99"/>
                </a:cxn>
                <a:cxn ang="0">
                  <a:pos x="10" y="82"/>
                </a:cxn>
                <a:cxn ang="0">
                  <a:pos x="19" y="68"/>
                </a:cxn>
                <a:cxn ang="0">
                  <a:pos x="31" y="55"/>
                </a:cxn>
                <a:cxn ang="0">
                  <a:pos x="42" y="46"/>
                </a:cxn>
                <a:cxn ang="0">
                  <a:pos x="54" y="36"/>
                </a:cxn>
                <a:cxn ang="0">
                  <a:pos x="63" y="29"/>
                </a:cxn>
                <a:cxn ang="0">
                  <a:pos x="73" y="23"/>
                </a:cxn>
                <a:cxn ang="0">
                  <a:pos x="175" y="0"/>
                </a:cxn>
              </a:cxnLst>
              <a:rect l="0" t="0" r="r" b="b"/>
              <a:pathLst>
                <a:path w="267" h="257">
                  <a:moveTo>
                    <a:pt x="175" y="0"/>
                  </a:moveTo>
                  <a:lnTo>
                    <a:pt x="179" y="0"/>
                  </a:lnTo>
                  <a:lnTo>
                    <a:pt x="183" y="2"/>
                  </a:lnTo>
                  <a:lnTo>
                    <a:pt x="189" y="4"/>
                  </a:lnTo>
                  <a:lnTo>
                    <a:pt x="196" y="8"/>
                  </a:lnTo>
                  <a:lnTo>
                    <a:pt x="204" y="11"/>
                  </a:lnTo>
                  <a:lnTo>
                    <a:pt x="212" y="17"/>
                  </a:lnTo>
                  <a:lnTo>
                    <a:pt x="221" y="25"/>
                  </a:lnTo>
                  <a:lnTo>
                    <a:pt x="225" y="29"/>
                  </a:lnTo>
                  <a:lnTo>
                    <a:pt x="229" y="32"/>
                  </a:lnTo>
                  <a:lnTo>
                    <a:pt x="232" y="36"/>
                  </a:lnTo>
                  <a:lnTo>
                    <a:pt x="236" y="42"/>
                  </a:lnTo>
                  <a:lnTo>
                    <a:pt x="240" y="48"/>
                  </a:lnTo>
                  <a:lnTo>
                    <a:pt x="244" y="53"/>
                  </a:lnTo>
                  <a:lnTo>
                    <a:pt x="248" y="59"/>
                  </a:lnTo>
                  <a:lnTo>
                    <a:pt x="251" y="67"/>
                  </a:lnTo>
                  <a:lnTo>
                    <a:pt x="253" y="74"/>
                  </a:lnTo>
                  <a:lnTo>
                    <a:pt x="257" y="82"/>
                  </a:lnTo>
                  <a:lnTo>
                    <a:pt x="259" y="84"/>
                  </a:lnTo>
                  <a:lnTo>
                    <a:pt x="259" y="89"/>
                  </a:lnTo>
                  <a:lnTo>
                    <a:pt x="261" y="93"/>
                  </a:lnTo>
                  <a:lnTo>
                    <a:pt x="263" y="99"/>
                  </a:lnTo>
                  <a:lnTo>
                    <a:pt x="263" y="103"/>
                  </a:lnTo>
                  <a:lnTo>
                    <a:pt x="263" y="106"/>
                  </a:lnTo>
                  <a:lnTo>
                    <a:pt x="265" y="112"/>
                  </a:lnTo>
                  <a:lnTo>
                    <a:pt x="265" y="118"/>
                  </a:lnTo>
                  <a:lnTo>
                    <a:pt x="265" y="122"/>
                  </a:lnTo>
                  <a:lnTo>
                    <a:pt x="265" y="127"/>
                  </a:lnTo>
                  <a:lnTo>
                    <a:pt x="265" y="133"/>
                  </a:lnTo>
                  <a:lnTo>
                    <a:pt x="267" y="139"/>
                  </a:lnTo>
                  <a:lnTo>
                    <a:pt x="265" y="144"/>
                  </a:lnTo>
                  <a:lnTo>
                    <a:pt x="265" y="148"/>
                  </a:lnTo>
                  <a:lnTo>
                    <a:pt x="265" y="154"/>
                  </a:lnTo>
                  <a:lnTo>
                    <a:pt x="265" y="160"/>
                  </a:lnTo>
                  <a:lnTo>
                    <a:pt x="265" y="163"/>
                  </a:lnTo>
                  <a:lnTo>
                    <a:pt x="263" y="169"/>
                  </a:lnTo>
                  <a:lnTo>
                    <a:pt x="263" y="173"/>
                  </a:lnTo>
                  <a:lnTo>
                    <a:pt x="263" y="179"/>
                  </a:lnTo>
                  <a:lnTo>
                    <a:pt x="259" y="186"/>
                  </a:lnTo>
                  <a:lnTo>
                    <a:pt x="257" y="194"/>
                  </a:lnTo>
                  <a:lnTo>
                    <a:pt x="255" y="201"/>
                  </a:lnTo>
                  <a:lnTo>
                    <a:pt x="251" y="209"/>
                  </a:lnTo>
                  <a:lnTo>
                    <a:pt x="248" y="215"/>
                  </a:lnTo>
                  <a:lnTo>
                    <a:pt x="244" y="220"/>
                  </a:lnTo>
                  <a:lnTo>
                    <a:pt x="240" y="226"/>
                  </a:lnTo>
                  <a:lnTo>
                    <a:pt x="236" y="232"/>
                  </a:lnTo>
                  <a:lnTo>
                    <a:pt x="231" y="236"/>
                  </a:lnTo>
                  <a:lnTo>
                    <a:pt x="225" y="240"/>
                  </a:lnTo>
                  <a:lnTo>
                    <a:pt x="219" y="243"/>
                  </a:lnTo>
                  <a:lnTo>
                    <a:pt x="213" y="247"/>
                  </a:lnTo>
                  <a:lnTo>
                    <a:pt x="208" y="249"/>
                  </a:lnTo>
                  <a:lnTo>
                    <a:pt x="202" y="251"/>
                  </a:lnTo>
                  <a:lnTo>
                    <a:pt x="194" y="253"/>
                  </a:lnTo>
                  <a:lnTo>
                    <a:pt x="187" y="255"/>
                  </a:lnTo>
                  <a:lnTo>
                    <a:pt x="181" y="255"/>
                  </a:lnTo>
                  <a:lnTo>
                    <a:pt x="173" y="255"/>
                  </a:lnTo>
                  <a:lnTo>
                    <a:pt x="166" y="255"/>
                  </a:lnTo>
                  <a:lnTo>
                    <a:pt x="158" y="257"/>
                  </a:lnTo>
                  <a:lnTo>
                    <a:pt x="149" y="255"/>
                  </a:lnTo>
                  <a:lnTo>
                    <a:pt x="143" y="255"/>
                  </a:lnTo>
                  <a:lnTo>
                    <a:pt x="134" y="253"/>
                  </a:lnTo>
                  <a:lnTo>
                    <a:pt x="126" y="253"/>
                  </a:lnTo>
                  <a:lnTo>
                    <a:pt x="116" y="251"/>
                  </a:lnTo>
                  <a:lnTo>
                    <a:pt x="109" y="249"/>
                  </a:lnTo>
                  <a:lnTo>
                    <a:pt x="99" y="247"/>
                  </a:lnTo>
                  <a:lnTo>
                    <a:pt x="92" y="245"/>
                  </a:lnTo>
                  <a:lnTo>
                    <a:pt x="86" y="243"/>
                  </a:lnTo>
                  <a:lnTo>
                    <a:pt x="80" y="241"/>
                  </a:lnTo>
                  <a:lnTo>
                    <a:pt x="77" y="240"/>
                  </a:lnTo>
                  <a:lnTo>
                    <a:pt x="73" y="240"/>
                  </a:lnTo>
                  <a:lnTo>
                    <a:pt x="65" y="236"/>
                  </a:lnTo>
                  <a:lnTo>
                    <a:pt x="59" y="232"/>
                  </a:lnTo>
                  <a:lnTo>
                    <a:pt x="52" y="228"/>
                  </a:lnTo>
                  <a:lnTo>
                    <a:pt x="46" y="224"/>
                  </a:lnTo>
                  <a:lnTo>
                    <a:pt x="40" y="220"/>
                  </a:lnTo>
                  <a:lnTo>
                    <a:pt x="35" y="217"/>
                  </a:lnTo>
                  <a:lnTo>
                    <a:pt x="31" y="211"/>
                  </a:lnTo>
                  <a:lnTo>
                    <a:pt x="25" y="207"/>
                  </a:lnTo>
                  <a:lnTo>
                    <a:pt x="21" y="201"/>
                  </a:lnTo>
                  <a:lnTo>
                    <a:pt x="19" y="198"/>
                  </a:lnTo>
                  <a:lnTo>
                    <a:pt x="16" y="192"/>
                  </a:lnTo>
                  <a:lnTo>
                    <a:pt x="14" y="188"/>
                  </a:lnTo>
                  <a:lnTo>
                    <a:pt x="10" y="182"/>
                  </a:lnTo>
                  <a:lnTo>
                    <a:pt x="8" y="179"/>
                  </a:lnTo>
                  <a:lnTo>
                    <a:pt x="6" y="173"/>
                  </a:lnTo>
                  <a:lnTo>
                    <a:pt x="4" y="167"/>
                  </a:lnTo>
                  <a:lnTo>
                    <a:pt x="2" y="162"/>
                  </a:lnTo>
                  <a:lnTo>
                    <a:pt x="2" y="156"/>
                  </a:lnTo>
                  <a:lnTo>
                    <a:pt x="0" y="150"/>
                  </a:lnTo>
                  <a:lnTo>
                    <a:pt x="0" y="144"/>
                  </a:lnTo>
                  <a:lnTo>
                    <a:pt x="0" y="141"/>
                  </a:lnTo>
                  <a:lnTo>
                    <a:pt x="0" y="135"/>
                  </a:lnTo>
                  <a:lnTo>
                    <a:pt x="0" y="129"/>
                  </a:lnTo>
                  <a:lnTo>
                    <a:pt x="0" y="125"/>
                  </a:lnTo>
                  <a:lnTo>
                    <a:pt x="0" y="120"/>
                  </a:lnTo>
                  <a:lnTo>
                    <a:pt x="2" y="114"/>
                  </a:lnTo>
                  <a:lnTo>
                    <a:pt x="4" y="106"/>
                  </a:lnTo>
                  <a:lnTo>
                    <a:pt x="6" y="99"/>
                  </a:lnTo>
                  <a:lnTo>
                    <a:pt x="8" y="89"/>
                  </a:lnTo>
                  <a:lnTo>
                    <a:pt x="10" y="82"/>
                  </a:lnTo>
                  <a:lnTo>
                    <a:pt x="14" y="74"/>
                  </a:lnTo>
                  <a:lnTo>
                    <a:pt x="19" y="68"/>
                  </a:lnTo>
                  <a:lnTo>
                    <a:pt x="25" y="61"/>
                  </a:lnTo>
                  <a:lnTo>
                    <a:pt x="31" y="55"/>
                  </a:lnTo>
                  <a:lnTo>
                    <a:pt x="35" y="49"/>
                  </a:lnTo>
                  <a:lnTo>
                    <a:pt x="42" y="46"/>
                  </a:lnTo>
                  <a:lnTo>
                    <a:pt x="46" y="40"/>
                  </a:lnTo>
                  <a:lnTo>
                    <a:pt x="54" y="36"/>
                  </a:lnTo>
                  <a:lnTo>
                    <a:pt x="57" y="30"/>
                  </a:lnTo>
                  <a:lnTo>
                    <a:pt x="63" y="29"/>
                  </a:lnTo>
                  <a:lnTo>
                    <a:pt x="69" y="25"/>
                  </a:lnTo>
                  <a:lnTo>
                    <a:pt x="73" y="23"/>
                  </a:lnTo>
                  <a:lnTo>
                    <a:pt x="175" y="0"/>
                  </a:lnTo>
                  <a:lnTo>
                    <a:pt x="175" y="0"/>
                  </a:lnTo>
                  <a:close/>
                </a:path>
              </a:pathLst>
            </a:custGeom>
            <a:solidFill>
              <a:srgbClr val="4D4D4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14"/>
            <p:cNvSpPr>
              <a:spLocks/>
            </p:cNvSpPr>
            <p:nvPr/>
          </p:nvSpPr>
          <p:spPr bwMode="auto">
            <a:xfrm>
              <a:off x="8972550" y="5786438"/>
              <a:ext cx="71437" cy="73025"/>
            </a:xfrm>
            <a:custGeom>
              <a:avLst/>
              <a:gdLst/>
              <a:ahLst/>
              <a:cxnLst>
                <a:cxn ang="0">
                  <a:pos x="58" y="0"/>
                </a:cxn>
                <a:cxn ang="0">
                  <a:pos x="60" y="0"/>
                </a:cxn>
                <a:cxn ang="0">
                  <a:pos x="64" y="0"/>
                </a:cxn>
                <a:cxn ang="0">
                  <a:pos x="70" y="4"/>
                </a:cxn>
                <a:cxn ang="0">
                  <a:pos x="77" y="8"/>
                </a:cxn>
                <a:cxn ang="0">
                  <a:pos x="79" y="11"/>
                </a:cxn>
                <a:cxn ang="0">
                  <a:pos x="83" y="15"/>
                </a:cxn>
                <a:cxn ang="0">
                  <a:pos x="85" y="19"/>
                </a:cxn>
                <a:cxn ang="0">
                  <a:pos x="87" y="27"/>
                </a:cxn>
                <a:cxn ang="0">
                  <a:pos x="87" y="30"/>
                </a:cxn>
                <a:cxn ang="0">
                  <a:pos x="89" y="38"/>
                </a:cxn>
                <a:cxn ang="0">
                  <a:pos x="87" y="42"/>
                </a:cxn>
                <a:cxn ang="0">
                  <a:pos x="87" y="46"/>
                </a:cxn>
                <a:cxn ang="0">
                  <a:pos x="87" y="51"/>
                </a:cxn>
                <a:cxn ang="0">
                  <a:pos x="85" y="57"/>
                </a:cxn>
                <a:cxn ang="0">
                  <a:pos x="83" y="61"/>
                </a:cxn>
                <a:cxn ang="0">
                  <a:pos x="81" y="65"/>
                </a:cxn>
                <a:cxn ang="0">
                  <a:pos x="79" y="68"/>
                </a:cxn>
                <a:cxn ang="0">
                  <a:pos x="77" y="72"/>
                </a:cxn>
                <a:cxn ang="0">
                  <a:pos x="72" y="78"/>
                </a:cxn>
                <a:cxn ang="0">
                  <a:pos x="68" y="84"/>
                </a:cxn>
                <a:cxn ang="0">
                  <a:pos x="62" y="87"/>
                </a:cxn>
                <a:cxn ang="0">
                  <a:pos x="57" y="91"/>
                </a:cxn>
                <a:cxn ang="0">
                  <a:pos x="51" y="91"/>
                </a:cxn>
                <a:cxn ang="0">
                  <a:pos x="45" y="93"/>
                </a:cxn>
                <a:cxn ang="0">
                  <a:pos x="39" y="91"/>
                </a:cxn>
                <a:cxn ang="0">
                  <a:pos x="34" y="89"/>
                </a:cxn>
                <a:cxn ang="0">
                  <a:pos x="28" y="87"/>
                </a:cxn>
                <a:cxn ang="0">
                  <a:pos x="22" y="84"/>
                </a:cxn>
                <a:cxn ang="0">
                  <a:pos x="19" y="80"/>
                </a:cxn>
                <a:cxn ang="0">
                  <a:pos x="13" y="78"/>
                </a:cxn>
                <a:cxn ang="0">
                  <a:pos x="9" y="72"/>
                </a:cxn>
                <a:cxn ang="0">
                  <a:pos x="7" y="67"/>
                </a:cxn>
                <a:cxn ang="0">
                  <a:pos x="3" y="61"/>
                </a:cxn>
                <a:cxn ang="0">
                  <a:pos x="1" y="55"/>
                </a:cxn>
                <a:cxn ang="0">
                  <a:pos x="0" y="51"/>
                </a:cxn>
                <a:cxn ang="0">
                  <a:pos x="0" y="46"/>
                </a:cxn>
                <a:cxn ang="0">
                  <a:pos x="0" y="40"/>
                </a:cxn>
                <a:cxn ang="0">
                  <a:pos x="1" y="36"/>
                </a:cxn>
                <a:cxn ang="0">
                  <a:pos x="1" y="30"/>
                </a:cxn>
                <a:cxn ang="0">
                  <a:pos x="3" y="27"/>
                </a:cxn>
                <a:cxn ang="0">
                  <a:pos x="7" y="19"/>
                </a:cxn>
                <a:cxn ang="0">
                  <a:pos x="13" y="13"/>
                </a:cxn>
                <a:cxn ang="0">
                  <a:pos x="19" y="10"/>
                </a:cxn>
                <a:cxn ang="0">
                  <a:pos x="24" y="8"/>
                </a:cxn>
                <a:cxn ang="0">
                  <a:pos x="30" y="6"/>
                </a:cxn>
                <a:cxn ang="0">
                  <a:pos x="36" y="4"/>
                </a:cxn>
                <a:cxn ang="0">
                  <a:pos x="41" y="2"/>
                </a:cxn>
                <a:cxn ang="0">
                  <a:pos x="45" y="2"/>
                </a:cxn>
                <a:cxn ang="0">
                  <a:pos x="51" y="0"/>
                </a:cxn>
                <a:cxn ang="0">
                  <a:pos x="55" y="0"/>
                </a:cxn>
                <a:cxn ang="0">
                  <a:pos x="57" y="0"/>
                </a:cxn>
                <a:cxn ang="0">
                  <a:pos x="58" y="0"/>
                </a:cxn>
                <a:cxn ang="0">
                  <a:pos x="58" y="0"/>
                </a:cxn>
              </a:cxnLst>
              <a:rect l="0" t="0" r="r" b="b"/>
              <a:pathLst>
                <a:path w="89" h="93">
                  <a:moveTo>
                    <a:pt x="58" y="0"/>
                  </a:moveTo>
                  <a:lnTo>
                    <a:pt x="60" y="0"/>
                  </a:lnTo>
                  <a:lnTo>
                    <a:pt x="64" y="0"/>
                  </a:lnTo>
                  <a:lnTo>
                    <a:pt x="70" y="4"/>
                  </a:lnTo>
                  <a:lnTo>
                    <a:pt x="77" y="8"/>
                  </a:lnTo>
                  <a:lnTo>
                    <a:pt x="79" y="11"/>
                  </a:lnTo>
                  <a:lnTo>
                    <a:pt x="83" y="15"/>
                  </a:lnTo>
                  <a:lnTo>
                    <a:pt x="85" y="19"/>
                  </a:lnTo>
                  <a:lnTo>
                    <a:pt x="87" y="27"/>
                  </a:lnTo>
                  <a:lnTo>
                    <a:pt x="87" y="30"/>
                  </a:lnTo>
                  <a:lnTo>
                    <a:pt x="89" y="38"/>
                  </a:lnTo>
                  <a:lnTo>
                    <a:pt x="87" y="42"/>
                  </a:lnTo>
                  <a:lnTo>
                    <a:pt x="87" y="46"/>
                  </a:lnTo>
                  <a:lnTo>
                    <a:pt x="87" y="51"/>
                  </a:lnTo>
                  <a:lnTo>
                    <a:pt x="85" y="57"/>
                  </a:lnTo>
                  <a:lnTo>
                    <a:pt x="83" y="61"/>
                  </a:lnTo>
                  <a:lnTo>
                    <a:pt x="81" y="65"/>
                  </a:lnTo>
                  <a:lnTo>
                    <a:pt x="79" y="68"/>
                  </a:lnTo>
                  <a:lnTo>
                    <a:pt x="77" y="72"/>
                  </a:lnTo>
                  <a:lnTo>
                    <a:pt x="72" y="78"/>
                  </a:lnTo>
                  <a:lnTo>
                    <a:pt x="68" y="84"/>
                  </a:lnTo>
                  <a:lnTo>
                    <a:pt x="62" y="87"/>
                  </a:lnTo>
                  <a:lnTo>
                    <a:pt x="57" y="91"/>
                  </a:lnTo>
                  <a:lnTo>
                    <a:pt x="51" y="91"/>
                  </a:lnTo>
                  <a:lnTo>
                    <a:pt x="45" y="93"/>
                  </a:lnTo>
                  <a:lnTo>
                    <a:pt x="39" y="91"/>
                  </a:lnTo>
                  <a:lnTo>
                    <a:pt x="34" y="89"/>
                  </a:lnTo>
                  <a:lnTo>
                    <a:pt x="28" y="87"/>
                  </a:lnTo>
                  <a:lnTo>
                    <a:pt x="22" y="84"/>
                  </a:lnTo>
                  <a:lnTo>
                    <a:pt x="19" y="80"/>
                  </a:lnTo>
                  <a:lnTo>
                    <a:pt x="13" y="78"/>
                  </a:lnTo>
                  <a:lnTo>
                    <a:pt x="9" y="72"/>
                  </a:lnTo>
                  <a:lnTo>
                    <a:pt x="7" y="67"/>
                  </a:lnTo>
                  <a:lnTo>
                    <a:pt x="3" y="61"/>
                  </a:lnTo>
                  <a:lnTo>
                    <a:pt x="1" y="55"/>
                  </a:lnTo>
                  <a:lnTo>
                    <a:pt x="0" y="51"/>
                  </a:lnTo>
                  <a:lnTo>
                    <a:pt x="0" y="46"/>
                  </a:lnTo>
                  <a:lnTo>
                    <a:pt x="0" y="40"/>
                  </a:lnTo>
                  <a:lnTo>
                    <a:pt x="1" y="36"/>
                  </a:lnTo>
                  <a:lnTo>
                    <a:pt x="1" y="30"/>
                  </a:lnTo>
                  <a:lnTo>
                    <a:pt x="3" y="27"/>
                  </a:lnTo>
                  <a:lnTo>
                    <a:pt x="7" y="19"/>
                  </a:lnTo>
                  <a:lnTo>
                    <a:pt x="13" y="13"/>
                  </a:lnTo>
                  <a:lnTo>
                    <a:pt x="19" y="10"/>
                  </a:lnTo>
                  <a:lnTo>
                    <a:pt x="24" y="8"/>
                  </a:lnTo>
                  <a:lnTo>
                    <a:pt x="30" y="6"/>
                  </a:lnTo>
                  <a:lnTo>
                    <a:pt x="36" y="4"/>
                  </a:lnTo>
                  <a:lnTo>
                    <a:pt x="41" y="2"/>
                  </a:lnTo>
                  <a:lnTo>
                    <a:pt x="45" y="2"/>
                  </a:lnTo>
                  <a:lnTo>
                    <a:pt x="51" y="0"/>
                  </a:lnTo>
                  <a:lnTo>
                    <a:pt x="55" y="0"/>
                  </a:lnTo>
                  <a:lnTo>
                    <a:pt x="57" y="0"/>
                  </a:lnTo>
                  <a:lnTo>
                    <a:pt x="58" y="0"/>
                  </a:lnTo>
                  <a:lnTo>
                    <a:pt x="58" y="0"/>
                  </a:lnTo>
                  <a:close/>
                </a:path>
              </a:pathLst>
            </a:custGeom>
            <a:solidFill>
              <a:srgbClr val="99999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15"/>
            <p:cNvSpPr>
              <a:spLocks/>
            </p:cNvSpPr>
            <p:nvPr/>
          </p:nvSpPr>
          <p:spPr bwMode="auto">
            <a:xfrm>
              <a:off x="8920163" y="5721351"/>
              <a:ext cx="209550" cy="188913"/>
            </a:xfrm>
            <a:custGeom>
              <a:avLst/>
              <a:gdLst/>
              <a:ahLst/>
              <a:cxnLst>
                <a:cxn ang="0">
                  <a:pos x="205" y="10"/>
                </a:cxn>
                <a:cxn ang="0">
                  <a:pos x="222" y="23"/>
                </a:cxn>
                <a:cxn ang="0">
                  <a:pos x="243" y="44"/>
                </a:cxn>
                <a:cxn ang="0">
                  <a:pos x="251" y="57"/>
                </a:cxn>
                <a:cxn ang="0">
                  <a:pos x="259" y="76"/>
                </a:cxn>
                <a:cxn ang="0">
                  <a:pos x="262" y="97"/>
                </a:cxn>
                <a:cxn ang="0">
                  <a:pos x="264" y="122"/>
                </a:cxn>
                <a:cxn ang="0">
                  <a:pos x="262" y="135"/>
                </a:cxn>
                <a:cxn ang="0">
                  <a:pos x="260" y="150"/>
                </a:cxn>
                <a:cxn ang="0">
                  <a:pos x="257" y="166"/>
                </a:cxn>
                <a:cxn ang="0">
                  <a:pos x="251" y="181"/>
                </a:cxn>
                <a:cxn ang="0">
                  <a:pos x="236" y="204"/>
                </a:cxn>
                <a:cxn ang="0">
                  <a:pos x="219" y="221"/>
                </a:cxn>
                <a:cxn ang="0">
                  <a:pos x="198" y="232"/>
                </a:cxn>
                <a:cxn ang="0">
                  <a:pos x="175" y="238"/>
                </a:cxn>
                <a:cxn ang="0">
                  <a:pos x="152" y="240"/>
                </a:cxn>
                <a:cxn ang="0">
                  <a:pos x="127" y="238"/>
                </a:cxn>
                <a:cxn ang="0">
                  <a:pos x="105" y="232"/>
                </a:cxn>
                <a:cxn ang="0">
                  <a:pos x="82" y="225"/>
                </a:cxn>
                <a:cxn ang="0">
                  <a:pos x="61" y="215"/>
                </a:cxn>
                <a:cxn ang="0">
                  <a:pos x="46" y="206"/>
                </a:cxn>
                <a:cxn ang="0">
                  <a:pos x="30" y="192"/>
                </a:cxn>
                <a:cxn ang="0">
                  <a:pos x="19" y="179"/>
                </a:cxn>
                <a:cxn ang="0">
                  <a:pos x="9" y="166"/>
                </a:cxn>
                <a:cxn ang="0">
                  <a:pos x="4" y="150"/>
                </a:cxn>
                <a:cxn ang="0">
                  <a:pos x="2" y="135"/>
                </a:cxn>
                <a:cxn ang="0">
                  <a:pos x="0" y="120"/>
                </a:cxn>
                <a:cxn ang="0">
                  <a:pos x="0" y="103"/>
                </a:cxn>
                <a:cxn ang="0">
                  <a:pos x="4" y="84"/>
                </a:cxn>
                <a:cxn ang="0">
                  <a:pos x="13" y="80"/>
                </a:cxn>
                <a:cxn ang="0">
                  <a:pos x="17" y="92"/>
                </a:cxn>
                <a:cxn ang="0">
                  <a:pos x="17" y="109"/>
                </a:cxn>
                <a:cxn ang="0">
                  <a:pos x="23" y="133"/>
                </a:cxn>
                <a:cxn ang="0">
                  <a:pos x="28" y="154"/>
                </a:cxn>
                <a:cxn ang="0">
                  <a:pos x="36" y="169"/>
                </a:cxn>
                <a:cxn ang="0">
                  <a:pos x="51" y="188"/>
                </a:cxn>
                <a:cxn ang="0">
                  <a:pos x="67" y="198"/>
                </a:cxn>
                <a:cxn ang="0">
                  <a:pos x="82" y="206"/>
                </a:cxn>
                <a:cxn ang="0">
                  <a:pos x="97" y="213"/>
                </a:cxn>
                <a:cxn ang="0">
                  <a:pos x="114" y="219"/>
                </a:cxn>
                <a:cxn ang="0">
                  <a:pos x="133" y="221"/>
                </a:cxn>
                <a:cxn ang="0">
                  <a:pos x="150" y="221"/>
                </a:cxn>
                <a:cxn ang="0">
                  <a:pos x="167" y="221"/>
                </a:cxn>
                <a:cxn ang="0">
                  <a:pos x="182" y="221"/>
                </a:cxn>
                <a:cxn ang="0">
                  <a:pos x="196" y="219"/>
                </a:cxn>
                <a:cxn ang="0">
                  <a:pos x="217" y="202"/>
                </a:cxn>
                <a:cxn ang="0">
                  <a:pos x="228" y="185"/>
                </a:cxn>
                <a:cxn ang="0">
                  <a:pos x="234" y="171"/>
                </a:cxn>
                <a:cxn ang="0">
                  <a:pos x="240" y="158"/>
                </a:cxn>
                <a:cxn ang="0">
                  <a:pos x="241" y="141"/>
                </a:cxn>
                <a:cxn ang="0">
                  <a:pos x="245" y="124"/>
                </a:cxn>
                <a:cxn ang="0">
                  <a:pos x="247" y="109"/>
                </a:cxn>
                <a:cxn ang="0">
                  <a:pos x="247" y="95"/>
                </a:cxn>
                <a:cxn ang="0">
                  <a:pos x="245" y="82"/>
                </a:cxn>
                <a:cxn ang="0">
                  <a:pos x="240" y="63"/>
                </a:cxn>
                <a:cxn ang="0">
                  <a:pos x="224" y="44"/>
                </a:cxn>
                <a:cxn ang="0">
                  <a:pos x="202" y="29"/>
                </a:cxn>
                <a:cxn ang="0">
                  <a:pos x="188" y="16"/>
                </a:cxn>
                <a:cxn ang="0">
                  <a:pos x="184" y="4"/>
                </a:cxn>
                <a:cxn ang="0">
                  <a:pos x="192" y="2"/>
                </a:cxn>
              </a:cxnLst>
              <a:rect l="0" t="0" r="r" b="b"/>
              <a:pathLst>
                <a:path w="264" h="240">
                  <a:moveTo>
                    <a:pt x="198" y="6"/>
                  </a:moveTo>
                  <a:lnTo>
                    <a:pt x="202" y="8"/>
                  </a:lnTo>
                  <a:lnTo>
                    <a:pt x="205" y="10"/>
                  </a:lnTo>
                  <a:lnTo>
                    <a:pt x="211" y="12"/>
                  </a:lnTo>
                  <a:lnTo>
                    <a:pt x="217" y="17"/>
                  </a:lnTo>
                  <a:lnTo>
                    <a:pt x="222" y="23"/>
                  </a:lnTo>
                  <a:lnTo>
                    <a:pt x="230" y="29"/>
                  </a:lnTo>
                  <a:lnTo>
                    <a:pt x="238" y="36"/>
                  </a:lnTo>
                  <a:lnTo>
                    <a:pt x="243" y="44"/>
                  </a:lnTo>
                  <a:lnTo>
                    <a:pt x="247" y="48"/>
                  </a:lnTo>
                  <a:lnTo>
                    <a:pt x="249" y="54"/>
                  </a:lnTo>
                  <a:lnTo>
                    <a:pt x="251" y="57"/>
                  </a:lnTo>
                  <a:lnTo>
                    <a:pt x="255" y="63"/>
                  </a:lnTo>
                  <a:lnTo>
                    <a:pt x="257" y="69"/>
                  </a:lnTo>
                  <a:lnTo>
                    <a:pt x="259" y="76"/>
                  </a:lnTo>
                  <a:lnTo>
                    <a:pt x="260" y="82"/>
                  </a:lnTo>
                  <a:lnTo>
                    <a:pt x="262" y="90"/>
                  </a:lnTo>
                  <a:lnTo>
                    <a:pt x="262" y="97"/>
                  </a:lnTo>
                  <a:lnTo>
                    <a:pt x="264" y="105"/>
                  </a:lnTo>
                  <a:lnTo>
                    <a:pt x="264" y="112"/>
                  </a:lnTo>
                  <a:lnTo>
                    <a:pt x="264" y="122"/>
                  </a:lnTo>
                  <a:lnTo>
                    <a:pt x="264" y="126"/>
                  </a:lnTo>
                  <a:lnTo>
                    <a:pt x="262" y="130"/>
                  </a:lnTo>
                  <a:lnTo>
                    <a:pt x="262" y="135"/>
                  </a:lnTo>
                  <a:lnTo>
                    <a:pt x="262" y="139"/>
                  </a:lnTo>
                  <a:lnTo>
                    <a:pt x="260" y="145"/>
                  </a:lnTo>
                  <a:lnTo>
                    <a:pt x="260" y="150"/>
                  </a:lnTo>
                  <a:lnTo>
                    <a:pt x="260" y="156"/>
                  </a:lnTo>
                  <a:lnTo>
                    <a:pt x="259" y="162"/>
                  </a:lnTo>
                  <a:lnTo>
                    <a:pt x="257" y="166"/>
                  </a:lnTo>
                  <a:lnTo>
                    <a:pt x="255" y="171"/>
                  </a:lnTo>
                  <a:lnTo>
                    <a:pt x="253" y="175"/>
                  </a:lnTo>
                  <a:lnTo>
                    <a:pt x="251" y="181"/>
                  </a:lnTo>
                  <a:lnTo>
                    <a:pt x="247" y="188"/>
                  </a:lnTo>
                  <a:lnTo>
                    <a:pt x="241" y="198"/>
                  </a:lnTo>
                  <a:lnTo>
                    <a:pt x="236" y="204"/>
                  </a:lnTo>
                  <a:lnTo>
                    <a:pt x="230" y="211"/>
                  </a:lnTo>
                  <a:lnTo>
                    <a:pt x="224" y="215"/>
                  </a:lnTo>
                  <a:lnTo>
                    <a:pt x="219" y="221"/>
                  </a:lnTo>
                  <a:lnTo>
                    <a:pt x="211" y="225"/>
                  </a:lnTo>
                  <a:lnTo>
                    <a:pt x="205" y="228"/>
                  </a:lnTo>
                  <a:lnTo>
                    <a:pt x="198" y="232"/>
                  </a:lnTo>
                  <a:lnTo>
                    <a:pt x="192" y="234"/>
                  </a:lnTo>
                  <a:lnTo>
                    <a:pt x="182" y="236"/>
                  </a:lnTo>
                  <a:lnTo>
                    <a:pt x="175" y="238"/>
                  </a:lnTo>
                  <a:lnTo>
                    <a:pt x="167" y="238"/>
                  </a:lnTo>
                  <a:lnTo>
                    <a:pt x="160" y="240"/>
                  </a:lnTo>
                  <a:lnTo>
                    <a:pt x="152" y="240"/>
                  </a:lnTo>
                  <a:lnTo>
                    <a:pt x="144" y="240"/>
                  </a:lnTo>
                  <a:lnTo>
                    <a:pt x="135" y="238"/>
                  </a:lnTo>
                  <a:lnTo>
                    <a:pt x="127" y="238"/>
                  </a:lnTo>
                  <a:lnTo>
                    <a:pt x="120" y="236"/>
                  </a:lnTo>
                  <a:lnTo>
                    <a:pt x="112" y="234"/>
                  </a:lnTo>
                  <a:lnTo>
                    <a:pt x="105" y="232"/>
                  </a:lnTo>
                  <a:lnTo>
                    <a:pt x="97" y="230"/>
                  </a:lnTo>
                  <a:lnTo>
                    <a:pt x="89" y="227"/>
                  </a:lnTo>
                  <a:lnTo>
                    <a:pt x="82" y="225"/>
                  </a:lnTo>
                  <a:lnTo>
                    <a:pt x="74" y="221"/>
                  </a:lnTo>
                  <a:lnTo>
                    <a:pt x="68" y="219"/>
                  </a:lnTo>
                  <a:lnTo>
                    <a:pt x="61" y="215"/>
                  </a:lnTo>
                  <a:lnTo>
                    <a:pt x="55" y="213"/>
                  </a:lnTo>
                  <a:lnTo>
                    <a:pt x="49" y="207"/>
                  </a:lnTo>
                  <a:lnTo>
                    <a:pt x="46" y="206"/>
                  </a:lnTo>
                  <a:lnTo>
                    <a:pt x="40" y="202"/>
                  </a:lnTo>
                  <a:lnTo>
                    <a:pt x="34" y="198"/>
                  </a:lnTo>
                  <a:lnTo>
                    <a:pt x="30" y="192"/>
                  </a:lnTo>
                  <a:lnTo>
                    <a:pt x="27" y="188"/>
                  </a:lnTo>
                  <a:lnTo>
                    <a:pt x="23" y="185"/>
                  </a:lnTo>
                  <a:lnTo>
                    <a:pt x="19" y="179"/>
                  </a:lnTo>
                  <a:lnTo>
                    <a:pt x="17" y="173"/>
                  </a:lnTo>
                  <a:lnTo>
                    <a:pt x="13" y="169"/>
                  </a:lnTo>
                  <a:lnTo>
                    <a:pt x="9" y="166"/>
                  </a:lnTo>
                  <a:lnTo>
                    <a:pt x="8" y="160"/>
                  </a:lnTo>
                  <a:lnTo>
                    <a:pt x="6" y="154"/>
                  </a:lnTo>
                  <a:lnTo>
                    <a:pt x="4" y="150"/>
                  </a:lnTo>
                  <a:lnTo>
                    <a:pt x="4" y="145"/>
                  </a:lnTo>
                  <a:lnTo>
                    <a:pt x="2" y="139"/>
                  </a:lnTo>
                  <a:lnTo>
                    <a:pt x="2" y="135"/>
                  </a:lnTo>
                  <a:lnTo>
                    <a:pt x="2" y="130"/>
                  </a:lnTo>
                  <a:lnTo>
                    <a:pt x="0" y="126"/>
                  </a:lnTo>
                  <a:lnTo>
                    <a:pt x="0" y="120"/>
                  </a:lnTo>
                  <a:lnTo>
                    <a:pt x="0" y="114"/>
                  </a:lnTo>
                  <a:lnTo>
                    <a:pt x="0" y="111"/>
                  </a:lnTo>
                  <a:lnTo>
                    <a:pt x="0" y="103"/>
                  </a:lnTo>
                  <a:lnTo>
                    <a:pt x="2" y="95"/>
                  </a:lnTo>
                  <a:lnTo>
                    <a:pt x="2" y="90"/>
                  </a:lnTo>
                  <a:lnTo>
                    <a:pt x="4" y="84"/>
                  </a:lnTo>
                  <a:lnTo>
                    <a:pt x="8" y="82"/>
                  </a:lnTo>
                  <a:lnTo>
                    <a:pt x="9" y="80"/>
                  </a:lnTo>
                  <a:lnTo>
                    <a:pt x="13" y="80"/>
                  </a:lnTo>
                  <a:lnTo>
                    <a:pt x="15" y="84"/>
                  </a:lnTo>
                  <a:lnTo>
                    <a:pt x="15" y="86"/>
                  </a:lnTo>
                  <a:lnTo>
                    <a:pt x="17" y="92"/>
                  </a:lnTo>
                  <a:lnTo>
                    <a:pt x="17" y="95"/>
                  </a:lnTo>
                  <a:lnTo>
                    <a:pt x="17" y="103"/>
                  </a:lnTo>
                  <a:lnTo>
                    <a:pt x="17" y="109"/>
                  </a:lnTo>
                  <a:lnTo>
                    <a:pt x="19" y="116"/>
                  </a:lnTo>
                  <a:lnTo>
                    <a:pt x="21" y="126"/>
                  </a:lnTo>
                  <a:lnTo>
                    <a:pt x="23" y="133"/>
                  </a:lnTo>
                  <a:lnTo>
                    <a:pt x="25" y="141"/>
                  </a:lnTo>
                  <a:lnTo>
                    <a:pt x="28" y="150"/>
                  </a:lnTo>
                  <a:lnTo>
                    <a:pt x="28" y="154"/>
                  </a:lnTo>
                  <a:lnTo>
                    <a:pt x="32" y="160"/>
                  </a:lnTo>
                  <a:lnTo>
                    <a:pt x="34" y="166"/>
                  </a:lnTo>
                  <a:lnTo>
                    <a:pt x="36" y="169"/>
                  </a:lnTo>
                  <a:lnTo>
                    <a:pt x="42" y="177"/>
                  </a:lnTo>
                  <a:lnTo>
                    <a:pt x="49" y="185"/>
                  </a:lnTo>
                  <a:lnTo>
                    <a:pt x="51" y="188"/>
                  </a:lnTo>
                  <a:lnTo>
                    <a:pt x="55" y="192"/>
                  </a:lnTo>
                  <a:lnTo>
                    <a:pt x="61" y="196"/>
                  </a:lnTo>
                  <a:lnTo>
                    <a:pt x="67" y="198"/>
                  </a:lnTo>
                  <a:lnTo>
                    <a:pt x="70" y="202"/>
                  </a:lnTo>
                  <a:lnTo>
                    <a:pt x="74" y="204"/>
                  </a:lnTo>
                  <a:lnTo>
                    <a:pt x="82" y="206"/>
                  </a:lnTo>
                  <a:lnTo>
                    <a:pt x="87" y="209"/>
                  </a:lnTo>
                  <a:lnTo>
                    <a:pt x="91" y="211"/>
                  </a:lnTo>
                  <a:lnTo>
                    <a:pt x="97" y="213"/>
                  </a:lnTo>
                  <a:lnTo>
                    <a:pt x="103" y="215"/>
                  </a:lnTo>
                  <a:lnTo>
                    <a:pt x="110" y="217"/>
                  </a:lnTo>
                  <a:lnTo>
                    <a:pt x="114" y="219"/>
                  </a:lnTo>
                  <a:lnTo>
                    <a:pt x="122" y="219"/>
                  </a:lnTo>
                  <a:lnTo>
                    <a:pt x="127" y="219"/>
                  </a:lnTo>
                  <a:lnTo>
                    <a:pt x="133" y="221"/>
                  </a:lnTo>
                  <a:lnTo>
                    <a:pt x="139" y="221"/>
                  </a:lnTo>
                  <a:lnTo>
                    <a:pt x="144" y="221"/>
                  </a:lnTo>
                  <a:lnTo>
                    <a:pt x="150" y="221"/>
                  </a:lnTo>
                  <a:lnTo>
                    <a:pt x="158" y="223"/>
                  </a:lnTo>
                  <a:lnTo>
                    <a:pt x="162" y="221"/>
                  </a:lnTo>
                  <a:lnTo>
                    <a:pt x="167" y="221"/>
                  </a:lnTo>
                  <a:lnTo>
                    <a:pt x="171" y="221"/>
                  </a:lnTo>
                  <a:lnTo>
                    <a:pt x="177" y="221"/>
                  </a:lnTo>
                  <a:lnTo>
                    <a:pt x="182" y="221"/>
                  </a:lnTo>
                  <a:lnTo>
                    <a:pt x="188" y="219"/>
                  </a:lnTo>
                  <a:lnTo>
                    <a:pt x="192" y="219"/>
                  </a:lnTo>
                  <a:lnTo>
                    <a:pt x="196" y="219"/>
                  </a:lnTo>
                  <a:lnTo>
                    <a:pt x="203" y="213"/>
                  </a:lnTo>
                  <a:lnTo>
                    <a:pt x="211" y="209"/>
                  </a:lnTo>
                  <a:lnTo>
                    <a:pt x="217" y="202"/>
                  </a:lnTo>
                  <a:lnTo>
                    <a:pt x="222" y="194"/>
                  </a:lnTo>
                  <a:lnTo>
                    <a:pt x="224" y="190"/>
                  </a:lnTo>
                  <a:lnTo>
                    <a:pt x="228" y="185"/>
                  </a:lnTo>
                  <a:lnTo>
                    <a:pt x="230" y="181"/>
                  </a:lnTo>
                  <a:lnTo>
                    <a:pt x="232" y="177"/>
                  </a:lnTo>
                  <a:lnTo>
                    <a:pt x="234" y="171"/>
                  </a:lnTo>
                  <a:lnTo>
                    <a:pt x="236" y="166"/>
                  </a:lnTo>
                  <a:lnTo>
                    <a:pt x="238" y="162"/>
                  </a:lnTo>
                  <a:lnTo>
                    <a:pt x="240" y="158"/>
                  </a:lnTo>
                  <a:lnTo>
                    <a:pt x="241" y="152"/>
                  </a:lnTo>
                  <a:lnTo>
                    <a:pt x="241" y="147"/>
                  </a:lnTo>
                  <a:lnTo>
                    <a:pt x="241" y="141"/>
                  </a:lnTo>
                  <a:lnTo>
                    <a:pt x="243" y="135"/>
                  </a:lnTo>
                  <a:lnTo>
                    <a:pt x="243" y="130"/>
                  </a:lnTo>
                  <a:lnTo>
                    <a:pt x="245" y="124"/>
                  </a:lnTo>
                  <a:lnTo>
                    <a:pt x="245" y="120"/>
                  </a:lnTo>
                  <a:lnTo>
                    <a:pt x="247" y="114"/>
                  </a:lnTo>
                  <a:lnTo>
                    <a:pt x="247" y="109"/>
                  </a:lnTo>
                  <a:lnTo>
                    <a:pt x="247" y="105"/>
                  </a:lnTo>
                  <a:lnTo>
                    <a:pt x="247" y="99"/>
                  </a:lnTo>
                  <a:lnTo>
                    <a:pt x="247" y="95"/>
                  </a:lnTo>
                  <a:lnTo>
                    <a:pt x="245" y="90"/>
                  </a:lnTo>
                  <a:lnTo>
                    <a:pt x="245" y="86"/>
                  </a:lnTo>
                  <a:lnTo>
                    <a:pt x="245" y="82"/>
                  </a:lnTo>
                  <a:lnTo>
                    <a:pt x="245" y="78"/>
                  </a:lnTo>
                  <a:lnTo>
                    <a:pt x="241" y="71"/>
                  </a:lnTo>
                  <a:lnTo>
                    <a:pt x="240" y="63"/>
                  </a:lnTo>
                  <a:lnTo>
                    <a:pt x="236" y="57"/>
                  </a:lnTo>
                  <a:lnTo>
                    <a:pt x="234" y="54"/>
                  </a:lnTo>
                  <a:lnTo>
                    <a:pt x="224" y="44"/>
                  </a:lnTo>
                  <a:lnTo>
                    <a:pt x="217" y="38"/>
                  </a:lnTo>
                  <a:lnTo>
                    <a:pt x="209" y="33"/>
                  </a:lnTo>
                  <a:lnTo>
                    <a:pt x="202" y="29"/>
                  </a:lnTo>
                  <a:lnTo>
                    <a:pt x="196" y="23"/>
                  </a:lnTo>
                  <a:lnTo>
                    <a:pt x="192" y="21"/>
                  </a:lnTo>
                  <a:lnTo>
                    <a:pt x="188" y="16"/>
                  </a:lnTo>
                  <a:lnTo>
                    <a:pt x="184" y="12"/>
                  </a:lnTo>
                  <a:lnTo>
                    <a:pt x="184" y="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88" y="0"/>
                  </a:lnTo>
                  <a:lnTo>
                    <a:pt x="192" y="2"/>
                  </a:lnTo>
                  <a:lnTo>
                    <a:pt x="198" y="6"/>
                  </a:lnTo>
                  <a:lnTo>
                    <a:pt x="198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16"/>
            <p:cNvSpPr>
              <a:spLocks/>
            </p:cNvSpPr>
            <p:nvPr/>
          </p:nvSpPr>
          <p:spPr bwMode="auto">
            <a:xfrm>
              <a:off x="8907463" y="5651501"/>
              <a:ext cx="163512" cy="176213"/>
            </a:xfrm>
            <a:custGeom>
              <a:avLst/>
              <a:gdLst/>
              <a:ahLst/>
              <a:cxnLst>
                <a:cxn ang="0">
                  <a:pos x="0" y="51"/>
                </a:cxn>
                <a:cxn ang="0">
                  <a:pos x="2" y="59"/>
                </a:cxn>
                <a:cxn ang="0">
                  <a:pos x="5" y="68"/>
                </a:cxn>
                <a:cxn ang="0">
                  <a:pos x="9" y="82"/>
                </a:cxn>
                <a:cxn ang="0">
                  <a:pos x="15" y="97"/>
                </a:cxn>
                <a:cxn ang="0">
                  <a:pos x="21" y="110"/>
                </a:cxn>
                <a:cxn ang="0">
                  <a:pos x="26" y="120"/>
                </a:cxn>
                <a:cxn ang="0">
                  <a:pos x="32" y="129"/>
                </a:cxn>
                <a:cxn ang="0">
                  <a:pos x="38" y="141"/>
                </a:cxn>
                <a:cxn ang="0">
                  <a:pos x="43" y="150"/>
                </a:cxn>
                <a:cxn ang="0">
                  <a:pos x="51" y="161"/>
                </a:cxn>
                <a:cxn ang="0">
                  <a:pos x="57" y="169"/>
                </a:cxn>
                <a:cxn ang="0">
                  <a:pos x="62" y="179"/>
                </a:cxn>
                <a:cxn ang="0">
                  <a:pos x="72" y="192"/>
                </a:cxn>
                <a:cxn ang="0">
                  <a:pos x="83" y="205"/>
                </a:cxn>
                <a:cxn ang="0">
                  <a:pos x="95" y="215"/>
                </a:cxn>
                <a:cxn ang="0">
                  <a:pos x="104" y="222"/>
                </a:cxn>
                <a:cxn ang="0">
                  <a:pos x="114" y="222"/>
                </a:cxn>
                <a:cxn ang="0">
                  <a:pos x="123" y="218"/>
                </a:cxn>
                <a:cxn ang="0">
                  <a:pos x="131" y="211"/>
                </a:cxn>
                <a:cxn ang="0">
                  <a:pos x="137" y="198"/>
                </a:cxn>
                <a:cxn ang="0">
                  <a:pos x="144" y="180"/>
                </a:cxn>
                <a:cxn ang="0">
                  <a:pos x="152" y="163"/>
                </a:cxn>
                <a:cxn ang="0">
                  <a:pos x="156" y="150"/>
                </a:cxn>
                <a:cxn ang="0">
                  <a:pos x="158" y="141"/>
                </a:cxn>
                <a:cxn ang="0">
                  <a:pos x="163" y="127"/>
                </a:cxn>
                <a:cxn ang="0">
                  <a:pos x="169" y="112"/>
                </a:cxn>
                <a:cxn ang="0">
                  <a:pos x="177" y="103"/>
                </a:cxn>
                <a:cxn ang="0">
                  <a:pos x="186" y="93"/>
                </a:cxn>
                <a:cxn ang="0">
                  <a:pos x="197" y="82"/>
                </a:cxn>
                <a:cxn ang="0">
                  <a:pos x="203" y="72"/>
                </a:cxn>
                <a:cxn ang="0">
                  <a:pos x="201" y="63"/>
                </a:cxn>
                <a:cxn ang="0">
                  <a:pos x="192" y="59"/>
                </a:cxn>
                <a:cxn ang="0">
                  <a:pos x="184" y="57"/>
                </a:cxn>
                <a:cxn ang="0">
                  <a:pos x="175" y="55"/>
                </a:cxn>
                <a:cxn ang="0">
                  <a:pos x="165" y="55"/>
                </a:cxn>
                <a:cxn ang="0">
                  <a:pos x="156" y="55"/>
                </a:cxn>
                <a:cxn ang="0">
                  <a:pos x="146" y="53"/>
                </a:cxn>
                <a:cxn ang="0">
                  <a:pos x="135" y="51"/>
                </a:cxn>
                <a:cxn ang="0">
                  <a:pos x="125" y="42"/>
                </a:cxn>
                <a:cxn ang="0">
                  <a:pos x="116" y="26"/>
                </a:cxn>
                <a:cxn ang="0">
                  <a:pos x="104" y="11"/>
                </a:cxn>
                <a:cxn ang="0">
                  <a:pos x="99" y="0"/>
                </a:cxn>
                <a:cxn ang="0">
                  <a:pos x="0" y="49"/>
                </a:cxn>
              </a:cxnLst>
              <a:rect l="0" t="0" r="r" b="b"/>
              <a:pathLst>
                <a:path w="205" h="222">
                  <a:moveTo>
                    <a:pt x="0" y="49"/>
                  </a:moveTo>
                  <a:lnTo>
                    <a:pt x="0" y="51"/>
                  </a:lnTo>
                  <a:lnTo>
                    <a:pt x="2" y="57"/>
                  </a:lnTo>
                  <a:lnTo>
                    <a:pt x="2" y="59"/>
                  </a:lnTo>
                  <a:lnTo>
                    <a:pt x="4" y="64"/>
                  </a:lnTo>
                  <a:lnTo>
                    <a:pt x="5" y="68"/>
                  </a:lnTo>
                  <a:lnTo>
                    <a:pt x="7" y="76"/>
                  </a:lnTo>
                  <a:lnTo>
                    <a:pt x="9" y="82"/>
                  </a:lnTo>
                  <a:lnTo>
                    <a:pt x="13" y="89"/>
                  </a:lnTo>
                  <a:lnTo>
                    <a:pt x="15" y="97"/>
                  </a:lnTo>
                  <a:lnTo>
                    <a:pt x="19" y="106"/>
                  </a:lnTo>
                  <a:lnTo>
                    <a:pt x="21" y="110"/>
                  </a:lnTo>
                  <a:lnTo>
                    <a:pt x="24" y="114"/>
                  </a:lnTo>
                  <a:lnTo>
                    <a:pt x="26" y="120"/>
                  </a:lnTo>
                  <a:lnTo>
                    <a:pt x="28" y="123"/>
                  </a:lnTo>
                  <a:lnTo>
                    <a:pt x="32" y="129"/>
                  </a:lnTo>
                  <a:lnTo>
                    <a:pt x="34" y="135"/>
                  </a:lnTo>
                  <a:lnTo>
                    <a:pt x="38" y="141"/>
                  </a:lnTo>
                  <a:lnTo>
                    <a:pt x="42" y="146"/>
                  </a:lnTo>
                  <a:lnTo>
                    <a:pt x="43" y="150"/>
                  </a:lnTo>
                  <a:lnTo>
                    <a:pt x="47" y="156"/>
                  </a:lnTo>
                  <a:lnTo>
                    <a:pt x="51" y="161"/>
                  </a:lnTo>
                  <a:lnTo>
                    <a:pt x="53" y="165"/>
                  </a:lnTo>
                  <a:lnTo>
                    <a:pt x="57" y="169"/>
                  </a:lnTo>
                  <a:lnTo>
                    <a:pt x="59" y="175"/>
                  </a:lnTo>
                  <a:lnTo>
                    <a:pt x="62" y="179"/>
                  </a:lnTo>
                  <a:lnTo>
                    <a:pt x="66" y="184"/>
                  </a:lnTo>
                  <a:lnTo>
                    <a:pt x="72" y="192"/>
                  </a:lnTo>
                  <a:lnTo>
                    <a:pt x="78" y="199"/>
                  </a:lnTo>
                  <a:lnTo>
                    <a:pt x="83" y="205"/>
                  </a:lnTo>
                  <a:lnTo>
                    <a:pt x="89" y="211"/>
                  </a:lnTo>
                  <a:lnTo>
                    <a:pt x="95" y="215"/>
                  </a:lnTo>
                  <a:lnTo>
                    <a:pt x="99" y="218"/>
                  </a:lnTo>
                  <a:lnTo>
                    <a:pt x="104" y="222"/>
                  </a:lnTo>
                  <a:lnTo>
                    <a:pt x="108" y="222"/>
                  </a:lnTo>
                  <a:lnTo>
                    <a:pt x="114" y="222"/>
                  </a:lnTo>
                  <a:lnTo>
                    <a:pt x="118" y="222"/>
                  </a:lnTo>
                  <a:lnTo>
                    <a:pt x="123" y="218"/>
                  </a:lnTo>
                  <a:lnTo>
                    <a:pt x="127" y="217"/>
                  </a:lnTo>
                  <a:lnTo>
                    <a:pt x="131" y="211"/>
                  </a:lnTo>
                  <a:lnTo>
                    <a:pt x="135" y="205"/>
                  </a:lnTo>
                  <a:lnTo>
                    <a:pt x="137" y="198"/>
                  </a:lnTo>
                  <a:lnTo>
                    <a:pt x="142" y="190"/>
                  </a:lnTo>
                  <a:lnTo>
                    <a:pt x="144" y="180"/>
                  </a:lnTo>
                  <a:lnTo>
                    <a:pt x="148" y="173"/>
                  </a:lnTo>
                  <a:lnTo>
                    <a:pt x="152" y="163"/>
                  </a:lnTo>
                  <a:lnTo>
                    <a:pt x="154" y="156"/>
                  </a:lnTo>
                  <a:lnTo>
                    <a:pt x="156" y="150"/>
                  </a:lnTo>
                  <a:lnTo>
                    <a:pt x="158" y="144"/>
                  </a:lnTo>
                  <a:lnTo>
                    <a:pt x="158" y="141"/>
                  </a:lnTo>
                  <a:lnTo>
                    <a:pt x="161" y="137"/>
                  </a:lnTo>
                  <a:lnTo>
                    <a:pt x="163" y="127"/>
                  </a:lnTo>
                  <a:lnTo>
                    <a:pt x="167" y="120"/>
                  </a:lnTo>
                  <a:lnTo>
                    <a:pt x="169" y="112"/>
                  </a:lnTo>
                  <a:lnTo>
                    <a:pt x="173" y="108"/>
                  </a:lnTo>
                  <a:lnTo>
                    <a:pt x="177" y="103"/>
                  </a:lnTo>
                  <a:lnTo>
                    <a:pt x="180" y="101"/>
                  </a:lnTo>
                  <a:lnTo>
                    <a:pt x="186" y="93"/>
                  </a:lnTo>
                  <a:lnTo>
                    <a:pt x="192" y="87"/>
                  </a:lnTo>
                  <a:lnTo>
                    <a:pt x="197" y="82"/>
                  </a:lnTo>
                  <a:lnTo>
                    <a:pt x="201" y="76"/>
                  </a:lnTo>
                  <a:lnTo>
                    <a:pt x="203" y="72"/>
                  </a:lnTo>
                  <a:lnTo>
                    <a:pt x="205" y="66"/>
                  </a:lnTo>
                  <a:lnTo>
                    <a:pt x="201" y="63"/>
                  </a:lnTo>
                  <a:lnTo>
                    <a:pt x="197" y="59"/>
                  </a:lnTo>
                  <a:lnTo>
                    <a:pt x="192" y="59"/>
                  </a:lnTo>
                  <a:lnTo>
                    <a:pt x="188" y="57"/>
                  </a:lnTo>
                  <a:lnTo>
                    <a:pt x="184" y="57"/>
                  </a:lnTo>
                  <a:lnTo>
                    <a:pt x="180" y="57"/>
                  </a:lnTo>
                  <a:lnTo>
                    <a:pt x="175" y="55"/>
                  </a:lnTo>
                  <a:lnTo>
                    <a:pt x="171" y="55"/>
                  </a:lnTo>
                  <a:lnTo>
                    <a:pt x="165" y="55"/>
                  </a:lnTo>
                  <a:lnTo>
                    <a:pt x="161" y="55"/>
                  </a:lnTo>
                  <a:lnTo>
                    <a:pt x="156" y="55"/>
                  </a:lnTo>
                  <a:lnTo>
                    <a:pt x="150" y="55"/>
                  </a:lnTo>
                  <a:lnTo>
                    <a:pt x="146" y="53"/>
                  </a:lnTo>
                  <a:lnTo>
                    <a:pt x="142" y="53"/>
                  </a:lnTo>
                  <a:lnTo>
                    <a:pt x="135" y="51"/>
                  </a:lnTo>
                  <a:lnTo>
                    <a:pt x="131" y="47"/>
                  </a:lnTo>
                  <a:lnTo>
                    <a:pt x="125" y="42"/>
                  </a:lnTo>
                  <a:lnTo>
                    <a:pt x="120" y="34"/>
                  </a:lnTo>
                  <a:lnTo>
                    <a:pt x="116" y="26"/>
                  </a:lnTo>
                  <a:lnTo>
                    <a:pt x="110" y="19"/>
                  </a:lnTo>
                  <a:lnTo>
                    <a:pt x="104" y="11"/>
                  </a:lnTo>
                  <a:lnTo>
                    <a:pt x="102" y="6"/>
                  </a:lnTo>
                  <a:lnTo>
                    <a:pt x="99" y="0"/>
                  </a:lnTo>
                  <a:lnTo>
                    <a:pt x="99" y="0"/>
                  </a:lnTo>
                  <a:lnTo>
                    <a:pt x="0" y="49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E6E6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17"/>
            <p:cNvSpPr>
              <a:spLocks/>
            </p:cNvSpPr>
            <p:nvPr/>
          </p:nvSpPr>
          <p:spPr bwMode="auto">
            <a:xfrm>
              <a:off x="8909050" y="5665788"/>
              <a:ext cx="173037" cy="165100"/>
            </a:xfrm>
            <a:custGeom>
              <a:avLst/>
              <a:gdLst/>
              <a:ahLst/>
              <a:cxnLst>
                <a:cxn ang="0">
                  <a:pos x="2" y="82"/>
                </a:cxn>
                <a:cxn ang="0">
                  <a:pos x="11" y="104"/>
                </a:cxn>
                <a:cxn ang="0">
                  <a:pos x="30" y="129"/>
                </a:cxn>
                <a:cxn ang="0">
                  <a:pos x="49" y="156"/>
                </a:cxn>
                <a:cxn ang="0">
                  <a:pos x="72" y="180"/>
                </a:cxn>
                <a:cxn ang="0">
                  <a:pos x="89" y="198"/>
                </a:cxn>
                <a:cxn ang="0">
                  <a:pos x="104" y="207"/>
                </a:cxn>
                <a:cxn ang="0">
                  <a:pos x="123" y="201"/>
                </a:cxn>
                <a:cxn ang="0">
                  <a:pos x="131" y="186"/>
                </a:cxn>
                <a:cxn ang="0">
                  <a:pos x="135" y="171"/>
                </a:cxn>
                <a:cxn ang="0">
                  <a:pos x="142" y="150"/>
                </a:cxn>
                <a:cxn ang="0">
                  <a:pos x="152" y="125"/>
                </a:cxn>
                <a:cxn ang="0">
                  <a:pos x="161" y="103"/>
                </a:cxn>
                <a:cxn ang="0">
                  <a:pos x="173" y="84"/>
                </a:cxn>
                <a:cxn ang="0">
                  <a:pos x="182" y="72"/>
                </a:cxn>
                <a:cxn ang="0">
                  <a:pos x="199" y="59"/>
                </a:cxn>
                <a:cxn ang="0">
                  <a:pos x="215" y="49"/>
                </a:cxn>
                <a:cxn ang="0">
                  <a:pos x="215" y="40"/>
                </a:cxn>
                <a:cxn ang="0">
                  <a:pos x="205" y="34"/>
                </a:cxn>
                <a:cxn ang="0">
                  <a:pos x="186" y="30"/>
                </a:cxn>
                <a:cxn ang="0">
                  <a:pos x="167" y="28"/>
                </a:cxn>
                <a:cxn ang="0">
                  <a:pos x="148" y="28"/>
                </a:cxn>
                <a:cxn ang="0">
                  <a:pos x="137" y="28"/>
                </a:cxn>
                <a:cxn ang="0">
                  <a:pos x="121" y="19"/>
                </a:cxn>
                <a:cxn ang="0">
                  <a:pos x="112" y="4"/>
                </a:cxn>
                <a:cxn ang="0">
                  <a:pos x="97" y="9"/>
                </a:cxn>
                <a:cxn ang="0">
                  <a:pos x="102" y="21"/>
                </a:cxn>
                <a:cxn ang="0">
                  <a:pos x="114" y="38"/>
                </a:cxn>
                <a:cxn ang="0">
                  <a:pos x="135" y="45"/>
                </a:cxn>
                <a:cxn ang="0">
                  <a:pos x="159" y="44"/>
                </a:cxn>
                <a:cxn ang="0">
                  <a:pos x="175" y="51"/>
                </a:cxn>
                <a:cxn ang="0">
                  <a:pos x="167" y="66"/>
                </a:cxn>
                <a:cxn ang="0">
                  <a:pos x="157" y="80"/>
                </a:cxn>
                <a:cxn ang="0">
                  <a:pos x="144" y="95"/>
                </a:cxn>
                <a:cxn ang="0">
                  <a:pos x="135" y="110"/>
                </a:cxn>
                <a:cxn ang="0">
                  <a:pos x="129" y="123"/>
                </a:cxn>
                <a:cxn ang="0">
                  <a:pos x="125" y="141"/>
                </a:cxn>
                <a:cxn ang="0">
                  <a:pos x="123" y="158"/>
                </a:cxn>
                <a:cxn ang="0">
                  <a:pos x="121" y="173"/>
                </a:cxn>
                <a:cxn ang="0">
                  <a:pos x="114" y="184"/>
                </a:cxn>
                <a:cxn ang="0">
                  <a:pos x="102" y="180"/>
                </a:cxn>
                <a:cxn ang="0">
                  <a:pos x="83" y="165"/>
                </a:cxn>
                <a:cxn ang="0">
                  <a:pos x="64" y="144"/>
                </a:cxn>
                <a:cxn ang="0">
                  <a:pos x="41" y="120"/>
                </a:cxn>
                <a:cxn ang="0">
                  <a:pos x="28" y="101"/>
                </a:cxn>
                <a:cxn ang="0">
                  <a:pos x="22" y="85"/>
                </a:cxn>
                <a:cxn ang="0">
                  <a:pos x="13" y="70"/>
                </a:cxn>
                <a:cxn ang="0">
                  <a:pos x="2" y="68"/>
                </a:cxn>
              </a:cxnLst>
              <a:rect l="0" t="0" r="r" b="b"/>
              <a:pathLst>
                <a:path w="216" h="207">
                  <a:moveTo>
                    <a:pt x="0" y="72"/>
                  </a:moveTo>
                  <a:lnTo>
                    <a:pt x="0" y="78"/>
                  </a:lnTo>
                  <a:lnTo>
                    <a:pt x="2" y="82"/>
                  </a:lnTo>
                  <a:lnTo>
                    <a:pt x="3" y="89"/>
                  </a:lnTo>
                  <a:lnTo>
                    <a:pt x="7" y="97"/>
                  </a:lnTo>
                  <a:lnTo>
                    <a:pt x="11" y="104"/>
                  </a:lnTo>
                  <a:lnTo>
                    <a:pt x="17" y="112"/>
                  </a:lnTo>
                  <a:lnTo>
                    <a:pt x="22" y="120"/>
                  </a:lnTo>
                  <a:lnTo>
                    <a:pt x="30" y="129"/>
                  </a:lnTo>
                  <a:lnTo>
                    <a:pt x="36" y="137"/>
                  </a:lnTo>
                  <a:lnTo>
                    <a:pt x="41" y="146"/>
                  </a:lnTo>
                  <a:lnTo>
                    <a:pt x="49" y="156"/>
                  </a:lnTo>
                  <a:lnTo>
                    <a:pt x="57" y="163"/>
                  </a:lnTo>
                  <a:lnTo>
                    <a:pt x="64" y="171"/>
                  </a:lnTo>
                  <a:lnTo>
                    <a:pt x="72" y="180"/>
                  </a:lnTo>
                  <a:lnTo>
                    <a:pt x="78" y="186"/>
                  </a:lnTo>
                  <a:lnTo>
                    <a:pt x="85" y="194"/>
                  </a:lnTo>
                  <a:lnTo>
                    <a:pt x="89" y="198"/>
                  </a:lnTo>
                  <a:lnTo>
                    <a:pt x="95" y="203"/>
                  </a:lnTo>
                  <a:lnTo>
                    <a:pt x="100" y="205"/>
                  </a:lnTo>
                  <a:lnTo>
                    <a:pt x="104" y="207"/>
                  </a:lnTo>
                  <a:lnTo>
                    <a:pt x="112" y="207"/>
                  </a:lnTo>
                  <a:lnTo>
                    <a:pt x="119" y="207"/>
                  </a:lnTo>
                  <a:lnTo>
                    <a:pt x="123" y="201"/>
                  </a:lnTo>
                  <a:lnTo>
                    <a:pt x="127" y="194"/>
                  </a:lnTo>
                  <a:lnTo>
                    <a:pt x="129" y="190"/>
                  </a:lnTo>
                  <a:lnTo>
                    <a:pt x="131" y="186"/>
                  </a:lnTo>
                  <a:lnTo>
                    <a:pt x="133" y="180"/>
                  </a:lnTo>
                  <a:lnTo>
                    <a:pt x="135" y="177"/>
                  </a:lnTo>
                  <a:lnTo>
                    <a:pt x="135" y="171"/>
                  </a:lnTo>
                  <a:lnTo>
                    <a:pt x="137" y="165"/>
                  </a:lnTo>
                  <a:lnTo>
                    <a:pt x="140" y="158"/>
                  </a:lnTo>
                  <a:lnTo>
                    <a:pt x="142" y="150"/>
                  </a:lnTo>
                  <a:lnTo>
                    <a:pt x="144" y="142"/>
                  </a:lnTo>
                  <a:lnTo>
                    <a:pt x="148" y="135"/>
                  </a:lnTo>
                  <a:lnTo>
                    <a:pt x="152" y="125"/>
                  </a:lnTo>
                  <a:lnTo>
                    <a:pt x="156" y="118"/>
                  </a:lnTo>
                  <a:lnTo>
                    <a:pt x="159" y="110"/>
                  </a:lnTo>
                  <a:lnTo>
                    <a:pt x="161" y="103"/>
                  </a:lnTo>
                  <a:lnTo>
                    <a:pt x="165" y="95"/>
                  </a:lnTo>
                  <a:lnTo>
                    <a:pt x="169" y="89"/>
                  </a:lnTo>
                  <a:lnTo>
                    <a:pt x="173" y="84"/>
                  </a:lnTo>
                  <a:lnTo>
                    <a:pt x="176" y="80"/>
                  </a:lnTo>
                  <a:lnTo>
                    <a:pt x="178" y="74"/>
                  </a:lnTo>
                  <a:lnTo>
                    <a:pt x="182" y="72"/>
                  </a:lnTo>
                  <a:lnTo>
                    <a:pt x="186" y="68"/>
                  </a:lnTo>
                  <a:lnTo>
                    <a:pt x="192" y="65"/>
                  </a:lnTo>
                  <a:lnTo>
                    <a:pt x="199" y="59"/>
                  </a:lnTo>
                  <a:lnTo>
                    <a:pt x="205" y="57"/>
                  </a:lnTo>
                  <a:lnTo>
                    <a:pt x="211" y="53"/>
                  </a:lnTo>
                  <a:lnTo>
                    <a:pt x="215" y="49"/>
                  </a:lnTo>
                  <a:lnTo>
                    <a:pt x="216" y="45"/>
                  </a:lnTo>
                  <a:lnTo>
                    <a:pt x="216" y="42"/>
                  </a:lnTo>
                  <a:lnTo>
                    <a:pt x="215" y="40"/>
                  </a:lnTo>
                  <a:lnTo>
                    <a:pt x="213" y="38"/>
                  </a:lnTo>
                  <a:lnTo>
                    <a:pt x="209" y="36"/>
                  </a:lnTo>
                  <a:lnTo>
                    <a:pt x="205" y="34"/>
                  </a:lnTo>
                  <a:lnTo>
                    <a:pt x="197" y="32"/>
                  </a:lnTo>
                  <a:lnTo>
                    <a:pt x="192" y="32"/>
                  </a:lnTo>
                  <a:lnTo>
                    <a:pt x="186" y="30"/>
                  </a:lnTo>
                  <a:lnTo>
                    <a:pt x="180" y="30"/>
                  </a:lnTo>
                  <a:lnTo>
                    <a:pt x="173" y="28"/>
                  </a:lnTo>
                  <a:lnTo>
                    <a:pt x="167" y="28"/>
                  </a:lnTo>
                  <a:lnTo>
                    <a:pt x="159" y="28"/>
                  </a:lnTo>
                  <a:lnTo>
                    <a:pt x="154" y="28"/>
                  </a:lnTo>
                  <a:lnTo>
                    <a:pt x="148" y="28"/>
                  </a:lnTo>
                  <a:lnTo>
                    <a:pt x="142" y="28"/>
                  </a:lnTo>
                  <a:lnTo>
                    <a:pt x="138" y="28"/>
                  </a:lnTo>
                  <a:lnTo>
                    <a:pt x="137" y="28"/>
                  </a:lnTo>
                  <a:lnTo>
                    <a:pt x="129" y="26"/>
                  </a:lnTo>
                  <a:lnTo>
                    <a:pt x="125" y="23"/>
                  </a:lnTo>
                  <a:lnTo>
                    <a:pt x="121" y="19"/>
                  </a:lnTo>
                  <a:lnTo>
                    <a:pt x="118" y="13"/>
                  </a:lnTo>
                  <a:lnTo>
                    <a:pt x="114" y="7"/>
                  </a:lnTo>
                  <a:lnTo>
                    <a:pt x="112" y="4"/>
                  </a:lnTo>
                  <a:lnTo>
                    <a:pt x="112" y="2"/>
                  </a:lnTo>
                  <a:lnTo>
                    <a:pt x="112" y="0"/>
                  </a:lnTo>
                  <a:lnTo>
                    <a:pt x="97" y="9"/>
                  </a:lnTo>
                  <a:lnTo>
                    <a:pt x="99" y="13"/>
                  </a:lnTo>
                  <a:lnTo>
                    <a:pt x="99" y="17"/>
                  </a:lnTo>
                  <a:lnTo>
                    <a:pt x="102" y="21"/>
                  </a:lnTo>
                  <a:lnTo>
                    <a:pt x="104" y="26"/>
                  </a:lnTo>
                  <a:lnTo>
                    <a:pt x="108" y="32"/>
                  </a:lnTo>
                  <a:lnTo>
                    <a:pt x="114" y="38"/>
                  </a:lnTo>
                  <a:lnTo>
                    <a:pt x="121" y="42"/>
                  </a:lnTo>
                  <a:lnTo>
                    <a:pt x="127" y="44"/>
                  </a:lnTo>
                  <a:lnTo>
                    <a:pt x="135" y="45"/>
                  </a:lnTo>
                  <a:lnTo>
                    <a:pt x="142" y="45"/>
                  </a:lnTo>
                  <a:lnTo>
                    <a:pt x="152" y="45"/>
                  </a:lnTo>
                  <a:lnTo>
                    <a:pt x="159" y="44"/>
                  </a:lnTo>
                  <a:lnTo>
                    <a:pt x="165" y="45"/>
                  </a:lnTo>
                  <a:lnTo>
                    <a:pt x="171" y="45"/>
                  </a:lnTo>
                  <a:lnTo>
                    <a:pt x="175" y="51"/>
                  </a:lnTo>
                  <a:lnTo>
                    <a:pt x="175" y="55"/>
                  </a:lnTo>
                  <a:lnTo>
                    <a:pt x="171" y="63"/>
                  </a:lnTo>
                  <a:lnTo>
                    <a:pt x="167" y="66"/>
                  </a:lnTo>
                  <a:lnTo>
                    <a:pt x="165" y="70"/>
                  </a:lnTo>
                  <a:lnTo>
                    <a:pt x="161" y="76"/>
                  </a:lnTo>
                  <a:lnTo>
                    <a:pt x="157" y="80"/>
                  </a:lnTo>
                  <a:lnTo>
                    <a:pt x="152" y="85"/>
                  </a:lnTo>
                  <a:lnTo>
                    <a:pt x="148" y="91"/>
                  </a:lnTo>
                  <a:lnTo>
                    <a:pt x="144" y="95"/>
                  </a:lnTo>
                  <a:lnTo>
                    <a:pt x="140" y="101"/>
                  </a:lnTo>
                  <a:lnTo>
                    <a:pt x="137" y="104"/>
                  </a:lnTo>
                  <a:lnTo>
                    <a:pt x="135" y="110"/>
                  </a:lnTo>
                  <a:lnTo>
                    <a:pt x="133" y="116"/>
                  </a:lnTo>
                  <a:lnTo>
                    <a:pt x="131" y="120"/>
                  </a:lnTo>
                  <a:lnTo>
                    <a:pt x="129" y="123"/>
                  </a:lnTo>
                  <a:lnTo>
                    <a:pt x="127" y="129"/>
                  </a:lnTo>
                  <a:lnTo>
                    <a:pt x="125" y="135"/>
                  </a:lnTo>
                  <a:lnTo>
                    <a:pt x="125" y="141"/>
                  </a:lnTo>
                  <a:lnTo>
                    <a:pt x="125" y="146"/>
                  </a:lnTo>
                  <a:lnTo>
                    <a:pt x="123" y="152"/>
                  </a:lnTo>
                  <a:lnTo>
                    <a:pt x="123" y="158"/>
                  </a:lnTo>
                  <a:lnTo>
                    <a:pt x="123" y="163"/>
                  </a:lnTo>
                  <a:lnTo>
                    <a:pt x="121" y="167"/>
                  </a:lnTo>
                  <a:lnTo>
                    <a:pt x="121" y="173"/>
                  </a:lnTo>
                  <a:lnTo>
                    <a:pt x="119" y="177"/>
                  </a:lnTo>
                  <a:lnTo>
                    <a:pt x="118" y="180"/>
                  </a:lnTo>
                  <a:lnTo>
                    <a:pt x="114" y="184"/>
                  </a:lnTo>
                  <a:lnTo>
                    <a:pt x="112" y="186"/>
                  </a:lnTo>
                  <a:lnTo>
                    <a:pt x="106" y="182"/>
                  </a:lnTo>
                  <a:lnTo>
                    <a:pt x="102" y="180"/>
                  </a:lnTo>
                  <a:lnTo>
                    <a:pt x="97" y="177"/>
                  </a:lnTo>
                  <a:lnTo>
                    <a:pt x="91" y="171"/>
                  </a:lnTo>
                  <a:lnTo>
                    <a:pt x="83" y="165"/>
                  </a:lnTo>
                  <a:lnTo>
                    <a:pt x="78" y="158"/>
                  </a:lnTo>
                  <a:lnTo>
                    <a:pt x="70" y="150"/>
                  </a:lnTo>
                  <a:lnTo>
                    <a:pt x="64" y="144"/>
                  </a:lnTo>
                  <a:lnTo>
                    <a:pt x="57" y="137"/>
                  </a:lnTo>
                  <a:lnTo>
                    <a:pt x="49" y="127"/>
                  </a:lnTo>
                  <a:lnTo>
                    <a:pt x="41" y="120"/>
                  </a:lnTo>
                  <a:lnTo>
                    <a:pt x="38" y="112"/>
                  </a:lnTo>
                  <a:lnTo>
                    <a:pt x="32" y="104"/>
                  </a:lnTo>
                  <a:lnTo>
                    <a:pt x="28" y="101"/>
                  </a:lnTo>
                  <a:lnTo>
                    <a:pt x="26" y="95"/>
                  </a:lnTo>
                  <a:lnTo>
                    <a:pt x="24" y="91"/>
                  </a:lnTo>
                  <a:lnTo>
                    <a:pt x="22" y="85"/>
                  </a:lnTo>
                  <a:lnTo>
                    <a:pt x="21" y="80"/>
                  </a:lnTo>
                  <a:lnTo>
                    <a:pt x="17" y="74"/>
                  </a:lnTo>
                  <a:lnTo>
                    <a:pt x="13" y="70"/>
                  </a:lnTo>
                  <a:lnTo>
                    <a:pt x="9" y="66"/>
                  </a:lnTo>
                  <a:lnTo>
                    <a:pt x="5" y="66"/>
                  </a:lnTo>
                  <a:lnTo>
                    <a:pt x="2" y="68"/>
                  </a:lnTo>
                  <a:lnTo>
                    <a:pt x="0" y="72"/>
                  </a:lnTo>
                  <a:lnTo>
                    <a:pt x="0" y="72"/>
                  </a:lnTo>
                  <a:close/>
                </a:path>
              </a:pathLst>
            </a:custGeom>
            <a:solidFill>
              <a:srgbClr val="8A8AA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18"/>
            <p:cNvSpPr>
              <a:spLocks/>
            </p:cNvSpPr>
            <p:nvPr/>
          </p:nvSpPr>
          <p:spPr bwMode="auto">
            <a:xfrm>
              <a:off x="8274050" y="5641976"/>
              <a:ext cx="179387" cy="203200"/>
            </a:xfrm>
            <a:custGeom>
              <a:avLst/>
              <a:gdLst/>
              <a:ahLst/>
              <a:cxnLst>
                <a:cxn ang="0">
                  <a:pos x="122" y="2"/>
                </a:cxn>
                <a:cxn ang="0">
                  <a:pos x="116" y="12"/>
                </a:cxn>
                <a:cxn ang="0">
                  <a:pos x="110" y="23"/>
                </a:cxn>
                <a:cxn ang="0">
                  <a:pos x="103" y="33"/>
                </a:cxn>
                <a:cxn ang="0">
                  <a:pos x="95" y="40"/>
                </a:cxn>
                <a:cxn ang="0">
                  <a:pos x="86" y="52"/>
                </a:cxn>
                <a:cxn ang="0">
                  <a:pos x="74" y="50"/>
                </a:cxn>
                <a:cxn ang="0">
                  <a:pos x="61" y="40"/>
                </a:cxn>
                <a:cxn ang="0">
                  <a:pos x="51" y="35"/>
                </a:cxn>
                <a:cxn ang="0">
                  <a:pos x="40" y="29"/>
                </a:cxn>
                <a:cxn ang="0">
                  <a:pos x="27" y="23"/>
                </a:cxn>
                <a:cxn ang="0">
                  <a:pos x="17" y="21"/>
                </a:cxn>
                <a:cxn ang="0">
                  <a:pos x="8" y="25"/>
                </a:cxn>
                <a:cxn ang="0">
                  <a:pos x="2" y="31"/>
                </a:cxn>
                <a:cxn ang="0">
                  <a:pos x="0" y="38"/>
                </a:cxn>
                <a:cxn ang="0">
                  <a:pos x="0" y="52"/>
                </a:cxn>
                <a:cxn ang="0">
                  <a:pos x="4" y="65"/>
                </a:cxn>
                <a:cxn ang="0">
                  <a:pos x="8" y="82"/>
                </a:cxn>
                <a:cxn ang="0">
                  <a:pos x="12" y="96"/>
                </a:cxn>
                <a:cxn ang="0">
                  <a:pos x="15" y="105"/>
                </a:cxn>
                <a:cxn ang="0">
                  <a:pos x="17" y="115"/>
                </a:cxn>
                <a:cxn ang="0">
                  <a:pos x="21" y="124"/>
                </a:cxn>
                <a:cxn ang="0">
                  <a:pos x="27" y="135"/>
                </a:cxn>
                <a:cxn ang="0">
                  <a:pos x="31" y="145"/>
                </a:cxn>
                <a:cxn ang="0">
                  <a:pos x="34" y="154"/>
                </a:cxn>
                <a:cxn ang="0">
                  <a:pos x="40" y="164"/>
                </a:cxn>
                <a:cxn ang="0">
                  <a:pos x="44" y="173"/>
                </a:cxn>
                <a:cxn ang="0">
                  <a:pos x="50" y="183"/>
                </a:cxn>
                <a:cxn ang="0">
                  <a:pos x="57" y="196"/>
                </a:cxn>
                <a:cxn ang="0">
                  <a:pos x="67" y="213"/>
                </a:cxn>
                <a:cxn ang="0">
                  <a:pos x="78" y="227"/>
                </a:cxn>
                <a:cxn ang="0">
                  <a:pos x="88" y="238"/>
                </a:cxn>
                <a:cxn ang="0">
                  <a:pos x="99" y="248"/>
                </a:cxn>
                <a:cxn ang="0">
                  <a:pos x="108" y="253"/>
                </a:cxn>
                <a:cxn ang="0">
                  <a:pos x="122" y="253"/>
                </a:cxn>
                <a:cxn ang="0">
                  <a:pos x="137" y="246"/>
                </a:cxn>
                <a:cxn ang="0">
                  <a:pos x="148" y="238"/>
                </a:cxn>
                <a:cxn ang="0">
                  <a:pos x="156" y="229"/>
                </a:cxn>
                <a:cxn ang="0">
                  <a:pos x="164" y="219"/>
                </a:cxn>
                <a:cxn ang="0">
                  <a:pos x="169" y="211"/>
                </a:cxn>
                <a:cxn ang="0">
                  <a:pos x="177" y="200"/>
                </a:cxn>
                <a:cxn ang="0">
                  <a:pos x="183" y="191"/>
                </a:cxn>
                <a:cxn ang="0">
                  <a:pos x="188" y="181"/>
                </a:cxn>
                <a:cxn ang="0">
                  <a:pos x="194" y="170"/>
                </a:cxn>
                <a:cxn ang="0">
                  <a:pos x="198" y="160"/>
                </a:cxn>
                <a:cxn ang="0">
                  <a:pos x="202" y="151"/>
                </a:cxn>
                <a:cxn ang="0">
                  <a:pos x="207" y="139"/>
                </a:cxn>
                <a:cxn ang="0">
                  <a:pos x="213" y="124"/>
                </a:cxn>
                <a:cxn ang="0">
                  <a:pos x="217" y="109"/>
                </a:cxn>
                <a:cxn ang="0">
                  <a:pos x="221" y="94"/>
                </a:cxn>
                <a:cxn ang="0">
                  <a:pos x="221" y="78"/>
                </a:cxn>
                <a:cxn ang="0">
                  <a:pos x="223" y="63"/>
                </a:cxn>
                <a:cxn ang="0">
                  <a:pos x="224" y="52"/>
                </a:cxn>
                <a:cxn ang="0">
                  <a:pos x="224" y="40"/>
                </a:cxn>
                <a:cxn ang="0">
                  <a:pos x="124" y="0"/>
                </a:cxn>
              </a:cxnLst>
              <a:rect l="0" t="0" r="r" b="b"/>
              <a:pathLst>
                <a:path w="226" h="255">
                  <a:moveTo>
                    <a:pt x="124" y="0"/>
                  </a:moveTo>
                  <a:lnTo>
                    <a:pt x="122" y="2"/>
                  </a:lnTo>
                  <a:lnTo>
                    <a:pt x="118" y="10"/>
                  </a:lnTo>
                  <a:lnTo>
                    <a:pt x="116" y="12"/>
                  </a:lnTo>
                  <a:lnTo>
                    <a:pt x="112" y="18"/>
                  </a:lnTo>
                  <a:lnTo>
                    <a:pt x="110" y="23"/>
                  </a:lnTo>
                  <a:lnTo>
                    <a:pt x="107" y="27"/>
                  </a:lnTo>
                  <a:lnTo>
                    <a:pt x="103" y="33"/>
                  </a:lnTo>
                  <a:lnTo>
                    <a:pt x="99" y="37"/>
                  </a:lnTo>
                  <a:lnTo>
                    <a:pt x="95" y="40"/>
                  </a:lnTo>
                  <a:lnTo>
                    <a:pt x="93" y="44"/>
                  </a:lnTo>
                  <a:lnTo>
                    <a:pt x="86" y="52"/>
                  </a:lnTo>
                  <a:lnTo>
                    <a:pt x="82" y="52"/>
                  </a:lnTo>
                  <a:lnTo>
                    <a:pt x="74" y="50"/>
                  </a:lnTo>
                  <a:lnTo>
                    <a:pt x="67" y="44"/>
                  </a:lnTo>
                  <a:lnTo>
                    <a:pt x="61" y="40"/>
                  </a:lnTo>
                  <a:lnTo>
                    <a:pt x="57" y="38"/>
                  </a:lnTo>
                  <a:lnTo>
                    <a:pt x="51" y="35"/>
                  </a:lnTo>
                  <a:lnTo>
                    <a:pt x="46" y="33"/>
                  </a:lnTo>
                  <a:lnTo>
                    <a:pt x="40" y="29"/>
                  </a:lnTo>
                  <a:lnTo>
                    <a:pt x="34" y="25"/>
                  </a:lnTo>
                  <a:lnTo>
                    <a:pt x="27" y="23"/>
                  </a:lnTo>
                  <a:lnTo>
                    <a:pt x="23" y="23"/>
                  </a:lnTo>
                  <a:lnTo>
                    <a:pt x="17" y="21"/>
                  </a:lnTo>
                  <a:lnTo>
                    <a:pt x="13" y="23"/>
                  </a:lnTo>
                  <a:lnTo>
                    <a:pt x="8" y="25"/>
                  </a:lnTo>
                  <a:lnTo>
                    <a:pt x="4" y="29"/>
                  </a:lnTo>
                  <a:lnTo>
                    <a:pt x="2" y="31"/>
                  </a:lnTo>
                  <a:lnTo>
                    <a:pt x="0" y="35"/>
                  </a:lnTo>
                  <a:lnTo>
                    <a:pt x="0" y="38"/>
                  </a:lnTo>
                  <a:lnTo>
                    <a:pt x="0" y="44"/>
                  </a:lnTo>
                  <a:lnTo>
                    <a:pt x="0" y="52"/>
                  </a:lnTo>
                  <a:lnTo>
                    <a:pt x="2" y="57"/>
                  </a:lnTo>
                  <a:lnTo>
                    <a:pt x="4" y="65"/>
                  </a:lnTo>
                  <a:lnTo>
                    <a:pt x="6" y="75"/>
                  </a:lnTo>
                  <a:lnTo>
                    <a:pt x="8" y="82"/>
                  </a:lnTo>
                  <a:lnTo>
                    <a:pt x="10" y="90"/>
                  </a:lnTo>
                  <a:lnTo>
                    <a:pt x="12" y="96"/>
                  </a:lnTo>
                  <a:lnTo>
                    <a:pt x="13" y="99"/>
                  </a:lnTo>
                  <a:lnTo>
                    <a:pt x="15" y="105"/>
                  </a:lnTo>
                  <a:lnTo>
                    <a:pt x="17" y="111"/>
                  </a:lnTo>
                  <a:lnTo>
                    <a:pt x="17" y="115"/>
                  </a:lnTo>
                  <a:lnTo>
                    <a:pt x="19" y="120"/>
                  </a:lnTo>
                  <a:lnTo>
                    <a:pt x="21" y="124"/>
                  </a:lnTo>
                  <a:lnTo>
                    <a:pt x="23" y="130"/>
                  </a:lnTo>
                  <a:lnTo>
                    <a:pt x="27" y="135"/>
                  </a:lnTo>
                  <a:lnTo>
                    <a:pt x="29" y="139"/>
                  </a:lnTo>
                  <a:lnTo>
                    <a:pt x="31" y="145"/>
                  </a:lnTo>
                  <a:lnTo>
                    <a:pt x="34" y="149"/>
                  </a:lnTo>
                  <a:lnTo>
                    <a:pt x="34" y="154"/>
                  </a:lnTo>
                  <a:lnTo>
                    <a:pt x="38" y="158"/>
                  </a:lnTo>
                  <a:lnTo>
                    <a:pt x="40" y="164"/>
                  </a:lnTo>
                  <a:lnTo>
                    <a:pt x="42" y="168"/>
                  </a:lnTo>
                  <a:lnTo>
                    <a:pt x="44" y="173"/>
                  </a:lnTo>
                  <a:lnTo>
                    <a:pt x="46" y="177"/>
                  </a:lnTo>
                  <a:lnTo>
                    <a:pt x="50" y="183"/>
                  </a:lnTo>
                  <a:lnTo>
                    <a:pt x="51" y="187"/>
                  </a:lnTo>
                  <a:lnTo>
                    <a:pt x="57" y="196"/>
                  </a:lnTo>
                  <a:lnTo>
                    <a:pt x="61" y="206"/>
                  </a:lnTo>
                  <a:lnTo>
                    <a:pt x="67" y="213"/>
                  </a:lnTo>
                  <a:lnTo>
                    <a:pt x="72" y="221"/>
                  </a:lnTo>
                  <a:lnTo>
                    <a:pt x="78" y="227"/>
                  </a:lnTo>
                  <a:lnTo>
                    <a:pt x="82" y="234"/>
                  </a:lnTo>
                  <a:lnTo>
                    <a:pt x="88" y="238"/>
                  </a:lnTo>
                  <a:lnTo>
                    <a:pt x="93" y="246"/>
                  </a:lnTo>
                  <a:lnTo>
                    <a:pt x="99" y="248"/>
                  </a:lnTo>
                  <a:lnTo>
                    <a:pt x="103" y="251"/>
                  </a:lnTo>
                  <a:lnTo>
                    <a:pt x="108" y="253"/>
                  </a:lnTo>
                  <a:lnTo>
                    <a:pt x="112" y="255"/>
                  </a:lnTo>
                  <a:lnTo>
                    <a:pt x="122" y="253"/>
                  </a:lnTo>
                  <a:lnTo>
                    <a:pt x="129" y="251"/>
                  </a:lnTo>
                  <a:lnTo>
                    <a:pt x="137" y="246"/>
                  </a:lnTo>
                  <a:lnTo>
                    <a:pt x="145" y="242"/>
                  </a:lnTo>
                  <a:lnTo>
                    <a:pt x="148" y="238"/>
                  </a:lnTo>
                  <a:lnTo>
                    <a:pt x="152" y="234"/>
                  </a:lnTo>
                  <a:lnTo>
                    <a:pt x="156" y="229"/>
                  </a:lnTo>
                  <a:lnTo>
                    <a:pt x="160" y="225"/>
                  </a:lnTo>
                  <a:lnTo>
                    <a:pt x="164" y="219"/>
                  </a:lnTo>
                  <a:lnTo>
                    <a:pt x="167" y="215"/>
                  </a:lnTo>
                  <a:lnTo>
                    <a:pt x="169" y="211"/>
                  </a:lnTo>
                  <a:lnTo>
                    <a:pt x="175" y="208"/>
                  </a:lnTo>
                  <a:lnTo>
                    <a:pt x="177" y="200"/>
                  </a:lnTo>
                  <a:lnTo>
                    <a:pt x="181" y="196"/>
                  </a:lnTo>
                  <a:lnTo>
                    <a:pt x="183" y="191"/>
                  </a:lnTo>
                  <a:lnTo>
                    <a:pt x="186" y="187"/>
                  </a:lnTo>
                  <a:lnTo>
                    <a:pt x="188" y="181"/>
                  </a:lnTo>
                  <a:lnTo>
                    <a:pt x="190" y="175"/>
                  </a:lnTo>
                  <a:lnTo>
                    <a:pt x="194" y="170"/>
                  </a:lnTo>
                  <a:lnTo>
                    <a:pt x="196" y="166"/>
                  </a:lnTo>
                  <a:lnTo>
                    <a:pt x="198" y="160"/>
                  </a:lnTo>
                  <a:lnTo>
                    <a:pt x="200" y="154"/>
                  </a:lnTo>
                  <a:lnTo>
                    <a:pt x="202" y="151"/>
                  </a:lnTo>
                  <a:lnTo>
                    <a:pt x="204" y="147"/>
                  </a:lnTo>
                  <a:lnTo>
                    <a:pt x="207" y="139"/>
                  </a:lnTo>
                  <a:lnTo>
                    <a:pt x="211" y="132"/>
                  </a:lnTo>
                  <a:lnTo>
                    <a:pt x="213" y="124"/>
                  </a:lnTo>
                  <a:lnTo>
                    <a:pt x="215" y="116"/>
                  </a:lnTo>
                  <a:lnTo>
                    <a:pt x="217" y="109"/>
                  </a:lnTo>
                  <a:lnTo>
                    <a:pt x="219" y="101"/>
                  </a:lnTo>
                  <a:lnTo>
                    <a:pt x="221" y="94"/>
                  </a:lnTo>
                  <a:lnTo>
                    <a:pt x="221" y="86"/>
                  </a:lnTo>
                  <a:lnTo>
                    <a:pt x="221" y="78"/>
                  </a:lnTo>
                  <a:lnTo>
                    <a:pt x="223" y="71"/>
                  </a:lnTo>
                  <a:lnTo>
                    <a:pt x="223" y="63"/>
                  </a:lnTo>
                  <a:lnTo>
                    <a:pt x="224" y="57"/>
                  </a:lnTo>
                  <a:lnTo>
                    <a:pt x="224" y="52"/>
                  </a:lnTo>
                  <a:lnTo>
                    <a:pt x="224" y="48"/>
                  </a:lnTo>
                  <a:lnTo>
                    <a:pt x="224" y="40"/>
                  </a:lnTo>
                  <a:lnTo>
                    <a:pt x="226" y="38"/>
                  </a:lnTo>
                  <a:lnTo>
                    <a:pt x="124" y="0"/>
                  </a:lnTo>
                  <a:lnTo>
                    <a:pt x="124" y="0"/>
                  </a:lnTo>
                  <a:close/>
                </a:path>
              </a:pathLst>
            </a:custGeom>
            <a:solidFill>
              <a:srgbClr val="E6E6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19"/>
            <p:cNvSpPr>
              <a:spLocks/>
            </p:cNvSpPr>
            <p:nvPr/>
          </p:nvSpPr>
          <p:spPr bwMode="auto">
            <a:xfrm>
              <a:off x="8269288" y="5651501"/>
              <a:ext cx="179387" cy="185738"/>
            </a:xfrm>
            <a:custGeom>
              <a:avLst/>
              <a:gdLst/>
              <a:ahLst/>
              <a:cxnLst>
                <a:cxn ang="0">
                  <a:pos x="114" y="13"/>
                </a:cxn>
                <a:cxn ang="0">
                  <a:pos x="109" y="32"/>
                </a:cxn>
                <a:cxn ang="0">
                  <a:pos x="97" y="51"/>
                </a:cxn>
                <a:cxn ang="0">
                  <a:pos x="75" y="40"/>
                </a:cxn>
                <a:cxn ang="0">
                  <a:pos x="54" y="32"/>
                </a:cxn>
                <a:cxn ang="0">
                  <a:pos x="33" y="23"/>
                </a:cxn>
                <a:cxn ang="0">
                  <a:pos x="10" y="19"/>
                </a:cxn>
                <a:cxn ang="0">
                  <a:pos x="0" y="25"/>
                </a:cxn>
                <a:cxn ang="0">
                  <a:pos x="2" y="42"/>
                </a:cxn>
                <a:cxn ang="0">
                  <a:pos x="14" y="66"/>
                </a:cxn>
                <a:cxn ang="0">
                  <a:pos x="27" y="91"/>
                </a:cxn>
                <a:cxn ang="0">
                  <a:pos x="37" y="110"/>
                </a:cxn>
                <a:cxn ang="0">
                  <a:pos x="48" y="131"/>
                </a:cxn>
                <a:cxn ang="0">
                  <a:pos x="61" y="156"/>
                </a:cxn>
                <a:cxn ang="0">
                  <a:pos x="76" y="180"/>
                </a:cxn>
                <a:cxn ang="0">
                  <a:pos x="90" y="201"/>
                </a:cxn>
                <a:cxn ang="0">
                  <a:pos x="107" y="222"/>
                </a:cxn>
                <a:cxn ang="0">
                  <a:pos x="130" y="234"/>
                </a:cxn>
                <a:cxn ang="0">
                  <a:pos x="153" y="209"/>
                </a:cxn>
                <a:cxn ang="0">
                  <a:pos x="170" y="186"/>
                </a:cxn>
                <a:cxn ang="0">
                  <a:pos x="183" y="165"/>
                </a:cxn>
                <a:cxn ang="0">
                  <a:pos x="196" y="144"/>
                </a:cxn>
                <a:cxn ang="0">
                  <a:pos x="208" y="125"/>
                </a:cxn>
                <a:cxn ang="0">
                  <a:pos x="219" y="104"/>
                </a:cxn>
                <a:cxn ang="0">
                  <a:pos x="223" y="80"/>
                </a:cxn>
                <a:cxn ang="0">
                  <a:pos x="227" y="59"/>
                </a:cxn>
                <a:cxn ang="0">
                  <a:pos x="227" y="40"/>
                </a:cxn>
                <a:cxn ang="0">
                  <a:pos x="213" y="45"/>
                </a:cxn>
                <a:cxn ang="0">
                  <a:pos x="208" y="61"/>
                </a:cxn>
                <a:cxn ang="0">
                  <a:pos x="200" y="80"/>
                </a:cxn>
                <a:cxn ang="0">
                  <a:pos x="191" y="106"/>
                </a:cxn>
                <a:cxn ang="0">
                  <a:pos x="181" y="131"/>
                </a:cxn>
                <a:cxn ang="0">
                  <a:pos x="170" y="156"/>
                </a:cxn>
                <a:cxn ang="0">
                  <a:pos x="160" y="175"/>
                </a:cxn>
                <a:cxn ang="0">
                  <a:pos x="139" y="199"/>
                </a:cxn>
                <a:cxn ang="0">
                  <a:pos x="118" y="203"/>
                </a:cxn>
                <a:cxn ang="0">
                  <a:pos x="105" y="186"/>
                </a:cxn>
                <a:cxn ang="0">
                  <a:pos x="95" y="169"/>
                </a:cxn>
                <a:cxn ang="0">
                  <a:pos x="82" y="148"/>
                </a:cxn>
                <a:cxn ang="0">
                  <a:pos x="67" y="125"/>
                </a:cxn>
                <a:cxn ang="0">
                  <a:pos x="52" y="101"/>
                </a:cxn>
                <a:cxn ang="0">
                  <a:pos x="40" y="78"/>
                </a:cxn>
                <a:cxn ang="0">
                  <a:pos x="33" y="63"/>
                </a:cxn>
                <a:cxn ang="0">
                  <a:pos x="42" y="51"/>
                </a:cxn>
                <a:cxn ang="0">
                  <a:pos x="63" y="61"/>
                </a:cxn>
                <a:cxn ang="0">
                  <a:pos x="84" y="72"/>
                </a:cxn>
                <a:cxn ang="0">
                  <a:pos x="101" y="74"/>
                </a:cxn>
                <a:cxn ang="0">
                  <a:pos x="114" y="59"/>
                </a:cxn>
                <a:cxn ang="0">
                  <a:pos x="126" y="38"/>
                </a:cxn>
                <a:cxn ang="0">
                  <a:pos x="135" y="17"/>
                </a:cxn>
                <a:cxn ang="0">
                  <a:pos x="118" y="0"/>
                </a:cxn>
              </a:cxnLst>
              <a:rect l="0" t="0" r="r" b="b"/>
              <a:pathLst>
                <a:path w="227" h="234">
                  <a:moveTo>
                    <a:pt x="118" y="0"/>
                  </a:moveTo>
                  <a:lnTo>
                    <a:pt x="118" y="2"/>
                  </a:lnTo>
                  <a:lnTo>
                    <a:pt x="116" y="9"/>
                  </a:lnTo>
                  <a:lnTo>
                    <a:pt x="114" y="13"/>
                  </a:lnTo>
                  <a:lnTo>
                    <a:pt x="113" y="17"/>
                  </a:lnTo>
                  <a:lnTo>
                    <a:pt x="111" y="23"/>
                  </a:lnTo>
                  <a:lnTo>
                    <a:pt x="111" y="28"/>
                  </a:lnTo>
                  <a:lnTo>
                    <a:pt x="109" y="32"/>
                  </a:lnTo>
                  <a:lnTo>
                    <a:pt x="107" y="38"/>
                  </a:lnTo>
                  <a:lnTo>
                    <a:pt x="105" y="42"/>
                  </a:lnTo>
                  <a:lnTo>
                    <a:pt x="103" y="45"/>
                  </a:lnTo>
                  <a:lnTo>
                    <a:pt x="97" y="51"/>
                  </a:lnTo>
                  <a:lnTo>
                    <a:pt x="94" y="51"/>
                  </a:lnTo>
                  <a:lnTo>
                    <a:pt x="86" y="45"/>
                  </a:lnTo>
                  <a:lnTo>
                    <a:pt x="78" y="42"/>
                  </a:lnTo>
                  <a:lnTo>
                    <a:pt x="75" y="40"/>
                  </a:lnTo>
                  <a:lnTo>
                    <a:pt x="69" y="38"/>
                  </a:lnTo>
                  <a:lnTo>
                    <a:pt x="65" y="36"/>
                  </a:lnTo>
                  <a:lnTo>
                    <a:pt x="59" y="34"/>
                  </a:lnTo>
                  <a:lnTo>
                    <a:pt x="54" y="32"/>
                  </a:lnTo>
                  <a:lnTo>
                    <a:pt x="48" y="28"/>
                  </a:lnTo>
                  <a:lnTo>
                    <a:pt x="42" y="26"/>
                  </a:lnTo>
                  <a:lnTo>
                    <a:pt x="38" y="25"/>
                  </a:lnTo>
                  <a:lnTo>
                    <a:pt x="33" y="23"/>
                  </a:lnTo>
                  <a:lnTo>
                    <a:pt x="27" y="21"/>
                  </a:lnTo>
                  <a:lnTo>
                    <a:pt x="21" y="19"/>
                  </a:lnTo>
                  <a:lnTo>
                    <a:pt x="16" y="19"/>
                  </a:lnTo>
                  <a:lnTo>
                    <a:pt x="10" y="19"/>
                  </a:lnTo>
                  <a:lnTo>
                    <a:pt x="6" y="19"/>
                  </a:lnTo>
                  <a:lnTo>
                    <a:pt x="2" y="19"/>
                  </a:lnTo>
                  <a:lnTo>
                    <a:pt x="0" y="21"/>
                  </a:lnTo>
                  <a:lnTo>
                    <a:pt x="0" y="25"/>
                  </a:lnTo>
                  <a:lnTo>
                    <a:pt x="0" y="28"/>
                  </a:lnTo>
                  <a:lnTo>
                    <a:pt x="0" y="32"/>
                  </a:lnTo>
                  <a:lnTo>
                    <a:pt x="2" y="38"/>
                  </a:lnTo>
                  <a:lnTo>
                    <a:pt x="2" y="42"/>
                  </a:lnTo>
                  <a:lnTo>
                    <a:pt x="6" y="47"/>
                  </a:lnTo>
                  <a:lnTo>
                    <a:pt x="8" y="53"/>
                  </a:lnTo>
                  <a:lnTo>
                    <a:pt x="12" y="61"/>
                  </a:lnTo>
                  <a:lnTo>
                    <a:pt x="14" y="66"/>
                  </a:lnTo>
                  <a:lnTo>
                    <a:pt x="18" y="74"/>
                  </a:lnTo>
                  <a:lnTo>
                    <a:pt x="21" y="80"/>
                  </a:lnTo>
                  <a:lnTo>
                    <a:pt x="27" y="87"/>
                  </a:lnTo>
                  <a:lnTo>
                    <a:pt x="27" y="91"/>
                  </a:lnTo>
                  <a:lnTo>
                    <a:pt x="29" y="95"/>
                  </a:lnTo>
                  <a:lnTo>
                    <a:pt x="31" y="99"/>
                  </a:lnTo>
                  <a:lnTo>
                    <a:pt x="33" y="104"/>
                  </a:lnTo>
                  <a:lnTo>
                    <a:pt x="37" y="110"/>
                  </a:lnTo>
                  <a:lnTo>
                    <a:pt x="38" y="114"/>
                  </a:lnTo>
                  <a:lnTo>
                    <a:pt x="42" y="120"/>
                  </a:lnTo>
                  <a:lnTo>
                    <a:pt x="46" y="127"/>
                  </a:lnTo>
                  <a:lnTo>
                    <a:pt x="48" y="131"/>
                  </a:lnTo>
                  <a:lnTo>
                    <a:pt x="52" y="137"/>
                  </a:lnTo>
                  <a:lnTo>
                    <a:pt x="54" y="142"/>
                  </a:lnTo>
                  <a:lnTo>
                    <a:pt x="57" y="150"/>
                  </a:lnTo>
                  <a:lnTo>
                    <a:pt x="61" y="156"/>
                  </a:lnTo>
                  <a:lnTo>
                    <a:pt x="65" y="163"/>
                  </a:lnTo>
                  <a:lnTo>
                    <a:pt x="69" y="169"/>
                  </a:lnTo>
                  <a:lnTo>
                    <a:pt x="73" y="175"/>
                  </a:lnTo>
                  <a:lnTo>
                    <a:pt x="76" y="180"/>
                  </a:lnTo>
                  <a:lnTo>
                    <a:pt x="78" y="186"/>
                  </a:lnTo>
                  <a:lnTo>
                    <a:pt x="82" y="192"/>
                  </a:lnTo>
                  <a:lnTo>
                    <a:pt x="86" y="198"/>
                  </a:lnTo>
                  <a:lnTo>
                    <a:pt x="90" y="201"/>
                  </a:lnTo>
                  <a:lnTo>
                    <a:pt x="94" y="207"/>
                  </a:lnTo>
                  <a:lnTo>
                    <a:pt x="97" y="211"/>
                  </a:lnTo>
                  <a:lnTo>
                    <a:pt x="101" y="217"/>
                  </a:lnTo>
                  <a:lnTo>
                    <a:pt x="107" y="222"/>
                  </a:lnTo>
                  <a:lnTo>
                    <a:pt x="114" y="228"/>
                  </a:lnTo>
                  <a:lnTo>
                    <a:pt x="118" y="234"/>
                  </a:lnTo>
                  <a:lnTo>
                    <a:pt x="124" y="234"/>
                  </a:lnTo>
                  <a:lnTo>
                    <a:pt x="130" y="234"/>
                  </a:lnTo>
                  <a:lnTo>
                    <a:pt x="134" y="230"/>
                  </a:lnTo>
                  <a:lnTo>
                    <a:pt x="139" y="224"/>
                  </a:lnTo>
                  <a:lnTo>
                    <a:pt x="147" y="218"/>
                  </a:lnTo>
                  <a:lnTo>
                    <a:pt x="153" y="209"/>
                  </a:lnTo>
                  <a:lnTo>
                    <a:pt x="160" y="201"/>
                  </a:lnTo>
                  <a:lnTo>
                    <a:pt x="162" y="196"/>
                  </a:lnTo>
                  <a:lnTo>
                    <a:pt x="168" y="192"/>
                  </a:lnTo>
                  <a:lnTo>
                    <a:pt x="170" y="186"/>
                  </a:lnTo>
                  <a:lnTo>
                    <a:pt x="173" y="182"/>
                  </a:lnTo>
                  <a:lnTo>
                    <a:pt x="177" y="175"/>
                  </a:lnTo>
                  <a:lnTo>
                    <a:pt x="181" y="169"/>
                  </a:lnTo>
                  <a:lnTo>
                    <a:pt x="183" y="165"/>
                  </a:lnTo>
                  <a:lnTo>
                    <a:pt x="189" y="160"/>
                  </a:lnTo>
                  <a:lnTo>
                    <a:pt x="191" y="154"/>
                  </a:lnTo>
                  <a:lnTo>
                    <a:pt x="194" y="148"/>
                  </a:lnTo>
                  <a:lnTo>
                    <a:pt x="196" y="144"/>
                  </a:lnTo>
                  <a:lnTo>
                    <a:pt x="200" y="139"/>
                  </a:lnTo>
                  <a:lnTo>
                    <a:pt x="202" y="135"/>
                  </a:lnTo>
                  <a:lnTo>
                    <a:pt x="206" y="129"/>
                  </a:lnTo>
                  <a:lnTo>
                    <a:pt x="208" y="125"/>
                  </a:lnTo>
                  <a:lnTo>
                    <a:pt x="210" y="122"/>
                  </a:lnTo>
                  <a:lnTo>
                    <a:pt x="213" y="114"/>
                  </a:lnTo>
                  <a:lnTo>
                    <a:pt x="217" y="110"/>
                  </a:lnTo>
                  <a:lnTo>
                    <a:pt x="219" y="104"/>
                  </a:lnTo>
                  <a:lnTo>
                    <a:pt x="219" y="99"/>
                  </a:lnTo>
                  <a:lnTo>
                    <a:pt x="221" y="91"/>
                  </a:lnTo>
                  <a:lnTo>
                    <a:pt x="223" y="85"/>
                  </a:lnTo>
                  <a:lnTo>
                    <a:pt x="223" y="80"/>
                  </a:lnTo>
                  <a:lnTo>
                    <a:pt x="225" y="74"/>
                  </a:lnTo>
                  <a:lnTo>
                    <a:pt x="225" y="68"/>
                  </a:lnTo>
                  <a:lnTo>
                    <a:pt x="227" y="64"/>
                  </a:lnTo>
                  <a:lnTo>
                    <a:pt x="227" y="59"/>
                  </a:lnTo>
                  <a:lnTo>
                    <a:pt x="227" y="53"/>
                  </a:lnTo>
                  <a:lnTo>
                    <a:pt x="227" y="49"/>
                  </a:lnTo>
                  <a:lnTo>
                    <a:pt x="227" y="45"/>
                  </a:lnTo>
                  <a:lnTo>
                    <a:pt x="227" y="40"/>
                  </a:lnTo>
                  <a:lnTo>
                    <a:pt x="227" y="40"/>
                  </a:lnTo>
                  <a:lnTo>
                    <a:pt x="215" y="40"/>
                  </a:lnTo>
                  <a:lnTo>
                    <a:pt x="215" y="42"/>
                  </a:lnTo>
                  <a:lnTo>
                    <a:pt x="213" y="45"/>
                  </a:lnTo>
                  <a:lnTo>
                    <a:pt x="211" y="47"/>
                  </a:lnTo>
                  <a:lnTo>
                    <a:pt x="211" y="51"/>
                  </a:lnTo>
                  <a:lnTo>
                    <a:pt x="210" y="55"/>
                  </a:lnTo>
                  <a:lnTo>
                    <a:pt x="208" y="61"/>
                  </a:lnTo>
                  <a:lnTo>
                    <a:pt x="206" y="64"/>
                  </a:lnTo>
                  <a:lnTo>
                    <a:pt x="204" y="70"/>
                  </a:lnTo>
                  <a:lnTo>
                    <a:pt x="202" y="74"/>
                  </a:lnTo>
                  <a:lnTo>
                    <a:pt x="200" y="80"/>
                  </a:lnTo>
                  <a:lnTo>
                    <a:pt x="198" y="85"/>
                  </a:lnTo>
                  <a:lnTo>
                    <a:pt x="194" y="93"/>
                  </a:lnTo>
                  <a:lnTo>
                    <a:pt x="192" y="99"/>
                  </a:lnTo>
                  <a:lnTo>
                    <a:pt x="191" y="106"/>
                  </a:lnTo>
                  <a:lnTo>
                    <a:pt x="189" y="112"/>
                  </a:lnTo>
                  <a:lnTo>
                    <a:pt x="185" y="118"/>
                  </a:lnTo>
                  <a:lnTo>
                    <a:pt x="183" y="125"/>
                  </a:lnTo>
                  <a:lnTo>
                    <a:pt x="181" y="131"/>
                  </a:lnTo>
                  <a:lnTo>
                    <a:pt x="177" y="137"/>
                  </a:lnTo>
                  <a:lnTo>
                    <a:pt x="175" y="142"/>
                  </a:lnTo>
                  <a:lnTo>
                    <a:pt x="173" y="148"/>
                  </a:lnTo>
                  <a:lnTo>
                    <a:pt x="170" y="156"/>
                  </a:lnTo>
                  <a:lnTo>
                    <a:pt x="168" y="161"/>
                  </a:lnTo>
                  <a:lnTo>
                    <a:pt x="166" y="165"/>
                  </a:lnTo>
                  <a:lnTo>
                    <a:pt x="162" y="169"/>
                  </a:lnTo>
                  <a:lnTo>
                    <a:pt x="160" y="175"/>
                  </a:lnTo>
                  <a:lnTo>
                    <a:pt x="154" y="182"/>
                  </a:lnTo>
                  <a:lnTo>
                    <a:pt x="153" y="188"/>
                  </a:lnTo>
                  <a:lnTo>
                    <a:pt x="145" y="194"/>
                  </a:lnTo>
                  <a:lnTo>
                    <a:pt x="139" y="199"/>
                  </a:lnTo>
                  <a:lnTo>
                    <a:pt x="132" y="201"/>
                  </a:lnTo>
                  <a:lnTo>
                    <a:pt x="128" y="205"/>
                  </a:lnTo>
                  <a:lnTo>
                    <a:pt x="122" y="205"/>
                  </a:lnTo>
                  <a:lnTo>
                    <a:pt x="118" y="203"/>
                  </a:lnTo>
                  <a:lnTo>
                    <a:pt x="114" y="201"/>
                  </a:lnTo>
                  <a:lnTo>
                    <a:pt x="113" y="198"/>
                  </a:lnTo>
                  <a:lnTo>
                    <a:pt x="109" y="192"/>
                  </a:lnTo>
                  <a:lnTo>
                    <a:pt x="105" y="186"/>
                  </a:lnTo>
                  <a:lnTo>
                    <a:pt x="103" y="182"/>
                  </a:lnTo>
                  <a:lnTo>
                    <a:pt x="101" y="179"/>
                  </a:lnTo>
                  <a:lnTo>
                    <a:pt x="97" y="175"/>
                  </a:lnTo>
                  <a:lnTo>
                    <a:pt x="95" y="169"/>
                  </a:lnTo>
                  <a:lnTo>
                    <a:pt x="92" y="163"/>
                  </a:lnTo>
                  <a:lnTo>
                    <a:pt x="88" y="160"/>
                  </a:lnTo>
                  <a:lnTo>
                    <a:pt x="84" y="154"/>
                  </a:lnTo>
                  <a:lnTo>
                    <a:pt x="82" y="148"/>
                  </a:lnTo>
                  <a:lnTo>
                    <a:pt x="78" y="142"/>
                  </a:lnTo>
                  <a:lnTo>
                    <a:pt x="75" y="137"/>
                  </a:lnTo>
                  <a:lnTo>
                    <a:pt x="71" y="129"/>
                  </a:lnTo>
                  <a:lnTo>
                    <a:pt x="67" y="125"/>
                  </a:lnTo>
                  <a:lnTo>
                    <a:pt x="63" y="118"/>
                  </a:lnTo>
                  <a:lnTo>
                    <a:pt x="59" y="112"/>
                  </a:lnTo>
                  <a:lnTo>
                    <a:pt x="56" y="106"/>
                  </a:lnTo>
                  <a:lnTo>
                    <a:pt x="52" y="101"/>
                  </a:lnTo>
                  <a:lnTo>
                    <a:pt x="50" y="95"/>
                  </a:lnTo>
                  <a:lnTo>
                    <a:pt x="46" y="89"/>
                  </a:lnTo>
                  <a:lnTo>
                    <a:pt x="44" y="84"/>
                  </a:lnTo>
                  <a:lnTo>
                    <a:pt x="40" y="78"/>
                  </a:lnTo>
                  <a:lnTo>
                    <a:pt x="38" y="74"/>
                  </a:lnTo>
                  <a:lnTo>
                    <a:pt x="37" y="68"/>
                  </a:lnTo>
                  <a:lnTo>
                    <a:pt x="35" y="64"/>
                  </a:lnTo>
                  <a:lnTo>
                    <a:pt x="33" y="63"/>
                  </a:lnTo>
                  <a:lnTo>
                    <a:pt x="33" y="57"/>
                  </a:lnTo>
                  <a:lnTo>
                    <a:pt x="33" y="53"/>
                  </a:lnTo>
                  <a:lnTo>
                    <a:pt x="37" y="49"/>
                  </a:lnTo>
                  <a:lnTo>
                    <a:pt x="42" y="51"/>
                  </a:lnTo>
                  <a:lnTo>
                    <a:pt x="46" y="51"/>
                  </a:lnTo>
                  <a:lnTo>
                    <a:pt x="52" y="53"/>
                  </a:lnTo>
                  <a:lnTo>
                    <a:pt x="57" y="57"/>
                  </a:lnTo>
                  <a:lnTo>
                    <a:pt x="63" y="61"/>
                  </a:lnTo>
                  <a:lnTo>
                    <a:pt x="69" y="63"/>
                  </a:lnTo>
                  <a:lnTo>
                    <a:pt x="73" y="66"/>
                  </a:lnTo>
                  <a:lnTo>
                    <a:pt x="78" y="68"/>
                  </a:lnTo>
                  <a:lnTo>
                    <a:pt x="84" y="72"/>
                  </a:lnTo>
                  <a:lnTo>
                    <a:pt x="88" y="72"/>
                  </a:lnTo>
                  <a:lnTo>
                    <a:pt x="94" y="74"/>
                  </a:lnTo>
                  <a:lnTo>
                    <a:pt x="97" y="74"/>
                  </a:lnTo>
                  <a:lnTo>
                    <a:pt x="101" y="74"/>
                  </a:lnTo>
                  <a:lnTo>
                    <a:pt x="105" y="70"/>
                  </a:lnTo>
                  <a:lnTo>
                    <a:pt x="107" y="68"/>
                  </a:lnTo>
                  <a:lnTo>
                    <a:pt x="111" y="64"/>
                  </a:lnTo>
                  <a:lnTo>
                    <a:pt x="114" y="59"/>
                  </a:lnTo>
                  <a:lnTo>
                    <a:pt x="116" y="53"/>
                  </a:lnTo>
                  <a:lnTo>
                    <a:pt x="120" y="49"/>
                  </a:lnTo>
                  <a:lnTo>
                    <a:pt x="124" y="44"/>
                  </a:lnTo>
                  <a:lnTo>
                    <a:pt x="126" y="38"/>
                  </a:lnTo>
                  <a:lnTo>
                    <a:pt x="128" y="32"/>
                  </a:lnTo>
                  <a:lnTo>
                    <a:pt x="130" y="26"/>
                  </a:lnTo>
                  <a:lnTo>
                    <a:pt x="132" y="21"/>
                  </a:lnTo>
                  <a:lnTo>
                    <a:pt x="135" y="17"/>
                  </a:lnTo>
                  <a:lnTo>
                    <a:pt x="137" y="11"/>
                  </a:lnTo>
                  <a:lnTo>
                    <a:pt x="139" y="9"/>
                  </a:lnTo>
                  <a:lnTo>
                    <a:pt x="118" y="0"/>
                  </a:lnTo>
                  <a:lnTo>
                    <a:pt x="118" y="0"/>
                  </a:lnTo>
                  <a:close/>
                </a:path>
              </a:pathLst>
            </a:custGeom>
            <a:solidFill>
              <a:srgbClr val="8A8AA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20"/>
            <p:cNvSpPr>
              <a:spLocks/>
            </p:cNvSpPr>
            <p:nvPr/>
          </p:nvSpPr>
          <p:spPr bwMode="auto">
            <a:xfrm>
              <a:off x="8367713" y="4826001"/>
              <a:ext cx="644525" cy="398463"/>
            </a:xfrm>
            <a:custGeom>
              <a:avLst/>
              <a:gdLst/>
              <a:ahLst/>
              <a:cxnLst>
                <a:cxn ang="0">
                  <a:pos x="356" y="53"/>
                </a:cxn>
                <a:cxn ang="0">
                  <a:pos x="369" y="36"/>
                </a:cxn>
                <a:cxn ang="0">
                  <a:pos x="384" y="27"/>
                </a:cxn>
                <a:cxn ang="0">
                  <a:pos x="399" y="19"/>
                </a:cxn>
                <a:cxn ang="0">
                  <a:pos x="418" y="12"/>
                </a:cxn>
                <a:cxn ang="0">
                  <a:pos x="437" y="6"/>
                </a:cxn>
                <a:cxn ang="0">
                  <a:pos x="451" y="4"/>
                </a:cxn>
                <a:cxn ang="0">
                  <a:pos x="464" y="2"/>
                </a:cxn>
                <a:cxn ang="0">
                  <a:pos x="479" y="0"/>
                </a:cxn>
                <a:cxn ang="0">
                  <a:pos x="496" y="0"/>
                </a:cxn>
                <a:cxn ang="0">
                  <a:pos x="513" y="2"/>
                </a:cxn>
                <a:cxn ang="0">
                  <a:pos x="532" y="2"/>
                </a:cxn>
                <a:cxn ang="0">
                  <a:pos x="553" y="6"/>
                </a:cxn>
                <a:cxn ang="0">
                  <a:pos x="570" y="8"/>
                </a:cxn>
                <a:cxn ang="0">
                  <a:pos x="589" y="12"/>
                </a:cxn>
                <a:cxn ang="0">
                  <a:pos x="603" y="15"/>
                </a:cxn>
                <a:cxn ang="0">
                  <a:pos x="620" y="21"/>
                </a:cxn>
                <a:cxn ang="0">
                  <a:pos x="637" y="27"/>
                </a:cxn>
                <a:cxn ang="0">
                  <a:pos x="662" y="36"/>
                </a:cxn>
                <a:cxn ang="0">
                  <a:pos x="683" y="48"/>
                </a:cxn>
                <a:cxn ang="0">
                  <a:pos x="700" y="61"/>
                </a:cxn>
                <a:cxn ang="0">
                  <a:pos x="711" y="74"/>
                </a:cxn>
                <a:cxn ang="0">
                  <a:pos x="723" y="89"/>
                </a:cxn>
                <a:cxn ang="0">
                  <a:pos x="728" y="105"/>
                </a:cxn>
                <a:cxn ang="0">
                  <a:pos x="734" y="118"/>
                </a:cxn>
                <a:cxn ang="0">
                  <a:pos x="736" y="133"/>
                </a:cxn>
                <a:cxn ang="0">
                  <a:pos x="738" y="146"/>
                </a:cxn>
                <a:cxn ang="0">
                  <a:pos x="738" y="165"/>
                </a:cxn>
                <a:cxn ang="0">
                  <a:pos x="740" y="183"/>
                </a:cxn>
                <a:cxn ang="0">
                  <a:pos x="751" y="202"/>
                </a:cxn>
                <a:cxn ang="0">
                  <a:pos x="764" y="215"/>
                </a:cxn>
                <a:cxn ang="0">
                  <a:pos x="780" y="228"/>
                </a:cxn>
                <a:cxn ang="0">
                  <a:pos x="795" y="245"/>
                </a:cxn>
                <a:cxn ang="0">
                  <a:pos x="806" y="266"/>
                </a:cxn>
                <a:cxn ang="0">
                  <a:pos x="812" y="291"/>
                </a:cxn>
                <a:cxn ang="0">
                  <a:pos x="812" y="306"/>
                </a:cxn>
                <a:cxn ang="0">
                  <a:pos x="808" y="319"/>
                </a:cxn>
                <a:cxn ang="0">
                  <a:pos x="795" y="340"/>
                </a:cxn>
                <a:cxn ang="0">
                  <a:pos x="776" y="363"/>
                </a:cxn>
                <a:cxn ang="0">
                  <a:pos x="751" y="386"/>
                </a:cxn>
                <a:cxn ang="0">
                  <a:pos x="734" y="401"/>
                </a:cxn>
                <a:cxn ang="0">
                  <a:pos x="721" y="413"/>
                </a:cxn>
                <a:cxn ang="0">
                  <a:pos x="705" y="426"/>
                </a:cxn>
                <a:cxn ang="0">
                  <a:pos x="692" y="437"/>
                </a:cxn>
                <a:cxn ang="0">
                  <a:pos x="669" y="456"/>
                </a:cxn>
                <a:cxn ang="0">
                  <a:pos x="656" y="464"/>
                </a:cxn>
                <a:cxn ang="0">
                  <a:pos x="637" y="479"/>
                </a:cxn>
                <a:cxn ang="0">
                  <a:pos x="618" y="492"/>
                </a:cxn>
                <a:cxn ang="0">
                  <a:pos x="607" y="502"/>
                </a:cxn>
                <a:cxn ang="0">
                  <a:pos x="91" y="152"/>
                </a:cxn>
              </a:cxnLst>
              <a:rect l="0" t="0" r="r" b="b"/>
              <a:pathLst>
                <a:path w="812" h="502">
                  <a:moveTo>
                    <a:pt x="91" y="152"/>
                  </a:moveTo>
                  <a:lnTo>
                    <a:pt x="333" y="133"/>
                  </a:lnTo>
                  <a:lnTo>
                    <a:pt x="356" y="53"/>
                  </a:lnTo>
                  <a:lnTo>
                    <a:pt x="357" y="50"/>
                  </a:lnTo>
                  <a:lnTo>
                    <a:pt x="365" y="42"/>
                  </a:lnTo>
                  <a:lnTo>
                    <a:pt x="369" y="36"/>
                  </a:lnTo>
                  <a:lnTo>
                    <a:pt x="376" y="32"/>
                  </a:lnTo>
                  <a:lnTo>
                    <a:pt x="378" y="29"/>
                  </a:lnTo>
                  <a:lnTo>
                    <a:pt x="384" y="27"/>
                  </a:lnTo>
                  <a:lnTo>
                    <a:pt x="390" y="25"/>
                  </a:lnTo>
                  <a:lnTo>
                    <a:pt x="396" y="21"/>
                  </a:lnTo>
                  <a:lnTo>
                    <a:pt x="399" y="19"/>
                  </a:lnTo>
                  <a:lnTo>
                    <a:pt x="405" y="15"/>
                  </a:lnTo>
                  <a:lnTo>
                    <a:pt x="411" y="13"/>
                  </a:lnTo>
                  <a:lnTo>
                    <a:pt x="418" y="12"/>
                  </a:lnTo>
                  <a:lnTo>
                    <a:pt x="426" y="8"/>
                  </a:lnTo>
                  <a:lnTo>
                    <a:pt x="434" y="6"/>
                  </a:lnTo>
                  <a:lnTo>
                    <a:pt x="437" y="6"/>
                  </a:lnTo>
                  <a:lnTo>
                    <a:pt x="441" y="4"/>
                  </a:lnTo>
                  <a:lnTo>
                    <a:pt x="447" y="4"/>
                  </a:lnTo>
                  <a:lnTo>
                    <a:pt x="451" y="4"/>
                  </a:lnTo>
                  <a:lnTo>
                    <a:pt x="456" y="2"/>
                  </a:lnTo>
                  <a:lnTo>
                    <a:pt x="460" y="2"/>
                  </a:lnTo>
                  <a:lnTo>
                    <a:pt x="464" y="2"/>
                  </a:lnTo>
                  <a:lnTo>
                    <a:pt x="470" y="2"/>
                  </a:lnTo>
                  <a:lnTo>
                    <a:pt x="475" y="0"/>
                  </a:lnTo>
                  <a:lnTo>
                    <a:pt x="479" y="0"/>
                  </a:lnTo>
                  <a:lnTo>
                    <a:pt x="485" y="0"/>
                  </a:lnTo>
                  <a:lnTo>
                    <a:pt x="491" y="0"/>
                  </a:lnTo>
                  <a:lnTo>
                    <a:pt x="496" y="0"/>
                  </a:lnTo>
                  <a:lnTo>
                    <a:pt x="502" y="0"/>
                  </a:lnTo>
                  <a:lnTo>
                    <a:pt x="508" y="0"/>
                  </a:lnTo>
                  <a:lnTo>
                    <a:pt x="513" y="2"/>
                  </a:lnTo>
                  <a:lnTo>
                    <a:pt x="519" y="2"/>
                  </a:lnTo>
                  <a:lnTo>
                    <a:pt x="527" y="2"/>
                  </a:lnTo>
                  <a:lnTo>
                    <a:pt x="532" y="2"/>
                  </a:lnTo>
                  <a:lnTo>
                    <a:pt x="540" y="4"/>
                  </a:lnTo>
                  <a:lnTo>
                    <a:pt x="546" y="4"/>
                  </a:lnTo>
                  <a:lnTo>
                    <a:pt x="553" y="6"/>
                  </a:lnTo>
                  <a:lnTo>
                    <a:pt x="559" y="6"/>
                  </a:lnTo>
                  <a:lnTo>
                    <a:pt x="565" y="8"/>
                  </a:lnTo>
                  <a:lnTo>
                    <a:pt x="570" y="8"/>
                  </a:lnTo>
                  <a:lnTo>
                    <a:pt x="578" y="10"/>
                  </a:lnTo>
                  <a:lnTo>
                    <a:pt x="582" y="10"/>
                  </a:lnTo>
                  <a:lnTo>
                    <a:pt x="589" y="12"/>
                  </a:lnTo>
                  <a:lnTo>
                    <a:pt x="593" y="13"/>
                  </a:lnTo>
                  <a:lnTo>
                    <a:pt x="599" y="13"/>
                  </a:lnTo>
                  <a:lnTo>
                    <a:pt x="603" y="15"/>
                  </a:lnTo>
                  <a:lnTo>
                    <a:pt x="610" y="17"/>
                  </a:lnTo>
                  <a:lnTo>
                    <a:pt x="614" y="17"/>
                  </a:lnTo>
                  <a:lnTo>
                    <a:pt x="620" y="21"/>
                  </a:lnTo>
                  <a:lnTo>
                    <a:pt x="624" y="21"/>
                  </a:lnTo>
                  <a:lnTo>
                    <a:pt x="629" y="23"/>
                  </a:lnTo>
                  <a:lnTo>
                    <a:pt x="637" y="27"/>
                  </a:lnTo>
                  <a:lnTo>
                    <a:pt x="647" y="29"/>
                  </a:lnTo>
                  <a:lnTo>
                    <a:pt x="654" y="32"/>
                  </a:lnTo>
                  <a:lnTo>
                    <a:pt x="662" y="36"/>
                  </a:lnTo>
                  <a:lnTo>
                    <a:pt x="669" y="40"/>
                  </a:lnTo>
                  <a:lnTo>
                    <a:pt x="675" y="44"/>
                  </a:lnTo>
                  <a:lnTo>
                    <a:pt x="683" y="48"/>
                  </a:lnTo>
                  <a:lnTo>
                    <a:pt x="688" y="53"/>
                  </a:lnTo>
                  <a:lnTo>
                    <a:pt x="694" y="57"/>
                  </a:lnTo>
                  <a:lnTo>
                    <a:pt x="700" y="61"/>
                  </a:lnTo>
                  <a:lnTo>
                    <a:pt x="704" y="65"/>
                  </a:lnTo>
                  <a:lnTo>
                    <a:pt x="707" y="70"/>
                  </a:lnTo>
                  <a:lnTo>
                    <a:pt x="711" y="74"/>
                  </a:lnTo>
                  <a:lnTo>
                    <a:pt x="715" y="80"/>
                  </a:lnTo>
                  <a:lnTo>
                    <a:pt x="719" y="84"/>
                  </a:lnTo>
                  <a:lnTo>
                    <a:pt x="723" y="89"/>
                  </a:lnTo>
                  <a:lnTo>
                    <a:pt x="724" y="93"/>
                  </a:lnTo>
                  <a:lnTo>
                    <a:pt x="726" y="99"/>
                  </a:lnTo>
                  <a:lnTo>
                    <a:pt x="728" y="105"/>
                  </a:lnTo>
                  <a:lnTo>
                    <a:pt x="732" y="108"/>
                  </a:lnTo>
                  <a:lnTo>
                    <a:pt x="732" y="114"/>
                  </a:lnTo>
                  <a:lnTo>
                    <a:pt x="734" y="118"/>
                  </a:lnTo>
                  <a:lnTo>
                    <a:pt x="734" y="124"/>
                  </a:lnTo>
                  <a:lnTo>
                    <a:pt x="736" y="129"/>
                  </a:lnTo>
                  <a:lnTo>
                    <a:pt x="736" y="133"/>
                  </a:lnTo>
                  <a:lnTo>
                    <a:pt x="736" y="139"/>
                  </a:lnTo>
                  <a:lnTo>
                    <a:pt x="736" y="143"/>
                  </a:lnTo>
                  <a:lnTo>
                    <a:pt x="738" y="146"/>
                  </a:lnTo>
                  <a:lnTo>
                    <a:pt x="738" y="152"/>
                  </a:lnTo>
                  <a:lnTo>
                    <a:pt x="738" y="160"/>
                  </a:lnTo>
                  <a:lnTo>
                    <a:pt x="738" y="165"/>
                  </a:lnTo>
                  <a:lnTo>
                    <a:pt x="740" y="171"/>
                  </a:lnTo>
                  <a:lnTo>
                    <a:pt x="740" y="177"/>
                  </a:lnTo>
                  <a:lnTo>
                    <a:pt x="740" y="183"/>
                  </a:lnTo>
                  <a:lnTo>
                    <a:pt x="742" y="188"/>
                  </a:lnTo>
                  <a:lnTo>
                    <a:pt x="745" y="196"/>
                  </a:lnTo>
                  <a:lnTo>
                    <a:pt x="751" y="202"/>
                  </a:lnTo>
                  <a:lnTo>
                    <a:pt x="759" y="209"/>
                  </a:lnTo>
                  <a:lnTo>
                    <a:pt x="761" y="211"/>
                  </a:lnTo>
                  <a:lnTo>
                    <a:pt x="764" y="215"/>
                  </a:lnTo>
                  <a:lnTo>
                    <a:pt x="770" y="219"/>
                  </a:lnTo>
                  <a:lnTo>
                    <a:pt x="776" y="223"/>
                  </a:lnTo>
                  <a:lnTo>
                    <a:pt x="780" y="228"/>
                  </a:lnTo>
                  <a:lnTo>
                    <a:pt x="785" y="234"/>
                  </a:lnTo>
                  <a:lnTo>
                    <a:pt x="789" y="240"/>
                  </a:lnTo>
                  <a:lnTo>
                    <a:pt x="795" y="245"/>
                  </a:lnTo>
                  <a:lnTo>
                    <a:pt x="799" y="251"/>
                  </a:lnTo>
                  <a:lnTo>
                    <a:pt x="802" y="259"/>
                  </a:lnTo>
                  <a:lnTo>
                    <a:pt x="806" y="266"/>
                  </a:lnTo>
                  <a:lnTo>
                    <a:pt x="808" y="274"/>
                  </a:lnTo>
                  <a:lnTo>
                    <a:pt x="810" y="281"/>
                  </a:lnTo>
                  <a:lnTo>
                    <a:pt x="812" y="291"/>
                  </a:lnTo>
                  <a:lnTo>
                    <a:pt x="812" y="295"/>
                  </a:lnTo>
                  <a:lnTo>
                    <a:pt x="812" y="300"/>
                  </a:lnTo>
                  <a:lnTo>
                    <a:pt x="812" y="306"/>
                  </a:lnTo>
                  <a:lnTo>
                    <a:pt x="812" y="310"/>
                  </a:lnTo>
                  <a:lnTo>
                    <a:pt x="810" y="316"/>
                  </a:lnTo>
                  <a:lnTo>
                    <a:pt x="808" y="319"/>
                  </a:lnTo>
                  <a:lnTo>
                    <a:pt x="804" y="325"/>
                  </a:lnTo>
                  <a:lnTo>
                    <a:pt x="801" y="333"/>
                  </a:lnTo>
                  <a:lnTo>
                    <a:pt x="795" y="340"/>
                  </a:lnTo>
                  <a:lnTo>
                    <a:pt x="789" y="346"/>
                  </a:lnTo>
                  <a:lnTo>
                    <a:pt x="783" y="354"/>
                  </a:lnTo>
                  <a:lnTo>
                    <a:pt x="776" y="363"/>
                  </a:lnTo>
                  <a:lnTo>
                    <a:pt x="768" y="371"/>
                  </a:lnTo>
                  <a:lnTo>
                    <a:pt x="761" y="378"/>
                  </a:lnTo>
                  <a:lnTo>
                    <a:pt x="751" y="386"/>
                  </a:lnTo>
                  <a:lnTo>
                    <a:pt x="743" y="394"/>
                  </a:lnTo>
                  <a:lnTo>
                    <a:pt x="738" y="397"/>
                  </a:lnTo>
                  <a:lnTo>
                    <a:pt x="734" y="401"/>
                  </a:lnTo>
                  <a:lnTo>
                    <a:pt x="728" y="405"/>
                  </a:lnTo>
                  <a:lnTo>
                    <a:pt x="724" y="411"/>
                  </a:lnTo>
                  <a:lnTo>
                    <a:pt x="721" y="413"/>
                  </a:lnTo>
                  <a:lnTo>
                    <a:pt x="715" y="418"/>
                  </a:lnTo>
                  <a:lnTo>
                    <a:pt x="711" y="422"/>
                  </a:lnTo>
                  <a:lnTo>
                    <a:pt x="705" y="426"/>
                  </a:lnTo>
                  <a:lnTo>
                    <a:pt x="702" y="430"/>
                  </a:lnTo>
                  <a:lnTo>
                    <a:pt x="696" y="434"/>
                  </a:lnTo>
                  <a:lnTo>
                    <a:pt x="692" y="437"/>
                  </a:lnTo>
                  <a:lnTo>
                    <a:pt x="686" y="441"/>
                  </a:lnTo>
                  <a:lnTo>
                    <a:pt x="677" y="449"/>
                  </a:lnTo>
                  <a:lnTo>
                    <a:pt x="669" y="456"/>
                  </a:lnTo>
                  <a:lnTo>
                    <a:pt x="664" y="458"/>
                  </a:lnTo>
                  <a:lnTo>
                    <a:pt x="660" y="462"/>
                  </a:lnTo>
                  <a:lnTo>
                    <a:pt x="656" y="464"/>
                  </a:lnTo>
                  <a:lnTo>
                    <a:pt x="652" y="468"/>
                  </a:lnTo>
                  <a:lnTo>
                    <a:pt x="643" y="473"/>
                  </a:lnTo>
                  <a:lnTo>
                    <a:pt x="637" y="479"/>
                  </a:lnTo>
                  <a:lnTo>
                    <a:pt x="629" y="483"/>
                  </a:lnTo>
                  <a:lnTo>
                    <a:pt x="624" y="489"/>
                  </a:lnTo>
                  <a:lnTo>
                    <a:pt x="618" y="492"/>
                  </a:lnTo>
                  <a:lnTo>
                    <a:pt x="614" y="496"/>
                  </a:lnTo>
                  <a:lnTo>
                    <a:pt x="608" y="500"/>
                  </a:lnTo>
                  <a:lnTo>
                    <a:pt x="607" y="502"/>
                  </a:lnTo>
                  <a:lnTo>
                    <a:pt x="0" y="453"/>
                  </a:lnTo>
                  <a:lnTo>
                    <a:pt x="91" y="152"/>
                  </a:lnTo>
                  <a:lnTo>
                    <a:pt x="91" y="152"/>
                  </a:lnTo>
                  <a:close/>
                </a:path>
              </a:pathLst>
            </a:custGeom>
            <a:solidFill>
              <a:srgbClr val="9454AD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21"/>
            <p:cNvSpPr>
              <a:spLocks/>
            </p:cNvSpPr>
            <p:nvPr/>
          </p:nvSpPr>
          <p:spPr bwMode="auto">
            <a:xfrm>
              <a:off x="8596313" y="4845051"/>
              <a:ext cx="363537" cy="219075"/>
            </a:xfrm>
            <a:custGeom>
              <a:avLst/>
              <a:gdLst/>
              <a:ahLst/>
              <a:cxnLst>
                <a:cxn ang="0">
                  <a:pos x="88" y="4"/>
                </a:cxn>
                <a:cxn ang="0">
                  <a:pos x="103" y="21"/>
                </a:cxn>
                <a:cxn ang="0">
                  <a:pos x="118" y="36"/>
                </a:cxn>
                <a:cxn ang="0">
                  <a:pos x="137" y="51"/>
                </a:cxn>
                <a:cxn ang="0">
                  <a:pos x="160" y="66"/>
                </a:cxn>
                <a:cxn ang="0">
                  <a:pos x="181" y="82"/>
                </a:cxn>
                <a:cxn ang="0">
                  <a:pos x="207" y="97"/>
                </a:cxn>
                <a:cxn ang="0">
                  <a:pos x="232" y="106"/>
                </a:cxn>
                <a:cxn ang="0">
                  <a:pos x="251" y="112"/>
                </a:cxn>
                <a:cxn ang="0">
                  <a:pos x="264" y="114"/>
                </a:cxn>
                <a:cxn ang="0">
                  <a:pos x="278" y="116"/>
                </a:cxn>
                <a:cxn ang="0">
                  <a:pos x="302" y="114"/>
                </a:cxn>
                <a:cxn ang="0">
                  <a:pos x="323" y="112"/>
                </a:cxn>
                <a:cxn ang="0">
                  <a:pos x="342" y="108"/>
                </a:cxn>
                <a:cxn ang="0">
                  <a:pos x="360" y="104"/>
                </a:cxn>
                <a:cxn ang="0">
                  <a:pos x="375" y="99"/>
                </a:cxn>
                <a:cxn ang="0">
                  <a:pos x="396" y="89"/>
                </a:cxn>
                <a:cxn ang="0">
                  <a:pos x="417" y="83"/>
                </a:cxn>
                <a:cxn ang="0">
                  <a:pos x="437" y="89"/>
                </a:cxn>
                <a:cxn ang="0">
                  <a:pos x="451" y="106"/>
                </a:cxn>
                <a:cxn ang="0">
                  <a:pos x="456" y="123"/>
                </a:cxn>
                <a:cxn ang="0">
                  <a:pos x="458" y="139"/>
                </a:cxn>
                <a:cxn ang="0">
                  <a:pos x="458" y="154"/>
                </a:cxn>
                <a:cxn ang="0">
                  <a:pos x="458" y="169"/>
                </a:cxn>
                <a:cxn ang="0">
                  <a:pos x="455" y="186"/>
                </a:cxn>
                <a:cxn ang="0">
                  <a:pos x="451" y="201"/>
                </a:cxn>
                <a:cxn ang="0">
                  <a:pos x="445" y="217"/>
                </a:cxn>
                <a:cxn ang="0">
                  <a:pos x="437" y="230"/>
                </a:cxn>
                <a:cxn ang="0">
                  <a:pos x="420" y="245"/>
                </a:cxn>
                <a:cxn ang="0">
                  <a:pos x="405" y="253"/>
                </a:cxn>
                <a:cxn ang="0">
                  <a:pos x="388" y="260"/>
                </a:cxn>
                <a:cxn ang="0">
                  <a:pos x="367" y="268"/>
                </a:cxn>
                <a:cxn ang="0">
                  <a:pos x="344" y="272"/>
                </a:cxn>
                <a:cxn ang="0">
                  <a:pos x="320" y="275"/>
                </a:cxn>
                <a:cxn ang="0">
                  <a:pos x="295" y="275"/>
                </a:cxn>
                <a:cxn ang="0">
                  <a:pos x="270" y="275"/>
                </a:cxn>
                <a:cxn ang="0">
                  <a:pos x="245" y="274"/>
                </a:cxn>
                <a:cxn ang="0">
                  <a:pos x="221" y="268"/>
                </a:cxn>
                <a:cxn ang="0">
                  <a:pos x="196" y="264"/>
                </a:cxn>
                <a:cxn ang="0">
                  <a:pos x="173" y="258"/>
                </a:cxn>
                <a:cxn ang="0">
                  <a:pos x="152" y="256"/>
                </a:cxn>
                <a:cxn ang="0">
                  <a:pos x="131" y="249"/>
                </a:cxn>
                <a:cxn ang="0">
                  <a:pos x="112" y="245"/>
                </a:cxn>
                <a:cxn ang="0">
                  <a:pos x="93" y="241"/>
                </a:cxn>
                <a:cxn ang="0">
                  <a:pos x="78" y="234"/>
                </a:cxn>
                <a:cxn ang="0">
                  <a:pos x="63" y="224"/>
                </a:cxn>
                <a:cxn ang="0">
                  <a:pos x="50" y="213"/>
                </a:cxn>
                <a:cxn ang="0">
                  <a:pos x="38" y="199"/>
                </a:cxn>
                <a:cxn ang="0">
                  <a:pos x="29" y="184"/>
                </a:cxn>
                <a:cxn ang="0">
                  <a:pos x="19" y="163"/>
                </a:cxn>
                <a:cxn ang="0">
                  <a:pos x="13" y="148"/>
                </a:cxn>
                <a:cxn ang="0">
                  <a:pos x="8" y="135"/>
                </a:cxn>
                <a:cxn ang="0">
                  <a:pos x="4" y="121"/>
                </a:cxn>
                <a:cxn ang="0">
                  <a:pos x="0" y="101"/>
                </a:cxn>
                <a:cxn ang="0">
                  <a:pos x="4" y="80"/>
                </a:cxn>
                <a:cxn ang="0">
                  <a:pos x="13" y="59"/>
                </a:cxn>
                <a:cxn ang="0">
                  <a:pos x="27" y="36"/>
                </a:cxn>
                <a:cxn ang="0">
                  <a:pos x="44" y="21"/>
                </a:cxn>
                <a:cxn ang="0">
                  <a:pos x="59" y="9"/>
                </a:cxn>
                <a:cxn ang="0">
                  <a:pos x="72" y="2"/>
                </a:cxn>
                <a:cxn ang="0">
                  <a:pos x="84" y="0"/>
                </a:cxn>
              </a:cxnLst>
              <a:rect l="0" t="0" r="r" b="b"/>
              <a:pathLst>
                <a:path w="458" h="275">
                  <a:moveTo>
                    <a:pt x="84" y="0"/>
                  </a:moveTo>
                  <a:lnTo>
                    <a:pt x="84" y="2"/>
                  </a:lnTo>
                  <a:lnTo>
                    <a:pt x="88" y="4"/>
                  </a:lnTo>
                  <a:lnTo>
                    <a:pt x="91" y="9"/>
                  </a:lnTo>
                  <a:lnTo>
                    <a:pt x="99" y="17"/>
                  </a:lnTo>
                  <a:lnTo>
                    <a:pt x="103" y="21"/>
                  </a:lnTo>
                  <a:lnTo>
                    <a:pt x="109" y="26"/>
                  </a:lnTo>
                  <a:lnTo>
                    <a:pt x="112" y="30"/>
                  </a:lnTo>
                  <a:lnTo>
                    <a:pt x="118" y="36"/>
                  </a:lnTo>
                  <a:lnTo>
                    <a:pt x="124" y="42"/>
                  </a:lnTo>
                  <a:lnTo>
                    <a:pt x="131" y="45"/>
                  </a:lnTo>
                  <a:lnTo>
                    <a:pt x="137" y="51"/>
                  </a:lnTo>
                  <a:lnTo>
                    <a:pt x="145" y="57"/>
                  </a:lnTo>
                  <a:lnTo>
                    <a:pt x="152" y="63"/>
                  </a:lnTo>
                  <a:lnTo>
                    <a:pt x="160" y="66"/>
                  </a:lnTo>
                  <a:lnTo>
                    <a:pt x="167" y="72"/>
                  </a:lnTo>
                  <a:lnTo>
                    <a:pt x="175" y="78"/>
                  </a:lnTo>
                  <a:lnTo>
                    <a:pt x="181" y="82"/>
                  </a:lnTo>
                  <a:lnTo>
                    <a:pt x="190" y="87"/>
                  </a:lnTo>
                  <a:lnTo>
                    <a:pt x="200" y="93"/>
                  </a:lnTo>
                  <a:lnTo>
                    <a:pt x="207" y="97"/>
                  </a:lnTo>
                  <a:lnTo>
                    <a:pt x="215" y="101"/>
                  </a:lnTo>
                  <a:lnTo>
                    <a:pt x="225" y="104"/>
                  </a:lnTo>
                  <a:lnTo>
                    <a:pt x="232" y="106"/>
                  </a:lnTo>
                  <a:lnTo>
                    <a:pt x="242" y="110"/>
                  </a:lnTo>
                  <a:lnTo>
                    <a:pt x="245" y="112"/>
                  </a:lnTo>
                  <a:lnTo>
                    <a:pt x="251" y="112"/>
                  </a:lnTo>
                  <a:lnTo>
                    <a:pt x="255" y="114"/>
                  </a:lnTo>
                  <a:lnTo>
                    <a:pt x="261" y="114"/>
                  </a:lnTo>
                  <a:lnTo>
                    <a:pt x="264" y="114"/>
                  </a:lnTo>
                  <a:lnTo>
                    <a:pt x="268" y="114"/>
                  </a:lnTo>
                  <a:lnTo>
                    <a:pt x="274" y="116"/>
                  </a:lnTo>
                  <a:lnTo>
                    <a:pt x="278" y="116"/>
                  </a:lnTo>
                  <a:lnTo>
                    <a:pt x="285" y="116"/>
                  </a:lnTo>
                  <a:lnTo>
                    <a:pt x="295" y="116"/>
                  </a:lnTo>
                  <a:lnTo>
                    <a:pt x="302" y="114"/>
                  </a:lnTo>
                  <a:lnTo>
                    <a:pt x="310" y="114"/>
                  </a:lnTo>
                  <a:lnTo>
                    <a:pt x="316" y="114"/>
                  </a:lnTo>
                  <a:lnTo>
                    <a:pt x="323" y="112"/>
                  </a:lnTo>
                  <a:lnTo>
                    <a:pt x="331" y="112"/>
                  </a:lnTo>
                  <a:lnTo>
                    <a:pt x="337" y="110"/>
                  </a:lnTo>
                  <a:lnTo>
                    <a:pt x="342" y="108"/>
                  </a:lnTo>
                  <a:lnTo>
                    <a:pt x="348" y="106"/>
                  </a:lnTo>
                  <a:lnTo>
                    <a:pt x="354" y="104"/>
                  </a:lnTo>
                  <a:lnTo>
                    <a:pt x="360" y="104"/>
                  </a:lnTo>
                  <a:lnTo>
                    <a:pt x="365" y="101"/>
                  </a:lnTo>
                  <a:lnTo>
                    <a:pt x="369" y="101"/>
                  </a:lnTo>
                  <a:lnTo>
                    <a:pt x="375" y="99"/>
                  </a:lnTo>
                  <a:lnTo>
                    <a:pt x="380" y="97"/>
                  </a:lnTo>
                  <a:lnTo>
                    <a:pt x="388" y="93"/>
                  </a:lnTo>
                  <a:lnTo>
                    <a:pt x="396" y="89"/>
                  </a:lnTo>
                  <a:lnTo>
                    <a:pt x="403" y="87"/>
                  </a:lnTo>
                  <a:lnTo>
                    <a:pt x="411" y="85"/>
                  </a:lnTo>
                  <a:lnTo>
                    <a:pt x="417" y="83"/>
                  </a:lnTo>
                  <a:lnTo>
                    <a:pt x="424" y="85"/>
                  </a:lnTo>
                  <a:lnTo>
                    <a:pt x="430" y="85"/>
                  </a:lnTo>
                  <a:lnTo>
                    <a:pt x="437" y="89"/>
                  </a:lnTo>
                  <a:lnTo>
                    <a:pt x="441" y="93"/>
                  </a:lnTo>
                  <a:lnTo>
                    <a:pt x="447" y="101"/>
                  </a:lnTo>
                  <a:lnTo>
                    <a:pt x="451" y="106"/>
                  </a:lnTo>
                  <a:lnTo>
                    <a:pt x="455" y="116"/>
                  </a:lnTo>
                  <a:lnTo>
                    <a:pt x="455" y="120"/>
                  </a:lnTo>
                  <a:lnTo>
                    <a:pt x="456" y="123"/>
                  </a:lnTo>
                  <a:lnTo>
                    <a:pt x="456" y="129"/>
                  </a:lnTo>
                  <a:lnTo>
                    <a:pt x="458" y="133"/>
                  </a:lnTo>
                  <a:lnTo>
                    <a:pt x="458" y="139"/>
                  </a:lnTo>
                  <a:lnTo>
                    <a:pt x="458" y="144"/>
                  </a:lnTo>
                  <a:lnTo>
                    <a:pt x="458" y="148"/>
                  </a:lnTo>
                  <a:lnTo>
                    <a:pt x="458" y="154"/>
                  </a:lnTo>
                  <a:lnTo>
                    <a:pt x="458" y="160"/>
                  </a:lnTo>
                  <a:lnTo>
                    <a:pt x="458" y="163"/>
                  </a:lnTo>
                  <a:lnTo>
                    <a:pt x="458" y="169"/>
                  </a:lnTo>
                  <a:lnTo>
                    <a:pt x="458" y="175"/>
                  </a:lnTo>
                  <a:lnTo>
                    <a:pt x="456" y="180"/>
                  </a:lnTo>
                  <a:lnTo>
                    <a:pt x="455" y="186"/>
                  </a:lnTo>
                  <a:lnTo>
                    <a:pt x="455" y="190"/>
                  </a:lnTo>
                  <a:lnTo>
                    <a:pt x="453" y="198"/>
                  </a:lnTo>
                  <a:lnTo>
                    <a:pt x="451" y="201"/>
                  </a:lnTo>
                  <a:lnTo>
                    <a:pt x="449" y="205"/>
                  </a:lnTo>
                  <a:lnTo>
                    <a:pt x="447" y="211"/>
                  </a:lnTo>
                  <a:lnTo>
                    <a:pt x="445" y="217"/>
                  </a:lnTo>
                  <a:lnTo>
                    <a:pt x="443" y="220"/>
                  </a:lnTo>
                  <a:lnTo>
                    <a:pt x="441" y="224"/>
                  </a:lnTo>
                  <a:lnTo>
                    <a:pt x="437" y="230"/>
                  </a:lnTo>
                  <a:lnTo>
                    <a:pt x="437" y="234"/>
                  </a:lnTo>
                  <a:lnTo>
                    <a:pt x="430" y="239"/>
                  </a:lnTo>
                  <a:lnTo>
                    <a:pt x="420" y="245"/>
                  </a:lnTo>
                  <a:lnTo>
                    <a:pt x="417" y="249"/>
                  </a:lnTo>
                  <a:lnTo>
                    <a:pt x="411" y="251"/>
                  </a:lnTo>
                  <a:lnTo>
                    <a:pt x="405" y="253"/>
                  </a:lnTo>
                  <a:lnTo>
                    <a:pt x="399" y="256"/>
                  </a:lnTo>
                  <a:lnTo>
                    <a:pt x="394" y="258"/>
                  </a:lnTo>
                  <a:lnTo>
                    <a:pt x="388" y="260"/>
                  </a:lnTo>
                  <a:lnTo>
                    <a:pt x="380" y="262"/>
                  </a:lnTo>
                  <a:lnTo>
                    <a:pt x="375" y="266"/>
                  </a:lnTo>
                  <a:lnTo>
                    <a:pt x="367" y="268"/>
                  </a:lnTo>
                  <a:lnTo>
                    <a:pt x="360" y="268"/>
                  </a:lnTo>
                  <a:lnTo>
                    <a:pt x="352" y="270"/>
                  </a:lnTo>
                  <a:lnTo>
                    <a:pt x="344" y="272"/>
                  </a:lnTo>
                  <a:lnTo>
                    <a:pt x="337" y="274"/>
                  </a:lnTo>
                  <a:lnTo>
                    <a:pt x="329" y="274"/>
                  </a:lnTo>
                  <a:lnTo>
                    <a:pt x="320" y="275"/>
                  </a:lnTo>
                  <a:lnTo>
                    <a:pt x="312" y="275"/>
                  </a:lnTo>
                  <a:lnTo>
                    <a:pt x="304" y="275"/>
                  </a:lnTo>
                  <a:lnTo>
                    <a:pt x="295" y="275"/>
                  </a:lnTo>
                  <a:lnTo>
                    <a:pt x="287" y="275"/>
                  </a:lnTo>
                  <a:lnTo>
                    <a:pt x="278" y="275"/>
                  </a:lnTo>
                  <a:lnTo>
                    <a:pt x="270" y="275"/>
                  </a:lnTo>
                  <a:lnTo>
                    <a:pt x="261" y="275"/>
                  </a:lnTo>
                  <a:lnTo>
                    <a:pt x="253" y="274"/>
                  </a:lnTo>
                  <a:lnTo>
                    <a:pt x="245" y="274"/>
                  </a:lnTo>
                  <a:lnTo>
                    <a:pt x="236" y="272"/>
                  </a:lnTo>
                  <a:lnTo>
                    <a:pt x="228" y="270"/>
                  </a:lnTo>
                  <a:lnTo>
                    <a:pt x="221" y="268"/>
                  </a:lnTo>
                  <a:lnTo>
                    <a:pt x="213" y="268"/>
                  </a:lnTo>
                  <a:lnTo>
                    <a:pt x="205" y="266"/>
                  </a:lnTo>
                  <a:lnTo>
                    <a:pt x="196" y="264"/>
                  </a:lnTo>
                  <a:lnTo>
                    <a:pt x="188" y="262"/>
                  </a:lnTo>
                  <a:lnTo>
                    <a:pt x="181" y="260"/>
                  </a:lnTo>
                  <a:lnTo>
                    <a:pt x="173" y="258"/>
                  </a:lnTo>
                  <a:lnTo>
                    <a:pt x="166" y="258"/>
                  </a:lnTo>
                  <a:lnTo>
                    <a:pt x="158" y="256"/>
                  </a:lnTo>
                  <a:lnTo>
                    <a:pt x="152" y="256"/>
                  </a:lnTo>
                  <a:lnTo>
                    <a:pt x="145" y="253"/>
                  </a:lnTo>
                  <a:lnTo>
                    <a:pt x="137" y="253"/>
                  </a:lnTo>
                  <a:lnTo>
                    <a:pt x="131" y="249"/>
                  </a:lnTo>
                  <a:lnTo>
                    <a:pt x="124" y="249"/>
                  </a:lnTo>
                  <a:lnTo>
                    <a:pt x="118" y="247"/>
                  </a:lnTo>
                  <a:lnTo>
                    <a:pt x="112" y="245"/>
                  </a:lnTo>
                  <a:lnTo>
                    <a:pt x="105" y="243"/>
                  </a:lnTo>
                  <a:lnTo>
                    <a:pt x="101" y="243"/>
                  </a:lnTo>
                  <a:lnTo>
                    <a:pt x="93" y="241"/>
                  </a:lnTo>
                  <a:lnTo>
                    <a:pt x="88" y="237"/>
                  </a:lnTo>
                  <a:lnTo>
                    <a:pt x="84" y="236"/>
                  </a:lnTo>
                  <a:lnTo>
                    <a:pt x="78" y="234"/>
                  </a:lnTo>
                  <a:lnTo>
                    <a:pt x="72" y="230"/>
                  </a:lnTo>
                  <a:lnTo>
                    <a:pt x="67" y="228"/>
                  </a:lnTo>
                  <a:lnTo>
                    <a:pt x="63" y="224"/>
                  </a:lnTo>
                  <a:lnTo>
                    <a:pt x="59" y="220"/>
                  </a:lnTo>
                  <a:lnTo>
                    <a:pt x="53" y="217"/>
                  </a:lnTo>
                  <a:lnTo>
                    <a:pt x="50" y="213"/>
                  </a:lnTo>
                  <a:lnTo>
                    <a:pt x="46" y="209"/>
                  </a:lnTo>
                  <a:lnTo>
                    <a:pt x="42" y="203"/>
                  </a:lnTo>
                  <a:lnTo>
                    <a:pt x="38" y="199"/>
                  </a:lnTo>
                  <a:lnTo>
                    <a:pt x="34" y="194"/>
                  </a:lnTo>
                  <a:lnTo>
                    <a:pt x="31" y="188"/>
                  </a:lnTo>
                  <a:lnTo>
                    <a:pt x="29" y="184"/>
                  </a:lnTo>
                  <a:lnTo>
                    <a:pt x="25" y="177"/>
                  </a:lnTo>
                  <a:lnTo>
                    <a:pt x="21" y="171"/>
                  </a:lnTo>
                  <a:lnTo>
                    <a:pt x="19" y="163"/>
                  </a:lnTo>
                  <a:lnTo>
                    <a:pt x="17" y="160"/>
                  </a:lnTo>
                  <a:lnTo>
                    <a:pt x="15" y="154"/>
                  </a:lnTo>
                  <a:lnTo>
                    <a:pt x="13" y="148"/>
                  </a:lnTo>
                  <a:lnTo>
                    <a:pt x="12" y="144"/>
                  </a:lnTo>
                  <a:lnTo>
                    <a:pt x="10" y="139"/>
                  </a:lnTo>
                  <a:lnTo>
                    <a:pt x="8" y="135"/>
                  </a:lnTo>
                  <a:lnTo>
                    <a:pt x="6" y="129"/>
                  </a:lnTo>
                  <a:lnTo>
                    <a:pt x="4" y="125"/>
                  </a:lnTo>
                  <a:lnTo>
                    <a:pt x="4" y="121"/>
                  </a:lnTo>
                  <a:lnTo>
                    <a:pt x="2" y="114"/>
                  </a:lnTo>
                  <a:lnTo>
                    <a:pt x="2" y="106"/>
                  </a:lnTo>
                  <a:lnTo>
                    <a:pt x="0" y="101"/>
                  </a:lnTo>
                  <a:lnTo>
                    <a:pt x="2" y="93"/>
                  </a:lnTo>
                  <a:lnTo>
                    <a:pt x="2" y="85"/>
                  </a:lnTo>
                  <a:lnTo>
                    <a:pt x="4" y="80"/>
                  </a:lnTo>
                  <a:lnTo>
                    <a:pt x="6" y="72"/>
                  </a:lnTo>
                  <a:lnTo>
                    <a:pt x="8" y="66"/>
                  </a:lnTo>
                  <a:lnTo>
                    <a:pt x="13" y="59"/>
                  </a:lnTo>
                  <a:lnTo>
                    <a:pt x="17" y="51"/>
                  </a:lnTo>
                  <a:lnTo>
                    <a:pt x="23" y="44"/>
                  </a:lnTo>
                  <a:lnTo>
                    <a:pt x="27" y="36"/>
                  </a:lnTo>
                  <a:lnTo>
                    <a:pt x="32" y="30"/>
                  </a:lnTo>
                  <a:lnTo>
                    <a:pt x="38" y="25"/>
                  </a:lnTo>
                  <a:lnTo>
                    <a:pt x="44" y="21"/>
                  </a:lnTo>
                  <a:lnTo>
                    <a:pt x="50" y="15"/>
                  </a:lnTo>
                  <a:lnTo>
                    <a:pt x="53" y="11"/>
                  </a:lnTo>
                  <a:lnTo>
                    <a:pt x="59" y="9"/>
                  </a:lnTo>
                  <a:lnTo>
                    <a:pt x="65" y="6"/>
                  </a:lnTo>
                  <a:lnTo>
                    <a:pt x="69" y="4"/>
                  </a:lnTo>
                  <a:lnTo>
                    <a:pt x="72" y="2"/>
                  </a:lnTo>
                  <a:lnTo>
                    <a:pt x="76" y="2"/>
                  </a:lnTo>
                  <a:lnTo>
                    <a:pt x="80" y="0"/>
                  </a:lnTo>
                  <a:lnTo>
                    <a:pt x="84" y="0"/>
                  </a:lnTo>
                  <a:lnTo>
                    <a:pt x="84" y="0"/>
                  </a:lnTo>
                  <a:close/>
                </a:path>
              </a:pathLst>
            </a:custGeom>
            <a:solidFill>
              <a:srgbClr val="BA87E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22"/>
            <p:cNvSpPr>
              <a:spLocks/>
            </p:cNvSpPr>
            <p:nvPr/>
          </p:nvSpPr>
          <p:spPr bwMode="auto">
            <a:xfrm>
              <a:off x="8404225" y="4926013"/>
              <a:ext cx="217487" cy="163513"/>
            </a:xfrm>
            <a:custGeom>
              <a:avLst/>
              <a:gdLst/>
              <a:ahLst/>
              <a:cxnLst>
                <a:cxn ang="0">
                  <a:pos x="76" y="199"/>
                </a:cxn>
                <a:cxn ang="0">
                  <a:pos x="87" y="192"/>
                </a:cxn>
                <a:cxn ang="0">
                  <a:pos x="97" y="184"/>
                </a:cxn>
                <a:cxn ang="0">
                  <a:pos x="112" y="173"/>
                </a:cxn>
                <a:cxn ang="0">
                  <a:pos x="123" y="163"/>
                </a:cxn>
                <a:cxn ang="0">
                  <a:pos x="133" y="157"/>
                </a:cxn>
                <a:cxn ang="0">
                  <a:pos x="146" y="148"/>
                </a:cxn>
                <a:cxn ang="0">
                  <a:pos x="159" y="136"/>
                </a:cxn>
                <a:cxn ang="0">
                  <a:pos x="169" y="129"/>
                </a:cxn>
                <a:cxn ang="0">
                  <a:pos x="178" y="121"/>
                </a:cxn>
                <a:cxn ang="0">
                  <a:pos x="188" y="114"/>
                </a:cxn>
                <a:cxn ang="0">
                  <a:pos x="197" y="106"/>
                </a:cxn>
                <a:cxn ang="0">
                  <a:pos x="205" y="98"/>
                </a:cxn>
                <a:cxn ang="0">
                  <a:pos x="218" y="89"/>
                </a:cxn>
                <a:cxn ang="0">
                  <a:pos x="235" y="74"/>
                </a:cxn>
                <a:cxn ang="0">
                  <a:pos x="249" y="60"/>
                </a:cxn>
                <a:cxn ang="0">
                  <a:pos x="258" y="47"/>
                </a:cxn>
                <a:cxn ang="0">
                  <a:pos x="268" y="38"/>
                </a:cxn>
                <a:cxn ang="0">
                  <a:pos x="272" y="28"/>
                </a:cxn>
                <a:cxn ang="0">
                  <a:pos x="270" y="19"/>
                </a:cxn>
                <a:cxn ang="0">
                  <a:pos x="262" y="11"/>
                </a:cxn>
                <a:cxn ang="0">
                  <a:pos x="251" y="5"/>
                </a:cxn>
                <a:cxn ang="0">
                  <a:pos x="241" y="3"/>
                </a:cxn>
                <a:cxn ang="0">
                  <a:pos x="232" y="1"/>
                </a:cxn>
                <a:cxn ang="0">
                  <a:pos x="222" y="1"/>
                </a:cxn>
                <a:cxn ang="0">
                  <a:pos x="211" y="0"/>
                </a:cxn>
                <a:cxn ang="0">
                  <a:pos x="201" y="0"/>
                </a:cxn>
                <a:cxn ang="0">
                  <a:pos x="190" y="1"/>
                </a:cxn>
                <a:cxn ang="0">
                  <a:pos x="180" y="1"/>
                </a:cxn>
                <a:cxn ang="0">
                  <a:pos x="171" y="3"/>
                </a:cxn>
                <a:cxn ang="0">
                  <a:pos x="161" y="5"/>
                </a:cxn>
                <a:cxn ang="0">
                  <a:pos x="150" y="11"/>
                </a:cxn>
                <a:cxn ang="0">
                  <a:pos x="140" y="19"/>
                </a:cxn>
                <a:cxn ang="0">
                  <a:pos x="127" y="28"/>
                </a:cxn>
                <a:cxn ang="0">
                  <a:pos x="118" y="38"/>
                </a:cxn>
                <a:cxn ang="0">
                  <a:pos x="108" y="45"/>
                </a:cxn>
                <a:cxn ang="0">
                  <a:pos x="97" y="55"/>
                </a:cxn>
                <a:cxn ang="0">
                  <a:pos x="83" y="64"/>
                </a:cxn>
                <a:cxn ang="0">
                  <a:pos x="72" y="76"/>
                </a:cxn>
                <a:cxn ang="0">
                  <a:pos x="60" y="83"/>
                </a:cxn>
                <a:cxn ang="0">
                  <a:pos x="49" y="93"/>
                </a:cxn>
                <a:cxn ang="0">
                  <a:pos x="40" y="102"/>
                </a:cxn>
                <a:cxn ang="0">
                  <a:pos x="30" y="110"/>
                </a:cxn>
                <a:cxn ang="0">
                  <a:pos x="17" y="121"/>
                </a:cxn>
                <a:cxn ang="0">
                  <a:pos x="9" y="129"/>
                </a:cxn>
                <a:cxn ang="0">
                  <a:pos x="0" y="171"/>
                </a:cxn>
                <a:cxn ang="0">
                  <a:pos x="7" y="178"/>
                </a:cxn>
                <a:cxn ang="0">
                  <a:pos x="17" y="184"/>
                </a:cxn>
                <a:cxn ang="0">
                  <a:pos x="26" y="193"/>
                </a:cxn>
                <a:cxn ang="0">
                  <a:pos x="38" y="199"/>
                </a:cxn>
                <a:cxn ang="0">
                  <a:pos x="51" y="205"/>
                </a:cxn>
                <a:cxn ang="0">
                  <a:pos x="62" y="207"/>
                </a:cxn>
                <a:cxn ang="0">
                  <a:pos x="74" y="203"/>
                </a:cxn>
              </a:cxnLst>
              <a:rect l="0" t="0" r="r" b="b"/>
              <a:pathLst>
                <a:path w="273" h="207">
                  <a:moveTo>
                    <a:pt x="74" y="203"/>
                  </a:moveTo>
                  <a:lnTo>
                    <a:pt x="76" y="199"/>
                  </a:lnTo>
                  <a:lnTo>
                    <a:pt x="81" y="195"/>
                  </a:lnTo>
                  <a:lnTo>
                    <a:pt x="87" y="192"/>
                  </a:lnTo>
                  <a:lnTo>
                    <a:pt x="91" y="188"/>
                  </a:lnTo>
                  <a:lnTo>
                    <a:pt x="97" y="184"/>
                  </a:lnTo>
                  <a:lnTo>
                    <a:pt x="104" y="180"/>
                  </a:lnTo>
                  <a:lnTo>
                    <a:pt x="112" y="173"/>
                  </a:lnTo>
                  <a:lnTo>
                    <a:pt x="119" y="167"/>
                  </a:lnTo>
                  <a:lnTo>
                    <a:pt x="123" y="163"/>
                  </a:lnTo>
                  <a:lnTo>
                    <a:pt x="127" y="161"/>
                  </a:lnTo>
                  <a:lnTo>
                    <a:pt x="133" y="157"/>
                  </a:lnTo>
                  <a:lnTo>
                    <a:pt x="137" y="155"/>
                  </a:lnTo>
                  <a:lnTo>
                    <a:pt x="146" y="148"/>
                  </a:lnTo>
                  <a:lnTo>
                    <a:pt x="154" y="140"/>
                  </a:lnTo>
                  <a:lnTo>
                    <a:pt x="159" y="136"/>
                  </a:lnTo>
                  <a:lnTo>
                    <a:pt x="165" y="133"/>
                  </a:lnTo>
                  <a:lnTo>
                    <a:pt x="169" y="129"/>
                  </a:lnTo>
                  <a:lnTo>
                    <a:pt x="175" y="127"/>
                  </a:lnTo>
                  <a:lnTo>
                    <a:pt x="178" y="121"/>
                  </a:lnTo>
                  <a:lnTo>
                    <a:pt x="184" y="117"/>
                  </a:lnTo>
                  <a:lnTo>
                    <a:pt x="188" y="114"/>
                  </a:lnTo>
                  <a:lnTo>
                    <a:pt x="192" y="110"/>
                  </a:lnTo>
                  <a:lnTo>
                    <a:pt x="197" y="106"/>
                  </a:lnTo>
                  <a:lnTo>
                    <a:pt x="201" y="102"/>
                  </a:lnTo>
                  <a:lnTo>
                    <a:pt x="205" y="98"/>
                  </a:lnTo>
                  <a:lnTo>
                    <a:pt x="211" y="97"/>
                  </a:lnTo>
                  <a:lnTo>
                    <a:pt x="218" y="89"/>
                  </a:lnTo>
                  <a:lnTo>
                    <a:pt x="228" y="81"/>
                  </a:lnTo>
                  <a:lnTo>
                    <a:pt x="235" y="74"/>
                  </a:lnTo>
                  <a:lnTo>
                    <a:pt x="243" y="68"/>
                  </a:lnTo>
                  <a:lnTo>
                    <a:pt x="249" y="60"/>
                  </a:lnTo>
                  <a:lnTo>
                    <a:pt x="254" y="55"/>
                  </a:lnTo>
                  <a:lnTo>
                    <a:pt x="258" y="47"/>
                  </a:lnTo>
                  <a:lnTo>
                    <a:pt x="264" y="43"/>
                  </a:lnTo>
                  <a:lnTo>
                    <a:pt x="268" y="38"/>
                  </a:lnTo>
                  <a:lnTo>
                    <a:pt x="270" y="32"/>
                  </a:lnTo>
                  <a:lnTo>
                    <a:pt x="272" y="28"/>
                  </a:lnTo>
                  <a:lnTo>
                    <a:pt x="273" y="26"/>
                  </a:lnTo>
                  <a:lnTo>
                    <a:pt x="270" y="19"/>
                  </a:lnTo>
                  <a:lnTo>
                    <a:pt x="268" y="15"/>
                  </a:lnTo>
                  <a:lnTo>
                    <a:pt x="262" y="11"/>
                  </a:lnTo>
                  <a:lnTo>
                    <a:pt x="254" y="7"/>
                  </a:lnTo>
                  <a:lnTo>
                    <a:pt x="251" y="5"/>
                  </a:lnTo>
                  <a:lnTo>
                    <a:pt x="247" y="5"/>
                  </a:lnTo>
                  <a:lnTo>
                    <a:pt x="241" y="3"/>
                  </a:lnTo>
                  <a:lnTo>
                    <a:pt x="237" y="3"/>
                  </a:lnTo>
                  <a:lnTo>
                    <a:pt x="232" y="1"/>
                  </a:lnTo>
                  <a:lnTo>
                    <a:pt x="228" y="1"/>
                  </a:lnTo>
                  <a:lnTo>
                    <a:pt x="222" y="1"/>
                  </a:lnTo>
                  <a:lnTo>
                    <a:pt x="216" y="1"/>
                  </a:lnTo>
                  <a:lnTo>
                    <a:pt x="211" y="0"/>
                  </a:lnTo>
                  <a:lnTo>
                    <a:pt x="205" y="0"/>
                  </a:lnTo>
                  <a:lnTo>
                    <a:pt x="201" y="0"/>
                  </a:lnTo>
                  <a:lnTo>
                    <a:pt x="195" y="1"/>
                  </a:lnTo>
                  <a:lnTo>
                    <a:pt x="190" y="1"/>
                  </a:lnTo>
                  <a:lnTo>
                    <a:pt x="186" y="1"/>
                  </a:lnTo>
                  <a:lnTo>
                    <a:pt x="180" y="1"/>
                  </a:lnTo>
                  <a:lnTo>
                    <a:pt x="175" y="3"/>
                  </a:lnTo>
                  <a:lnTo>
                    <a:pt x="171" y="3"/>
                  </a:lnTo>
                  <a:lnTo>
                    <a:pt x="165" y="5"/>
                  </a:lnTo>
                  <a:lnTo>
                    <a:pt x="161" y="5"/>
                  </a:lnTo>
                  <a:lnTo>
                    <a:pt x="157" y="7"/>
                  </a:lnTo>
                  <a:lnTo>
                    <a:pt x="150" y="11"/>
                  </a:lnTo>
                  <a:lnTo>
                    <a:pt x="146" y="15"/>
                  </a:lnTo>
                  <a:lnTo>
                    <a:pt x="140" y="19"/>
                  </a:lnTo>
                  <a:lnTo>
                    <a:pt x="133" y="26"/>
                  </a:lnTo>
                  <a:lnTo>
                    <a:pt x="127" y="28"/>
                  </a:lnTo>
                  <a:lnTo>
                    <a:pt x="123" y="32"/>
                  </a:lnTo>
                  <a:lnTo>
                    <a:pt x="118" y="38"/>
                  </a:lnTo>
                  <a:lnTo>
                    <a:pt x="114" y="41"/>
                  </a:lnTo>
                  <a:lnTo>
                    <a:pt x="108" y="45"/>
                  </a:lnTo>
                  <a:lnTo>
                    <a:pt x="102" y="51"/>
                  </a:lnTo>
                  <a:lnTo>
                    <a:pt x="97" y="55"/>
                  </a:lnTo>
                  <a:lnTo>
                    <a:pt x="91" y="60"/>
                  </a:lnTo>
                  <a:lnTo>
                    <a:pt x="83" y="64"/>
                  </a:lnTo>
                  <a:lnTo>
                    <a:pt x="79" y="70"/>
                  </a:lnTo>
                  <a:lnTo>
                    <a:pt x="72" y="76"/>
                  </a:lnTo>
                  <a:lnTo>
                    <a:pt x="68" y="79"/>
                  </a:lnTo>
                  <a:lnTo>
                    <a:pt x="60" y="83"/>
                  </a:lnTo>
                  <a:lnTo>
                    <a:pt x="55" y="89"/>
                  </a:lnTo>
                  <a:lnTo>
                    <a:pt x="49" y="93"/>
                  </a:lnTo>
                  <a:lnTo>
                    <a:pt x="43" y="98"/>
                  </a:lnTo>
                  <a:lnTo>
                    <a:pt x="40" y="102"/>
                  </a:lnTo>
                  <a:lnTo>
                    <a:pt x="34" y="106"/>
                  </a:lnTo>
                  <a:lnTo>
                    <a:pt x="30" y="110"/>
                  </a:lnTo>
                  <a:lnTo>
                    <a:pt x="24" y="116"/>
                  </a:lnTo>
                  <a:lnTo>
                    <a:pt x="17" y="121"/>
                  </a:lnTo>
                  <a:lnTo>
                    <a:pt x="11" y="125"/>
                  </a:lnTo>
                  <a:lnTo>
                    <a:pt x="9" y="129"/>
                  </a:lnTo>
                  <a:lnTo>
                    <a:pt x="7" y="129"/>
                  </a:lnTo>
                  <a:lnTo>
                    <a:pt x="0" y="171"/>
                  </a:lnTo>
                  <a:lnTo>
                    <a:pt x="2" y="173"/>
                  </a:lnTo>
                  <a:lnTo>
                    <a:pt x="7" y="178"/>
                  </a:lnTo>
                  <a:lnTo>
                    <a:pt x="11" y="180"/>
                  </a:lnTo>
                  <a:lnTo>
                    <a:pt x="17" y="184"/>
                  </a:lnTo>
                  <a:lnTo>
                    <a:pt x="21" y="188"/>
                  </a:lnTo>
                  <a:lnTo>
                    <a:pt x="26" y="193"/>
                  </a:lnTo>
                  <a:lnTo>
                    <a:pt x="32" y="197"/>
                  </a:lnTo>
                  <a:lnTo>
                    <a:pt x="38" y="199"/>
                  </a:lnTo>
                  <a:lnTo>
                    <a:pt x="43" y="203"/>
                  </a:lnTo>
                  <a:lnTo>
                    <a:pt x="51" y="205"/>
                  </a:lnTo>
                  <a:lnTo>
                    <a:pt x="57" y="205"/>
                  </a:lnTo>
                  <a:lnTo>
                    <a:pt x="62" y="207"/>
                  </a:lnTo>
                  <a:lnTo>
                    <a:pt x="68" y="205"/>
                  </a:lnTo>
                  <a:lnTo>
                    <a:pt x="74" y="203"/>
                  </a:lnTo>
                  <a:lnTo>
                    <a:pt x="74" y="203"/>
                  </a:lnTo>
                  <a:close/>
                </a:path>
              </a:pathLst>
            </a:custGeom>
            <a:solidFill>
              <a:srgbClr val="6E2E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23"/>
            <p:cNvSpPr>
              <a:spLocks/>
            </p:cNvSpPr>
            <p:nvPr/>
          </p:nvSpPr>
          <p:spPr bwMode="auto">
            <a:xfrm>
              <a:off x="8285163" y="5048251"/>
              <a:ext cx="793750" cy="692150"/>
            </a:xfrm>
            <a:custGeom>
              <a:avLst/>
              <a:gdLst/>
              <a:ahLst/>
              <a:cxnLst>
                <a:cxn ang="0">
                  <a:pos x="154" y="13"/>
                </a:cxn>
                <a:cxn ang="0">
                  <a:pos x="200" y="39"/>
                </a:cxn>
                <a:cxn ang="0">
                  <a:pos x="232" y="57"/>
                </a:cxn>
                <a:cxn ang="0">
                  <a:pos x="267" y="72"/>
                </a:cxn>
                <a:cxn ang="0">
                  <a:pos x="303" y="89"/>
                </a:cxn>
                <a:cxn ang="0">
                  <a:pos x="343" y="104"/>
                </a:cxn>
                <a:cxn ang="0">
                  <a:pos x="385" y="115"/>
                </a:cxn>
                <a:cxn ang="0">
                  <a:pos x="428" y="117"/>
                </a:cxn>
                <a:cxn ang="0">
                  <a:pos x="481" y="117"/>
                </a:cxn>
                <a:cxn ang="0">
                  <a:pos x="542" y="112"/>
                </a:cxn>
                <a:cxn ang="0">
                  <a:pos x="607" y="102"/>
                </a:cxn>
                <a:cxn ang="0">
                  <a:pos x="672" y="91"/>
                </a:cxn>
                <a:cxn ang="0">
                  <a:pos x="734" y="76"/>
                </a:cxn>
                <a:cxn ang="0">
                  <a:pos x="790" y="60"/>
                </a:cxn>
                <a:cxn ang="0">
                  <a:pos x="837" y="45"/>
                </a:cxn>
                <a:cxn ang="0">
                  <a:pos x="869" y="32"/>
                </a:cxn>
                <a:cxn ang="0">
                  <a:pos x="911" y="19"/>
                </a:cxn>
                <a:cxn ang="0">
                  <a:pos x="945" y="34"/>
                </a:cxn>
                <a:cxn ang="0">
                  <a:pos x="968" y="81"/>
                </a:cxn>
                <a:cxn ang="0">
                  <a:pos x="974" y="115"/>
                </a:cxn>
                <a:cxn ang="0">
                  <a:pos x="978" y="157"/>
                </a:cxn>
                <a:cxn ang="0">
                  <a:pos x="978" y="205"/>
                </a:cxn>
                <a:cxn ang="0">
                  <a:pos x="978" y="260"/>
                </a:cxn>
                <a:cxn ang="0">
                  <a:pos x="978" y="321"/>
                </a:cxn>
                <a:cxn ang="0">
                  <a:pos x="982" y="385"/>
                </a:cxn>
                <a:cxn ang="0">
                  <a:pos x="987" y="450"/>
                </a:cxn>
                <a:cxn ang="0">
                  <a:pos x="993" y="515"/>
                </a:cxn>
                <a:cxn ang="0">
                  <a:pos x="997" y="574"/>
                </a:cxn>
                <a:cxn ang="0">
                  <a:pos x="1001" y="629"/>
                </a:cxn>
                <a:cxn ang="0">
                  <a:pos x="999" y="676"/>
                </a:cxn>
                <a:cxn ang="0">
                  <a:pos x="995" y="712"/>
                </a:cxn>
                <a:cxn ang="0">
                  <a:pos x="972" y="745"/>
                </a:cxn>
                <a:cxn ang="0">
                  <a:pos x="930" y="771"/>
                </a:cxn>
                <a:cxn ang="0">
                  <a:pos x="868" y="796"/>
                </a:cxn>
                <a:cxn ang="0">
                  <a:pos x="790" y="823"/>
                </a:cxn>
                <a:cxn ang="0">
                  <a:pos x="698" y="845"/>
                </a:cxn>
                <a:cxn ang="0">
                  <a:pos x="601" y="861"/>
                </a:cxn>
                <a:cxn ang="0">
                  <a:pos x="501" y="870"/>
                </a:cxn>
                <a:cxn ang="0">
                  <a:pos x="402" y="872"/>
                </a:cxn>
                <a:cxn ang="0">
                  <a:pos x="310" y="863"/>
                </a:cxn>
                <a:cxn ang="0">
                  <a:pos x="229" y="842"/>
                </a:cxn>
                <a:cxn ang="0">
                  <a:pos x="162" y="817"/>
                </a:cxn>
                <a:cxn ang="0">
                  <a:pos x="111" y="790"/>
                </a:cxn>
                <a:cxn ang="0">
                  <a:pos x="73" y="760"/>
                </a:cxn>
                <a:cxn ang="0">
                  <a:pos x="33" y="716"/>
                </a:cxn>
                <a:cxn ang="0">
                  <a:pos x="10" y="665"/>
                </a:cxn>
                <a:cxn ang="0">
                  <a:pos x="6" y="627"/>
                </a:cxn>
                <a:cxn ang="0">
                  <a:pos x="2" y="583"/>
                </a:cxn>
                <a:cxn ang="0">
                  <a:pos x="2" y="543"/>
                </a:cxn>
                <a:cxn ang="0">
                  <a:pos x="2" y="498"/>
                </a:cxn>
                <a:cxn ang="0">
                  <a:pos x="2" y="450"/>
                </a:cxn>
                <a:cxn ang="0">
                  <a:pos x="0" y="403"/>
                </a:cxn>
                <a:cxn ang="0">
                  <a:pos x="0" y="363"/>
                </a:cxn>
                <a:cxn ang="0">
                  <a:pos x="0" y="326"/>
                </a:cxn>
              </a:cxnLst>
              <a:rect l="0" t="0" r="r" b="b"/>
              <a:pathLst>
                <a:path w="1001" h="872">
                  <a:moveTo>
                    <a:pt x="134" y="0"/>
                  </a:moveTo>
                  <a:lnTo>
                    <a:pt x="135" y="0"/>
                  </a:lnTo>
                  <a:lnTo>
                    <a:pt x="139" y="1"/>
                  </a:lnTo>
                  <a:lnTo>
                    <a:pt x="141" y="3"/>
                  </a:lnTo>
                  <a:lnTo>
                    <a:pt x="145" y="7"/>
                  </a:lnTo>
                  <a:lnTo>
                    <a:pt x="149" y="9"/>
                  </a:lnTo>
                  <a:lnTo>
                    <a:pt x="154" y="13"/>
                  </a:lnTo>
                  <a:lnTo>
                    <a:pt x="160" y="15"/>
                  </a:lnTo>
                  <a:lnTo>
                    <a:pt x="166" y="20"/>
                  </a:lnTo>
                  <a:lnTo>
                    <a:pt x="173" y="22"/>
                  </a:lnTo>
                  <a:lnTo>
                    <a:pt x="181" y="28"/>
                  </a:lnTo>
                  <a:lnTo>
                    <a:pt x="189" y="32"/>
                  </a:lnTo>
                  <a:lnTo>
                    <a:pt x="194" y="38"/>
                  </a:lnTo>
                  <a:lnTo>
                    <a:pt x="200" y="39"/>
                  </a:lnTo>
                  <a:lnTo>
                    <a:pt x="204" y="41"/>
                  </a:lnTo>
                  <a:lnTo>
                    <a:pt x="208" y="45"/>
                  </a:lnTo>
                  <a:lnTo>
                    <a:pt x="213" y="47"/>
                  </a:lnTo>
                  <a:lnTo>
                    <a:pt x="217" y="49"/>
                  </a:lnTo>
                  <a:lnTo>
                    <a:pt x="221" y="51"/>
                  </a:lnTo>
                  <a:lnTo>
                    <a:pt x="227" y="53"/>
                  </a:lnTo>
                  <a:lnTo>
                    <a:pt x="232" y="57"/>
                  </a:lnTo>
                  <a:lnTo>
                    <a:pt x="236" y="58"/>
                  </a:lnTo>
                  <a:lnTo>
                    <a:pt x="242" y="60"/>
                  </a:lnTo>
                  <a:lnTo>
                    <a:pt x="246" y="64"/>
                  </a:lnTo>
                  <a:lnTo>
                    <a:pt x="251" y="66"/>
                  </a:lnTo>
                  <a:lnTo>
                    <a:pt x="257" y="68"/>
                  </a:lnTo>
                  <a:lnTo>
                    <a:pt x="261" y="70"/>
                  </a:lnTo>
                  <a:lnTo>
                    <a:pt x="267" y="72"/>
                  </a:lnTo>
                  <a:lnTo>
                    <a:pt x="272" y="76"/>
                  </a:lnTo>
                  <a:lnTo>
                    <a:pt x="276" y="77"/>
                  </a:lnTo>
                  <a:lnTo>
                    <a:pt x="282" y="79"/>
                  </a:lnTo>
                  <a:lnTo>
                    <a:pt x="288" y="83"/>
                  </a:lnTo>
                  <a:lnTo>
                    <a:pt x="293" y="85"/>
                  </a:lnTo>
                  <a:lnTo>
                    <a:pt x="299" y="87"/>
                  </a:lnTo>
                  <a:lnTo>
                    <a:pt x="303" y="89"/>
                  </a:lnTo>
                  <a:lnTo>
                    <a:pt x="310" y="91"/>
                  </a:lnTo>
                  <a:lnTo>
                    <a:pt x="316" y="93"/>
                  </a:lnTo>
                  <a:lnTo>
                    <a:pt x="320" y="95"/>
                  </a:lnTo>
                  <a:lnTo>
                    <a:pt x="326" y="98"/>
                  </a:lnTo>
                  <a:lnTo>
                    <a:pt x="331" y="98"/>
                  </a:lnTo>
                  <a:lnTo>
                    <a:pt x="337" y="102"/>
                  </a:lnTo>
                  <a:lnTo>
                    <a:pt x="343" y="104"/>
                  </a:lnTo>
                  <a:lnTo>
                    <a:pt x="348" y="104"/>
                  </a:lnTo>
                  <a:lnTo>
                    <a:pt x="354" y="106"/>
                  </a:lnTo>
                  <a:lnTo>
                    <a:pt x="362" y="108"/>
                  </a:lnTo>
                  <a:lnTo>
                    <a:pt x="366" y="110"/>
                  </a:lnTo>
                  <a:lnTo>
                    <a:pt x="371" y="112"/>
                  </a:lnTo>
                  <a:lnTo>
                    <a:pt x="377" y="114"/>
                  </a:lnTo>
                  <a:lnTo>
                    <a:pt x="385" y="115"/>
                  </a:lnTo>
                  <a:lnTo>
                    <a:pt x="388" y="115"/>
                  </a:lnTo>
                  <a:lnTo>
                    <a:pt x="394" y="115"/>
                  </a:lnTo>
                  <a:lnTo>
                    <a:pt x="400" y="117"/>
                  </a:lnTo>
                  <a:lnTo>
                    <a:pt x="407" y="117"/>
                  </a:lnTo>
                  <a:lnTo>
                    <a:pt x="413" y="117"/>
                  </a:lnTo>
                  <a:lnTo>
                    <a:pt x="421" y="117"/>
                  </a:lnTo>
                  <a:lnTo>
                    <a:pt x="428" y="117"/>
                  </a:lnTo>
                  <a:lnTo>
                    <a:pt x="436" y="119"/>
                  </a:lnTo>
                  <a:lnTo>
                    <a:pt x="442" y="119"/>
                  </a:lnTo>
                  <a:lnTo>
                    <a:pt x="449" y="119"/>
                  </a:lnTo>
                  <a:lnTo>
                    <a:pt x="457" y="119"/>
                  </a:lnTo>
                  <a:lnTo>
                    <a:pt x="464" y="119"/>
                  </a:lnTo>
                  <a:lnTo>
                    <a:pt x="472" y="117"/>
                  </a:lnTo>
                  <a:lnTo>
                    <a:pt x="481" y="117"/>
                  </a:lnTo>
                  <a:lnTo>
                    <a:pt x="489" y="117"/>
                  </a:lnTo>
                  <a:lnTo>
                    <a:pt x="499" y="117"/>
                  </a:lnTo>
                  <a:lnTo>
                    <a:pt x="506" y="115"/>
                  </a:lnTo>
                  <a:lnTo>
                    <a:pt x="516" y="115"/>
                  </a:lnTo>
                  <a:lnTo>
                    <a:pt x="523" y="114"/>
                  </a:lnTo>
                  <a:lnTo>
                    <a:pt x="533" y="114"/>
                  </a:lnTo>
                  <a:lnTo>
                    <a:pt x="542" y="112"/>
                  </a:lnTo>
                  <a:lnTo>
                    <a:pt x="552" y="110"/>
                  </a:lnTo>
                  <a:lnTo>
                    <a:pt x="561" y="110"/>
                  </a:lnTo>
                  <a:lnTo>
                    <a:pt x="571" y="108"/>
                  </a:lnTo>
                  <a:lnTo>
                    <a:pt x="578" y="106"/>
                  </a:lnTo>
                  <a:lnTo>
                    <a:pt x="588" y="104"/>
                  </a:lnTo>
                  <a:lnTo>
                    <a:pt x="597" y="104"/>
                  </a:lnTo>
                  <a:lnTo>
                    <a:pt x="607" y="102"/>
                  </a:lnTo>
                  <a:lnTo>
                    <a:pt x="617" y="100"/>
                  </a:lnTo>
                  <a:lnTo>
                    <a:pt x="626" y="98"/>
                  </a:lnTo>
                  <a:lnTo>
                    <a:pt x="636" y="98"/>
                  </a:lnTo>
                  <a:lnTo>
                    <a:pt x="645" y="96"/>
                  </a:lnTo>
                  <a:lnTo>
                    <a:pt x="653" y="95"/>
                  </a:lnTo>
                  <a:lnTo>
                    <a:pt x="664" y="93"/>
                  </a:lnTo>
                  <a:lnTo>
                    <a:pt x="672" y="91"/>
                  </a:lnTo>
                  <a:lnTo>
                    <a:pt x="681" y="89"/>
                  </a:lnTo>
                  <a:lnTo>
                    <a:pt x="689" y="85"/>
                  </a:lnTo>
                  <a:lnTo>
                    <a:pt x="698" y="85"/>
                  </a:lnTo>
                  <a:lnTo>
                    <a:pt x="708" y="81"/>
                  </a:lnTo>
                  <a:lnTo>
                    <a:pt x="717" y="79"/>
                  </a:lnTo>
                  <a:lnTo>
                    <a:pt x="725" y="77"/>
                  </a:lnTo>
                  <a:lnTo>
                    <a:pt x="734" y="76"/>
                  </a:lnTo>
                  <a:lnTo>
                    <a:pt x="742" y="74"/>
                  </a:lnTo>
                  <a:lnTo>
                    <a:pt x="752" y="72"/>
                  </a:lnTo>
                  <a:lnTo>
                    <a:pt x="759" y="70"/>
                  </a:lnTo>
                  <a:lnTo>
                    <a:pt x="767" y="68"/>
                  </a:lnTo>
                  <a:lnTo>
                    <a:pt x="774" y="66"/>
                  </a:lnTo>
                  <a:lnTo>
                    <a:pt x="782" y="64"/>
                  </a:lnTo>
                  <a:lnTo>
                    <a:pt x="790" y="60"/>
                  </a:lnTo>
                  <a:lnTo>
                    <a:pt x="797" y="58"/>
                  </a:lnTo>
                  <a:lnTo>
                    <a:pt x="803" y="57"/>
                  </a:lnTo>
                  <a:lnTo>
                    <a:pt x="810" y="55"/>
                  </a:lnTo>
                  <a:lnTo>
                    <a:pt x="816" y="53"/>
                  </a:lnTo>
                  <a:lnTo>
                    <a:pt x="824" y="51"/>
                  </a:lnTo>
                  <a:lnTo>
                    <a:pt x="829" y="47"/>
                  </a:lnTo>
                  <a:lnTo>
                    <a:pt x="837" y="45"/>
                  </a:lnTo>
                  <a:lnTo>
                    <a:pt x="841" y="43"/>
                  </a:lnTo>
                  <a:lnTo>
                    <a:pt x="847" y="41"/>
                  </a:lnTo>
                  <a:lnTo>
                    <a:pt x="852" y="39"/>
                  </a:lnTo>
                  <a:lnTo>
                    <a:pt x="856" y="38"/>
                  </a:lnTo>
                  <a:lnTo>
                    <a:pt x="862" y="36"/>
                  </a:lnTo>
                  <a:lnTo>
                    <a:pt x="866" y="34"/>
                  </a:lnTo>
                  <a:lnTo>
                    <a:pt x="869" y="32"/>
                  </a:lnTo>
                  <a:lnTo>
                    <a:pt x="875" y="30"/>
                  </a:lnTo>
                  <a:lnTo>
                    <a:pt x="881" y="26"/>
                  </a:lnTo>
                  <a:lnTo>
                    <a:pt x="887" y="22"/>
                  </a:lnTo>
                  <a:lnTo>
                    <a:pt x="892" y="20"/>
                  </a:lnTo>
                  <a:lnTo>
                    <a:pt x="900" y="20"/>
                  </a:lnTo>
                  <a:lnTo>
                    <a:pt x="906" y="19"/>
                  </a:lnTo>
                  <a:lnTo>
                    <a:pt x="911" y="19"/>
                  </a:lnTo>
                  <a:lnTo>
                    <a:pt x="917" y="19"/>
                  </a:lnTo>
                  <a:lnTo>
                    <a:pt x="923" y="20"/>
                  </a:lnTo>
                  <a:lnTo>
                    <a:pt x="926" y="20"/>
                  </a:lnTo>
                  <a:lnTo>
                    <a:pt x="932" y="22"/>
                  </a:lnTo>
                  <a:lnTo>
                    <a:pt x="936" y="26"/>
                  </a:lnTo>
                  <a:lnTo>
                    <a:pt x="942" y="30"/>
                  </a:lnTo>
                  <a:lnTo>
                    <a:pt x="945" y="34"/>
                  </a:lnTo>
                  <a:lnTo>
                    <a:pt x="949" y="39"/>
                  </a:lnTo>
                  <a:lnTo>
                    <a:pt x="953" y="43"/>
                  </a:lnTo>
                  <a:lnTo>
                    <a:pt x="957" y="51"/>
                  </a:lnTo>
                  <a:lnTo>
                    <a:pt x="959" y="57"/>
                  </a:lnTo>
                  <a:lnTo>
                    <a:pt x="963" y="64"/>
                  </a:lnTo>
                  <a:lnTo>
                    <a:pt x="966" y="72"/>
                  </a:lnTo>
                  <a:lnTo>
                    <a:pt x="968" y="81"/>
                  </a:lnTo>
                  <a:lnTo>
                    <a:pt x="970" y="85"/>
                  </a:lnTo>
                  <a:lnTo>
                    <a:pt x="970" y="89"/>
                  </a:lnTo>
                  <a:lnTo>
                    <a:pt x="972" y="95"/>
                  </a:lnTo>
                  <a:lnTo>
                    <a:pt x="972" y="98"/>
                  </a:lnTo>
                  <a:lnTo>
                    <a:pt x="972" y="104"/>
                  </a:lnTo>
                  <a:lnTo>
                    <a:pt x="974" y="110"/>
                  </a:lnTo>
                  <a:lnTo>
                    <a:pt x="974" y="115"/>
                  </a:lnTo>
                  <a:lnTo>
                    <a:pt x="976" y="121"/>
                  </a:lnTo>
                  <a:lnTo>
                    <a:pt x="976" y="125"/>
                  </a:lnTo>
                  <a:lnTo>
                    <a:pt x="978" y="131"/>
                  </a:lnTo>
                  <a:lnTo>
                    <a:pt x="978" y="136"/>
                  </a:lnTo>
                  <a:lnTo>
                    <a:pt x="978" y="144"/>
                  </a:lnTo>
                  <a:lnTo>
                    <a:pt x="978" y="150"/>
                  </a:lnTo>
                  <a:lnTo>
                    <a:pt x="978" y="157"/>
                  </a:lnTo>
                  <a:lnTo>
                    <a:pt x="978" y="163"/>
                  </a:lnTo>
                  <a:lnTo>
                    <a:pt x="980" y="169"/>
                  </a:lnTo>
                  <a:lnTo>
                    <a:pt x="980" y="176"/>
                  </a:lnTo>
                  <a:lnTo>
                    <a:pt x="980" y="182"/>
                  </a:lnTo>
                  <a:lnTo>
                    <a:pt x="980" y="190"/>
                  </a:lnTo>
                  <a:lnTo>
                    <a:pt x="980" y="197"/>
                  </a:lnTo>
                  <a:lnTo>
                    <a:pt x="978" y="205"/>
                  </a:lnTo>
                  <a:lnTo>
                    <a:pt x="978" y="212"/>
                  </a:lnTo>
                  <a:lnTo>
                    <a:pt x="978" y="222"/>
                  </a:lnTo>
                  <a:lnTo>
                    <a:pt x="978" y="230"/>
                  </a:lnTo>
                  <a:lnTo>
                    <a:pt x="978" y="237"/>
                  </a:lnTo>
                  <a:lnTo>
                    <a:pt x="978" y="245"/>
                  </a:lnTo>
                  <a:lnTo>
                    <a:pt x="978" y="252"/>
                  </a:lnTo>
                  <a:lnTo>
                    <a:pt x="978" y="260"/>
                  </a:lnTo>
                  <a:lnTo>
                    <a:pt x="978" y="269"/>
                  </a:lnTo>
                  <a:lnTo>
                    <a:pt x="978" y="279"/>
                  </a:lnTo>
                  <a:lnTo>
                    <a:pt x="978" y="287"/>
                  </a:lnTo>
                  <a:lnTo>
                    <a:pt x="978" y="296"/>
                  </a:lnTo>
                  <a:lnTo>
                    <a:pt x="978" y="304"/>
                  </a:lnTo>
                  <a:lnTo>
                    <a:pt x="978" y="313"/>
                  </a:lnTo>
                  <a:lnTo>
                    <a:pt x="978" y="321"/>
                  </a:lnTo>
                  <a:lnTo>
                    <a:pt x="978" y="332"/>
                  </a:lnTo>
                  <a:lnTo>
                    <a:pt x="978" y="340"/>
                  </a:lnTo>
                  <a:lnTo>
                    <a:pt x="980" y="349"/>
                  </a:lnTo>
                  <a:lnTo>
                    <a:pt x="980" y="359"/>
                  </a:lnTo>
                  <a:lnTo>
                    <a:pt x="982" y="368"/>
                  </a:lnTo>
                  <a:lnTo>
                    <a:pt x="982" y="378"/>
                  </a:lnTo>
                  <a:lnTo>
                    <a:pt x="982" y="385"/>
                  </a:lnTo>
                  <a:lnTo>
                    <a:pt x="983" y="395"/>
                  </a:lnTo>
                  <a:lnTo>
                    <a:pt x="983" y="404"/>
                  </a:lnTo>
                  <a:lnTo>
                    <a:pt x="983" y="414"/>
                  </a:lnTo>
                  <a:lnTo>
                    <a:pt x="985" y="423"/>
                  </a:lnTo>
                  <a:lnTo>
                    <a:pt x="985" y="433"/>
                  </a:lnTo>
                  <a:lnTo>
                    <a:pt x="987" y="442"/>
                  </a:lnTo>
                  <a:lnTo>
                    <a:pt x="987" y="450"/>
                  </a:lnTo>
                  <a:lnTo>
                    <a:pt x="987" y="461"/>
                  </a:lnTo>
                  <a:lnTo>
                    <a:pt x="989" y="469"/>
                  </a:lnTo>
                  <a:lnTo>
                    <a:pt x="989" y="479"/>
                  </a:lnTo>
                  <a:lnTo>
                    <a:pt x="991" y="486"/>
                  </a:lnTo>
                  <a:lnTo>
                    <a:pt x="991" y="498"/>
                  </a:lnTo>
                  <a:lnTo>
                    <a:pt x="993" y="505"/>
                  </a:lnTo>
                  <a:lnTo>
                    <a:pt x="993" y="515"/>
                  </a:lnTo>
                  <a:lnTo>
                    <a:pt x="993" y="524"/>
                  </a:lnTo>
                  <a:lnTo>
                    <a:pt x="995" y="532"/>
                  </a:lnTo>
                  <a:lnTo>
                    <a:pt x="995" y="539"/>
                  </a:lnTo>
                  <a:lnTo>
                    <a:pt x="997" y="549"/>
                  </a:lnTo>
                  <a:lnTo>
                    <a:pt x="997" y="558"/>
                  </a:lnTo>
                  <a:lnTo>
                    <a:pt x="997" y="566"/>
                  </a:lnTo>
                  <a:lnTo>
                    <a:pt x="997" y="574"/>
                  </a:lnTo>
                  <a:lnTo>
                    <a:pt x="999" y="583"/>
                  </a:lnTo>
                  <a:lnTo>
                    <a:pt x="999" y="591"/>
                  </a:lnTo>
                  <a:lnTo>
                    <a:pt x="999" y="598"/>
                  </a:lnTo>
                  <a:lnTo>
                    <a:pt x="999" y="606"/>
                  </a:lnTo>
                  <a:lnTo>
                    <a:pt x="1001" y="615"/>
                  </a:lnTo>
                  <a:lnTo>
                    <a:pt x="1001" y="621"/>
                  </a:lnTo>
                  <a:lnTo>
                    <a:pt x="1001" y="629"/>
                  </a:lnTo>
                  <a:lnTo>
                    <a:pt x="1001" y="636"/>
                  </a:lnTo>
                  <a:lnTo>
                    <a:pt x="1001" y="644"/>
                  </a:lnTo>
                  <a:lnTo>
                    <a:pt x="1001" y="650"/>
                  </a:lnTo>
                  <a:lnTo>
                    <a:pt x="1001" y="657"/>
                  </a:lnTo>
                  <a:lnTo>
                    <a:pt x="1001" y="663"/>
                  </a:lnTo>
                  <a:lnTo>
                    <a:pt x="1001" y="669"/>
                  </a:lnTo>
                  <a:lnTo>
                    <a:pt x="999" y="676"/>
                  </a:lnTo>
                  <a:lnTo>
                    <a:pt x="999" y="682"/>
                  </a:lnTo>
                  <a:lnTo>
                    <a:pt x="997" y="688"/>
                  </a:lnTo>
                  <a:lnTo>
                    <a:pt x="997" y="693"/>
                  </a:lnTo>
                  <a:lnTo>
                    <a:pt x="997" y="697"/>
                  </a:lnTo>
                  <a:lnTo>
                    <a:pt x="997" y="703"/>
                  </a:lnTo>
                  <a:lnTo>
                    <a:pt x="995" y="707"/>
                  </a:lnTo>
                  <a:lnTo>
                    <a:pt x="995" y="712"/>
                  </a:lnTo>
                  <a:lnTo>
                    <a:pt x="993" y="716"/>
                  </a:lnTo>
                  <a:lnTo>
                    <a:pt x="993" y="720"/>
                  </a:lnTo>
                  <a:lnTo>
                    <a:pt x="991" y="724"/>
                  </a:lnTo>
                  <a:lnTo>
                    <a:pt x="989" y="728"/>
                  </a:lnTo>
                  <a:lnTo>
                    <a:pt x="985" y="733"/>
                  </a:lnTo>
                  <a:lnTo>
                    <a:pt x="978" y="741"/>
                  </a:lnTo>
                  <a:lnTo>
                    <a:pt x="972" y="745"/>
                  </a:lnTo>
                  <a:lnTo>
                    <a:pt x="968" y="748"/>
                  </a:lnTo>
                  <a:lnTo>
                    <a:pt x="963" y="752"/>
                  </a:lnTo>
                  <a:lnTo>
                    <a:pt x="959" y="756"/>
                  </a:lnTo>
                  <a:lnTo>
                    <a:pt x="951" y="760"/>
                  </a:lnTo>
                  <a:lnTo>
                    <a:pt x="945" y="764"/>
                  </a:lnTo>
                  <a:lnTo>
                    <a:pt x="938" y="766"/>
                  </a:lnTo>
                  <a:lnTo>
                    <a:pt x="930" y="771"/>
                  </a:lnTo>
                  <a:lnTo>
                    <a:pt x="923" y="773"/>
                  </a:lnTo>
                  <a:lnTo>
                    <a:pt x="913" y="779"/>
                  </a:lnTo>
                  <a:lnTo>
                    <a:pt x="906" y="783"/>
                  </a:lnTo>
                  <a:lnTo>
                    <a:pt x="898" y="786"/>
                  </a:lnTo>
                  <a:lnTo>
                    <a:pt x="888" y="790"/>
                  </a:lnTo>
                  <a:lnTo>
                    <a:pt x="877" y="792"/>
                  </a:lnTo>
                  <a:lnTo>
                    <a:pt x="868" y="796"/>
                  </a:lnTo>
                  <a:lnTo>
                    <a:pt x="858" y="800"/>
                  </a:lnTo>
                  <a:lnTo>
                    <a:pt x="847" y="804"/>
                  </a:lnTo>
                  <a:lnTo>
                    <a:pt x="835" y="807"/>
                  </a:lnTo>
                  <a:lnTo>
                    <a:pt x="824" y="811"/>
                  </a:lnTo>
                  <a:lnTo>
                    <a:pt x="812" y="815"/>
                  </a:lnTo>
                  <a:lnTo>
                    <a:pt x="801" y="819"/>
                  </a:lnTo>
                  <a:lnTo>
                    <a:pt x="790" y="823"/>
                  </a:lnTo>
                  <a:lnTo>
                    <a:pt x="776" y="824"/>
                  </a:lnTo>
                  <a:lnTo>
                    <a:pt x="765" y="828"/>
                  </a:lnTo>
                  <a:lnTo>
                    <a:pt x="752" y="832"/>
                  </a:lnTo>
                  <a:lnTo>
                    <a:pt x="738" y="836"/>
                  </a:lnTo>
                  <a:lnTo>
                    <a:pt x="725" y="838"/>
                  </a:lnTo>
                  <a:lnTo>
                    <a:pt x="713" y="842"/>
                  </a:lnTo>
                  <a:lnTo>
                    <a:pt x="698" y="845"/>
                  </a:lnTo>
                  <a:lnTo>
                    <a:pt x="685" y="847"/>
                  </a:lnTo>
                  <a:lnTo>
                    <a:pt x="670" y="849"/>
                  </a:lnTo>
                  <a:lnTo>
                    <a:pt x="656" y="851"/>
                  </a:lnTo>
                  <a:lnTo>
                    <a:pt x="643" y="853"/>
                  </a:lnTo>
                  <a:lnTo>
                    <a:pt x="630" y="857"/>
                  </a:lnTo>
                  <a:lnTo>
                    <a:pt x="615" y="859"/>
                  </a:lnTo>
                  <a:lnTo>
                    <a:pt x="601" y="861"/>
                  </a:lnTo>
                  <a:lnTo>
                    <a:pt x="586" y="863"/>
                  </a:lnTo>
                  <a:lnTo>
                    <a:pt x="573" y="864"/>
                  </a:lnTo>
                  <a:lnTo>
                    <a:pt x="558" y="864"/>
                  </a:lnTo>
                  <a:lnTo>
                    <a:pt x="544" y="868"/>
                  </a:lnTo>
                  <a:lnTo>
                    <a:pt x="529" y="868"/>
                  </a:lnTo>
                  <a:lnTo>
                    <a:pt x="516" y="870"/>
                  </a:lnTo>
                  <a:lnTo>
                    <a:pt x="501" y="870"/>
                  </a:lnTo>
                  <a:lnTo>
                    <a:pt x="487" y="872"/>
                  </a:lnTo>
                  <a:lnTo>
                    <a:pt x="472" y="872"/>
                  </a:lnTo>
                  <a:lnTo>
                    <a:pt x="459" y="872"/>
                  </a:lnTo>
                  <a:lnTo>
                    <a:pt x="445" y="872"/>
                  </a:lnTo>
                  <a:lnTo>
                    <a:pt x="430" y="872"/>
                  </a:lnTo>
                  <a:lnTo>
                    <a:pt x="415" y="872"/>
                  </a:lnTo>
                  <a:lnTo>
                    <a:pt x="402" y="872"/>
                  </a:lnTo>
                  <a:lnTo>
                    <a:pt x="388" y="870"/>
                  </a:lnTo>
                  <a:lnTo>
                    <a:pt x="375" y="870"/>
                  </a:lnTo>
                  <a:lnTo>
                    <a:pt x="362" y="870"/>
                  </a:lnTo>
                  <a:lnTo>
                    <a:pt x="348" y="868"/>
                  </a:lnTo>
                  <a:lnTo>
                    <a:pt x="337" y="866"/>
                  </a:lnTo>
                  <a:lnTo>
                    <a:pt x="324" y="864"/>
                  </a:lnTo>
                  <a:lnTo>
                    <a:pt x="310" y="863"/>
                  </a:lnTo>
                  <a:lnTo>
                    <a:pt x="297" y="859"/>
                  </a:lnTo>
                  <a:lnTo>
                    <a:pt x="286" y="857"/>
                  </a:lnTo>
                  <a:lnTo>
                    <a:pt x="274" y="855"/>
                  </a:lnTo>
                  <a:lnTo>
                    <a:pt x="263" y="851"/>
                  </a:lnTo>
                  <a:lnTo>
                    <a:pt x="251" y="849"/>
                  </a:lnTo>
                  <a:lnTo>
                    <a:pt x="238" y="845"/>
                  </a:lnTo>
                  <a:lnTo>
                    <a:pt x="229" y="842"/>
                  </a:lnTo>
                  <a:lnTo>
                    <a:pt x="219" y="838"/>
                  </a:lnTo>
                  <a:lnTo>
                    <a:pt x="208" y="834"/>
                  </a:lnTo>
                  <a:lnTo>
                    <a:pt x="198" y="832"/>
                  </a:lnTo>
                  <a:lnTo>
                    <a:pt x="191" y="828"/>
                  </a:lnTo>
                  <a:lnTo>
                    <a:pt x="181" y="824"/>
                  </a:lnTo>
                  <a:lnTo>
                    <a:pt x="172" y="821"/>
                  </a:lnTo>
                  <a:lnTo>
                    <a:pt x="162" y="817"/>
                  </a:lnTo>
                  <a:lnTo>
                    <a:pt x="154" y="813"/>
                  </a:lnTo>
                  <a:lnTo>
                    <a:pt x="147" y="809"/>
                  </a:lnTo>
                  <a:lnTo>
                    <a:pt x="139" y="805"/>
                  </a:lnTo>
                  <a:lnTo>
                    <a:pt x="132" y="802"/>
                  </a:lnTo>
                  <a:lnTo>
                    <a:pt x="126" y="798"/>
                  </a:lnTo>
                  <a:lnTo>
                    <a:pt x="118" y="792"/>
                  </a:lnTo>
                  <a:lnTo>
                    <a:pt x="111" y="790"/>
                  </a:lnTo>
                  <a:lnTo>
                    <a:pt x="105" y="785"/>
                  </a:lnTo>
                  <a:lnTo>
                    <a:pt x="99" y="781"/>
                  </a:lnTo>
                  <a:lnTo>
                    <a:pt x="92" y="777"/>
                  </a:lnTo>
                  <a:lnTo>
                    <a:pt x="88" y="773"/>
                  </a:lnTo>
                  <a:lnTo>
                    <a:pt x="82" y="769"/>
                  </a:lnTo>
                  <a:lnTo>
                    <a:pt x="78" y="766"/>
                  </a:lnTo>
                  <a:lnTo>
                    <a:pt x="73" y="760"/>
                  </a:lnTo>
                  <a:lnTo>
                    <a:pt x="67" y="758"/>
                  </a:lnTo>
                  <a:lnTo>
                    <a:pt x="63" y="752"/>
                  </a:lnTo>
                  <a:lnTo>
                    <a:pt x="59" y="748"/>
                  </a:lnTo>
                  <a:lnTo>
                    <a:pt x="52" y="741"/>
                  </a:lnTo>
                  <a:lnTo>
                    <a:pt x="46" y="733"/>
                  </a:lnTo>
                  <a:lnTo>
                    <a:pt x="38" y="726"/>
                  </a:lnTo>
                  <a:lnTo>
                    <a:pt x="33" y="716"/>
                  </a:lnTo>
                  <a:lnTo>
                    <a:pt x="27" y="709"/>
                  </a:lnTo>
                  <a:lnTo>
                    <a:pt x="23" y="701"/>
                  </a:lnTo>
                  <a:lnTo>
                    <a:pt x="19" y="693"/>
                  </a:lnTo>
                  <a:lnTo>
                    <a:pt x="16" y="686"/>
                  </a:lnTo>
                  <a:lnTo>
                    <a:pt x="14" y="678"/>
                  </a:lnTo>
                  <a:lnTo>
                    <a:pt x="12" y="672"/>
                  </a:lnTo>
                  <a:lnTo>
                    <a:pt x="10" y="665"/>
                  </a:lnTo>
                  <a:lnTo>
                    <a:pt x="8" y="657"/>
                  </a:lnTo>
                  <a:lnTo>
                    <a:pt x="6" y="652"/>
                  </a:lnTo>
                  <a:lnTo>
                    <a:pt x="6" y="646"/>
                  </a:lnTo>
                  <a:lnTo>
                    <a:pt x="6" y="640"/>
                  </a:lnTo>
                  <a:lnTo>
                    <a:pt x="6" y="636"/>
                  </a:lnTo>
                  <a:lnTo>
                    <a:pt x="6" y="631"/>
                  </a:lnTo>
                  <a:lnTo>
                    <a:pt x="6" y="627"/>
                  </a:lnTo>
                  <a:lnTo>
                    <a:pt x="4" y="621"/>
                  </a:lnTo>
                  <a:lnTo>
                    <a:pt x="4" y="614"/>
                  </a:lnTo>
                  <a:lnTo>
                    <a:pt x="4" y="606"/>
                  </a:lnTo>
                  <a:lnTo>
                    <a:pt x="4" y="598"/>
                  </a:lnTo>
                  <a:lnTo>
                    <a:pt x="2" y="593"/>
                  </a:lnTo>
                  <a:lnTo>
                    <a:pt x="2" y="589"/>
                  </a:lnTo>
                  <a:lnTo>
                    <a:pt x="2" y="583"/>
                  </a:lnTo>
                  <a:lnTo>
                    <a:pt x="2" y="579"/>
                  </a:lnTo>
                  <a:lnTo>
                    <a:pt x="2" y="572"/>
                  </a:lnTo>
                  <a:lnTo>
                    <a:pt x="2" y="566"/>
                  </a:lnTo>
                  <a:lnTo>
                    <a:pt x="2" y="560"/>
                  </a:lnTo>
                  <a:lnTo>
                    <a:pt x="2" y="556"/>
                  </a:lnTo>
                  <a:lnTo>
                    <a:pt x="2" y="549"/>
                  </a:lnTo>
                  <a:lnTo>
                    <a:pt x="2" y="543"/>
                  </a:lnTo>
                  <a:lnTo>
                    <a:pt x="2" y="537"/>
                  </a:lnTo>
                  <a:lnTo>
                    <a:pt x="2" y="532"/>
                  </a:lnTo>
                  <a:lnTo>
                    <a:pt x="2" y="524"/>
                  </a:lnTo>
                  <a:lnTo>
                    <a:pt x="2" y="518"/>
                  </a:lnTo>
                  <a:lnTo>
                    <a:pt x="2" y="511"/>
                  </a:lnTo>
                  <a:lnTo>
                    <a:pt x="2" y="505"/>
                  </a:lnTo>
                  <a:lnTo>
                    <a:pt x="2" y="498"/>
                  </a:lnTo>
                  <a:lnTo>
                    <a:pt x="2" y="490"/>
                  </a:lnTo>
                  <a:lnTo>
                    <a:pt x="2" y="484"/>
                  </a:lnTo>
                  <a:lnTo>
                    <a:pt x="2" y="477"/>
                  </a:lnTo>
                  <a:lnTo>
                    <a:pt x="2" y="469"/>
                  </a:lnTo>
                  <a:lnTo>
                    <a:pt x="2" y="463"/>
                  </a:lnTo>
                  <a:lnTo>
                    <a:pt x="2" y="456"/>
                  </a:lnTo>
                  <a:lnTo>
                    <a:pt x="2" y="450"/>
                  </a:lnTo>
                  <a:lnTo>
                    <a:pt x="0" y="442"/>
                  </a:lnTo>
                  <a:lnTo>
                    <a:pt x="0" y="435"/>
                  </a:lnTo>
                  <a:lnTo>
                    <a:pt x="0" y="429"/>
                  </a:lnTo>
                  <a:lnTo>
                    <a:pt x="0" y="423"/>
                  </a:lnTo>
                  <a:lnTo>
                    <a:pt x="0" y="416"/>
                  </a:lnTo>
                  <a:lnTo>
                    <a:pt x="0" y="408"/>
                  </a:lnTo>
                  <a:lnTo>
                    <a:pt x="0" y="403"/>
                  </a:lnTo>
                  <a:lnTo>
                    <a:pt x="0" y="397"/>
                  </a:lnTo>
                  <a:lnTo>
                    <a:pt x="0" y="389"/>
                  </a:lnTo>
                  <a:lnTo>
                    <a:pt x="0" y="384"/>
                  </a:lnTo>
                  <a:lnTo>
                    <a:pt x="0" y="378"/>
                  </a:lnTo>
                  <a:lnTo>
                    <a:pt x="0" y="372"/>
                  </a:lnTo>
                  <a:lnTo>
                    <a:pt x="0" y="366"/>
                  </a:lnTo>
                  <a:lnTo>
                    <a:pt x="0" y="363"/>
                  </a:lnTo>
                  <a:lnTo>
                    <a:pt x="0" y="357"/>
                  </a:lnTo>
                  <a:lnTo>
                    <a:pt x="0" y="353"/>
                  </a:lnTo>
                  <a:lnTo>
                    <a:pt x="0" y="347"/>
                  </a:lnTo>
                  <a:lnTo>
                    <a:pt x="0" y="344"/>
                  </a:lnTo>
                  <a:lnTo>
                    <a:pt x="0" y="338"/>
                  </a:lnTo>
                  <a:lnTo>
                    <a:pt x="0" y="334"/>
                  </a:lnTo>
                  <a:lnTo>
                    <a:pt x="0" y="326"/>
                  </a:lnTo>
                  <a:lnTo>
                    <a:pt x="0" y="321"/>
                  </a:lnTo>
                  <a:lnTo>
                    <a:pt x="0" y="317"/>
                  </a:lnTo>
                  <a:lnTo>
                    <a:pt x="0" y="313"/>
                  </a:lnTo>
                  <a:lnTo>
                    <a:pt x="0" y="311"/>
                  </a:lnTo>
                  <a:lnTo>
                    <a:pt x="134" y="0"/>
                  </a:lnTo>
                  <a:lnTo>
                    <a:pt x="134" y="0"/>
                  </a:lnTo>
                  <a:close/>
                </a:path>
              </a:pathLst>
            </a:custGeom>
            <a:solidFill>
              <a:srgbClr val="BA87E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24"/>
            <p:cNvSpPr>
              <a:spLocks/>
            </p:cNvSpPr>
            <p:nvPr/>
          </p:nvSpPr>
          <p:spPr bwMode="auto">
            <a:xfrm>
              <a:off x="8280400" y="5060951"/>
              <a:ext cx="184150" cy="296863"/>
            </a:xfrm>
            <a:custGeom>
              <a:avLst/>
              <a:gdLst/>
              <a:ahLst/>
              <a:cxnLst>
                <a:cxn ang="0">
                  <a:pos x="232" y="36"/>
                </a:cxn>
                <a:cxn ang="0">
                  <a:pos x="93" y="372"/>
                </a:cxn>
                <a:cxn ang="0">
                  <a:pos x="0" y="357"/>
                </a:cxn>
                <a:cxn ang="0">
                  <a:pos x="184" y="0"/>
                </a:cxn>
                <a:cxn ang="0">
                  <a:pos x="232" y="36"/>
                </a:cxn>
                <a:cxn ang="0">
                  <a:pos x="232" y="36"/>
                </a:cxn>
              </a:cxnLst>
              <a:rect l="0" t="0" r="r" b="b"/>
              <a:pathLst>
                <a:path w="232" h="372">
                  <a:moveTo>
                    <a:pt x="232" y="36"/>
                  </a:moveTo>
                  <a:lnTo>
                    <a:pt x="93" y="372"/>
                  </a:lnTo>
                  <a:lnTo>
                    <a:pt x="0" y="357"/>
                  </a:lnTo>
                  <a:lnTo>
                    <a:pt x="184" y="0"/>
                  </a:lnTo>
                  <a:lnTo>
                    <a:pt x="232" y="36"/>
                  </a:lnTo>
                  <a:lnTo>
                    <a:pt x="232" y="36"/>
                  </a:lnTo>
                  <a:close/>
                </a:path>
              </a:pathLst>
            </a:custGeom>
            <a:solidFill>
              <a:srgbClr val="A86EC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25"/>
            <p:cNvSpPr>
              <a:spLocks/>
            </p:cNvSpPr>
            <p:nvPr/>
          </p:nvSpPr>
          <p:spPr bwMode="auto">
            <a:xfrm>
              <a:off x="8297863" y="4827588"/>
              <a:ext cx="760412" cy="906463"/>
            </a:xfrm>
            <a:custGeom>
              <a:avLst/>
              <a:gdLst/>
              <a:ahLst/>
              <a:cxnLst>
                <a:cxn ang="0">
                  <a:pos x="3" y="947"/>
                </a:cxn>
                <a:cxn ang="0">
                  <a:pos x="68" y="1028"/>
                </a:cxn>
                <a:cxn ang="0">
                  <a:pos x="205" y="1089"/>
                </a:cxn>
                <a:cxn ang="0">
                  <a:pos x="408" y="1137"/>
                </a:cxn>
                <a:cxn ang="0">
                  <a:pos x="648" y="1131"/>
                </a:cxn>
                <a:cxn ang="0">
                  <a:pos x="821" y="1091"/>
                </a:cxn>
                <a:cxn ang="0">
                  <a:pos x="929" y="1034"/>
                </a:cxn>
                <a:cxn ang="0">
                  <a:pos x="954" y="933"/>
                </a:cxn>
                <a:cxn ang="0">
                  <a:pos x="945" y="690"/>
                </a:cxn>
                <a:cxn ang="0">
                  <a:pos x="929" y="420"/>
                </a:cxn>
                <a:cxn ang="0">
                  <a:pos x="912" y="268"/>
                </a:cxn>
                <a:cxn ang="0">
                  <a:pos x="819" y="171"/>
                </a:cxn>
                <a:cxn ang="0">
                  <a:pos x="773" y="55"/>
                </a:cxn>
                <a:cxn ang="0">
                  <a:pos x="665" y="8"/>
                </a:cxn>
                <a:cxn ang="0">
                  <a:pos x="570" y="2"/>
                </a:cxn>
                <a:cxn ang="0">
                  <a:pos x="469" y="21"/>
                </a:cxn>
                <a:cxn ang="0">
                  <a:pos x="406" y="97"/>
                </a:cxn>
                <a:cxn ang="0">
                  <a:pos x="298" y="122"/>
                </a:cxn>
                <a:cxn ang="0">
                  <a:pos x="233" y="154"/>
                </a:cxn>
                <a:cxn ang="0">
                  <a:pos x="353" y="152"/>
                </a:cxn>
                <a:cxn ang="0">
                  <a:pos x="410" y="217"/>
                </a:cxn>
                <a:cxn ang="0">
                  <a:pos x="532" y="281"/>
                </a:cxn>
                <a:cxn ang="0">
                  <a:pos x="678" y="304"/>
                </a:cxn>
                <a:cxn ang="0">
                  <a:pos x="796" y="257"/>
                </a:cxn>
                <a:cxn ang="0">
                  <a:pos x="713" y="264"/>
                </a:cxn>
                <a:cxn ang="0">
                  <a:pos x="595" y="270"/>
                </a:cxn>
                <a:cxn ang="0">
                  <a:pos x="469" y="215"/>
                </a:cxn>
                <a:cxn ang="0">
                  <a:pos x="422" y="129"/>
                </a:cxn>
                <a:cxn ang="0">
                  <a:pos x="484" y="122"/>
                </a:cxn>
                <a:cxn ang="0">
                  <a:pos x="618" y="169"/>
                </a:cxn>
                <a:cxn ang="0">
                  <a:pos x="737" y="165"/>
                </a:cxn>
                <a:cxn ang="0">
                  <a:pos x="737" y="141"/>
                </a:cxn>
                <a:cxn ang="0">
                  <a:pos x="625" y="139"/>
                </a:cxn>
                <a:cxn ang="0">
                  <a:pos x="498" y="93"/>
                </a:cxn>
                <a:cxn ang="0">
                  <a:pos x="505" y="36"/>
                </a:cxn>
                <a:cxn ang="0">
                  <a:pos x="642" y="29"/>
                </a:cxn>
                <a:cxn ang="0">
                  <a:pos x="764" y="70"/>
                </a:cxn>
                <a:cxn ang="0">
                  <a:pos x="804" y="188"/>
                </a:cxn>
                <a:cxn ang="0">
                  <a:pos x="876" y="270"/>
                </a:cxn>
                <a:cxn ang="0">
                  <a:pos x="792" y="346"/>
                </a:cxn>
                <a:cxn ang="0">
                  <a:pos x="669" y="378"/>
                </a:cxn>
                <a:cxn ang="0">
                  <a:pos x="494" y="388"/>
                </a:cxn>
                <a:cxn ang="0">
                  <a:pos x="340" y="369"/>
                </a:cxn>
                <a:cxn ang="0">
                  <a:pos x="233" y="342"/>
                </a:cxn>
                <a:cxn ang="0">
                  <a:pos x="199" y="357"/>
                </a:cxn>
                <a:cxn ang="0">
                  <a:pos x="304" y="397"/>
                </a:cxn>
                <a:cxn ang="0">
                  <a:pos x="412" y="416"/>
                </a:cxn>
                <a:cxn ang="0">
                  <a:pos x="536" y="420"/>
                </a:cxn>
                <a:cxn ang="0">
                  <a:pos x="652" y="409"/>
                </a:cxn>
                <a:cxn ang="0">
                  <a:pos x="745" y="390"/>
                </a:cxn>
                <a:cxn ang="0">
                  <a:pos x="863" y="338"/>
                </a:cxn>
                <a:cxn ang="0">
                  <a:pos x="893" y="433"/>
                </a:cxn>
                <a:cxn ang="0">
                  <a:pos x="897" y="650"/>
                </a:cxn>
                <a:cxn ang="0">
                  <a:pos x="903" y="869"/>
                </a:cxn>
                <a:cxn ang="0">
                  <a:pos x="897" y="988"/>
                </a:cxn>
                <a:cxn ang="0">
                  <a:pos x="798" y="1045"/>
                </a:cxn>
                <a:cxn ang="0">
                  <a:pos x="692" y="1078"/>
                </a:cxn>
                <a:cxn ang="0">
                  <a:pos x="587" y="1091"/>
                </a:cxn>
                <a:cxn ang="0">
                  <a:pos x="443" y="1087"/>
                </a:cxn>
                <a:cxn ang="0">
                  <a:pos x="283" y="1070"/>
                </a:cxn>
                <a:cxn ang="0">
                  <a:pos x="152" y="1038"/>
                </a:cxn>
                <a:cxn ang="0">
                  <a:pos x="53" y="958"/>
                </a:cxn>
                <a:cxn ang="0">
                  <a:pos x="0" y="867"/>
                </a:cxn>
              </a:cxnLst>
              <a:rect l="0" t="0" r="r" b="b"/>
              <a:pathLst>
                <a:path w="958" h="1142">
                  <a:moveTo>
                    <a:pt x="0" y="867"/>
                  </a:moveTo>
                  <a:lnTo>
                    <a:pt x="0" y="869"/>
                  </a:lnTo>
                  <a:lnTo>
                    <a:pt x="0" y="871"/>
                  </a:lnTo>
                  <a:lnTo>
                    <a:pt x="0" y="876"/>
                  </a:lnTo>
                  <a:lnTo>
                    <a:pt x="0" y="882"/>
                  </a:lnTo>
                  <a:lnTo>
                    <a:pt x="0" y="886"/>
                  </a:lnTo>
                  <a:lnTo>
                    <a:pt x="0" y="890"/>
                  </a:lnTo>
                  <a:lnTo>
                    <a:pt x="0" y="895"/>
                  </a:lnTo>
                  <a:lnTo>
                    <a:pt x="0" y="901"/>
                  </a:lnTo>
                  <a:lnTo>
                    <a:pt x="0" y="905"/>
                  </a:lnTo>
                  <a:lnTo>
                    <a:pt x="1" y="911"/>
                  </a:lnTo>
                  <a:lnTo>
                    <a:pt x="1" y="916"/>
                  </a:lnTo>
                  <a:lnTo>
                    <a:pt x="1" y="922"/>
                  </a:lnTo>
                  <a:lnTo>
                    <a:pt x="1" y="928"/>
                  </a:lnTo>
                  <a:lnTo>
                    <a:pt x="1" y="931"/>
                  </a:lnTo>
                  <a:lnTo>
                    <a:pt x="1" y="937"/>
                  </a:lnTo>
                  <a:lnTo>
                    <a:pt x="3" y="943"/>
                  </a:lnTo>
                  <a:lnTo>
                    <a:pt x="3" y="947"/>
                  </a:lnTo>
                  <a:lnTo>
                    <a:pt x="3" y="954"/>
                  </a:lnTo>
                  <a:lnTo>
                    <a:pt x="3" y="958"/>
                  </a:lnTo>
                  <a:lnTo>
                    <a:pt x="5" y="964"/>
                  </a:lnTo>
                  <a:lnTo>
                    <a:pt x="7" y="973"/>
                  </a:lnTo>
                  <a:lnTo>
                    <a:pt x="9" y="981"/>
                  </a:lnTo>
                  <a:lnTo>
                    <a:pt x="13" y="987"/>
                  </a:lnTo>
                  <a:lnTo>
                    <a:pt x="15" y="992"/>
                  </a:lnTo>
                  <a:lnTo>
                    <a:pt x="17" y="994"/>
                  </a:lnTo>
                  <a:lnTo>
                    <a:pt x="20" y="998"/>
                  </a:lnTo>
                  <a:lnTo>
                    <a:pt x="24" y="1000"/>
                  </a:lnTo>
                  <a:lnTo>
                    <a:pt x="30" y="1006"/>
                  </a:lnTo>
                  <a:lnTo>
                    <a:pt x="36" y="1009"/>
                  </a:lnTo>
                  <a:lnTo>
                    <a:pt x="43" y="1013"/>
                  </a:lnTo>
                  <a:lnTo>
                    <a:pt x="47" y="1017"/>
                  </a:lnTo>
                  <a:lnTo>
                    <a:pt x="53" y="1019"/>
                  </a:lnTo>
                  <a:lnTo>
                    <a:pt x="57" y="1023"/>
                  </a:lnTo>
                  <a:lnTo>
                    <a:pt x="62" y="1026"/>
                  </a:lnTo>
                  <a:lnTo>
                    <a:pt x="68" y="1028"/>
                  </a:lnTo>
                  <a:lnTo>
                    <a:pt x="74" y="1032"/>
                  </a:lnTo>
                  <a:lnTo>
                    <a:pt x="79" y="1036"/>
                  </a:lnTo>
                  <a:lnTo>
                    <a:pt x="85" y="1038"/>
                  </a:lnTo>
                  <a:lnTo>
                    <a:pt x="91" y="1042"/>
                  </a:lnTo>
                  <a:lnTo>
                    <a:pt x="98" y="1045"/>
                  </a:lnTo>
                  <a:lnTo>
                    <a:pt x="106" y="1049"/>
                  </a:lnTo>
                  <a:lnTo>
                    <a:pt x="112" y="1053"/>
                  </a:lnTo>
                  <a:lnTo>
                    <a:pt x="119" y="1055"/>
                  </a:lnTo>
                  <a:lnTo>
                    <a:pt x="127" y="1059"/>
                  </a:lnTo>
                  <a:lnTo>
                    <a:pt x="135" y="1063"/>
                  </a:lnTo>
                  <a:lnTo>
                    <a:pt x="144" y="1066"/>
                  </a:lnTo>
                  <a:lnTo>
                    <a:pt x="152" y="1070"/>
                  </a:lnTo>
                  <a:lnTo>
                    <a:pt x="159" y="1074"/>
                  </a:lnTo>
                  <a:lnTo>
                    <a:pt x="169" y="1078"/>
                  </a:lnTo>
                  <a:lnTo>
                    <a:pt x="178" y="1082"/>
                  </a:lnTo>
                  <a:lnTo>
                    <a:pt x="186" y="1083"/>
                  </a:lnTo>
                  <a:lnTo>
                    <a:pt x="195" y="1087"/>
                  </a:lnTo>
                  <a:lnTo>
                    <a:pt x="205" y="1089"/>
                  </a:lnTo>
                  <a:lnTo>
                    <a:pt x="214" y="1093"/>
                  </a:lnTo>
                  <a:lnTo>
                    <a:pt x="224" y="1097"/>
                  </a:lnTo>
                  <a:lnTo>
                    <a:pt x="235" y="1101"/>
                  </a:lnTo>
                  <a:lnTo>
                    <a:pt x="245" y="1102"/>
                  </a:lnTo>
                  <a:lnTo>
                    <a:pt x="256" y="1106"/>
                  </a:lnTo>
                  <a:lnTo>
                    <a:pt x="266" y="1110"/>
                  </a:lnTo>
                  <a:lnTo>
                    <a:pt x="277" y="1112"/>
                  </a:lnTo>
                  <a:lnTo>
                    <a:pt x="287" y="1116"/>
                  </a:lnTo>
                  <a:lnTo>
                    <a:pt x="298" y="1118"/>
                  </a:lnTo>
                  <a:lnTo>
                    <a:pt x="309" y="1122"/>
                  </a:lnTo>
                  <a:lnTo>
                    <a:pt x="321" y="1123"/>
                  </a:lnTo>
                  <a:lnTo>
                    <a:pt x="334" y="1125"/>
                  </a:lnTo>
                  <a:lnTo>
                    <a:pt x="346" y="1129"/>
                  </a:lnTo>
                  <a:lnTo>
                    <a:pt x="357" y="1129"/>
                  </a:lnTo>
                  <a:lnTo>
                    <a:pt x="370" y="1131"/>
                  </a:lnTo>
                  <a:lnTo>
                    <a:pt x="382" y="1133"/>
                  </a:lnTo>
                  <a:lnTo>
                    <a:pt x="395" y="1137"/>
                  </a:lnTo>
                  <a:lnTo>
                    <a:pt x="408" y="1137"/>
                  </a:lnTo>
                  <a:lnTo>
                    <a:pt x="420" y="1139"/>
                  </a:lnTo>
                  <a:lnTo>
                    <a:pt x="433" y="1139"/>
                  </a:lnTo>
                  <a:lnTo>
                    <a:pt x="446" y="1141"/>
                  </a:lnTo>
                  <a:lnTo>
                    <a:pt x="460" y="1141"/>
                  </a:lnTo>
                  <a:lnTo>
                    <a:pt x="473" y="1142"/>
                  </a:lnTo>
                  <a:lnTo>
                    <a:pt x="486" y="1142"/>
                  </a:lnTo>
                  <a:lnTo>
                    <a:pt x="502" y="1142"/>
                  </a:lnTo>
                  <a:lnTo>
                    <a:pt x="515" y="1142"/>
                  </a:lnTo>
                  <a:lnTo>
                    <a:pt x="528" y="1142"/>
                  </a:lnTo>
                  <a:lnTo>
                    <a:pt x="543" y="1142"/>
                  </a:lnTo>
                  <a:lnTo>
                    <a:pt x="557" y="1142"/>
                  </a:lnTo>
                  <a:lnTo>
                    <a:pt x="570" y="1141"/>
                  </a:lnTo>
                  <a:lnTo>
                    <a:pt x="583" y="1139"/>
                  </a:lnTo>
                  <a:lnTo>
                    <a:pt x="597" y="1137"/>
                  </a:lnTo>
                  <a:lnTo>
                    <a:pt x="612" y="1137"/>
                  </a:lnTo>
                  <a:lnTo>
                    <a:pt x="623" y="1135"/>
                  </a:lnTo>
                  <a:lnTo>
                    <a:pt x="635" y="1133"/>
                  </a:lnTo>
                  <a:lnTo>
                    <a:pt x="648" y="1131"/>
                  </a:lnTo>
                  <a:lnTo>
                    <a:pt x="659" y="1131"/>
                  </a:lnTo>
                  <a:lnTo>
                    <a:pt x="671" y="1129"/>
                  </a:lnTo>
                  <a:lnTo>
                    <a:pt x="682" y="1127"/>
                  </a:lnTo>
                  <a:lnTo>
                    <a:pt x="694" y="1125"/>
                  </a:lnTo>
                  <a:lnTo>
                    <a:pt x="705" y="1123"/>
                  </a:lnTo>
                  <a:lnTo>
                    <a:pt x="714" y="1122"/>
                  </a:lnTo>
                  <a:lnTo>
                    <a:pt x="726" y="1120"/>
                  </a:lnTo>
                  <a:lnTo>
                    <a:pt x="735" y="1116"/>
                  </a:lnTo>
                  <a:lnTo>
                    <a:pt x="747" y="1116"/>
                  </a:lnTo>
                  <a:lnTo>
                    <a:pt x="754" y="1112"/>
                  </a:lnTo>
                  <a:lnTo>
                    <a:pt x="764" y="1110"/>
                  </a:lnTo>
                  <a:lnTo>
                    <a:pt x="773" y="1106"/>
                  </a:lnTo>
                  <a:lnTo>
                    <a:pt x="781" y="1104"/>
                  </a:lnTo>
                  <a:lnTo>
                    <a:pt x="791" y="1102"/>
                  </a:lnTo>
                  <a:lnTo>
                    <a:pt x="798" y="1099"/>
                  </a:lnTo>
                  <a:lnTo>
                    <a:pt x="808" y="1097"/>
                  </a:lnTo>
                  <a:lnTo>
                    <a:pt x="815" y="1095"/>
                  </a:lnTo>
                  <a:lnTo>
                    <a:pt x="821" y="1091"/>
                  </a:lnTo>
                  <a:lnTo>
                    <a:pt x="829" y="1089"/>
                  </a:lnTo>
                  <a:lnTo>
                    <a:pt x="836" y="1085"/>
                  </a:lnTo>
                  <a:lnTo>
                    <a:pt x="844" y="1083"/>
                  </a:lnTo>
                  <a:lnTo>
                    <a:pt x="850" y="1080"/>
                  </a:lnTo>
                  <a:lnTo>
                    <a:pt x="855" y="1078"/>
                  </a:lnTo>
                  <a:lnTo>
                    <a:pt x="863" y="1076"/>
                  </a:lnTo>
                  <a:lnTo>
                    <a:pt x="869" y="1072"/>
                  </a:lnTo>
                  <a:lnTo>
                    <a:pt x="874" y="1070"/>
                  </a:lnTo>
                  <a:lnTo>
                    <a:pt x="878" y="1066"/>
                  </a:lnTo>
                  <a:lnTo>
                    <a:pt x="884" y="1064"/>
                  </a:lnTo>
                  <a:lnTo>
                    <a:pt x="889" y="1061"/>
                  </a:lnTo>
                  <a:lnTo>
                    <a:pt x="893" y="1059"/>
                  </a:lnTo>
                  <a:lnTo>
                    <a:pt x="899" y="1055"/>
                  </a:lnTo>
                  <a:lnTo>
                    <a:pt x="903" y="1051"/>
                  </a:lnTo>
                  <a:lnTo>
                    <a:pt x="908" y="1049"/>
                  </a:lnTo>
                  <a:lnTo>
                    <a:pt x="916" y="1044"/>
                  </a:lnTo>
                  <a:lnTo>
                    <a:pt x="922" y="1038"/>
                  </a:lnTo>
                  <a:lnTo>
                    <a:pt x="929" y="1034"/>
                  </a:lnTo>
                  <a:lnTo>
                    <a:pt x="935" y="1028"/>
                  </a:lnTo>
                  <a:lnTo>
                    <a:pt x="939" y="1025"/>
                  </a:lnTo>
                  <a:lnTo>
                    <a:pt x="945" y="1019"/>
                  </a:lnTo>
                  <a:lnTo>
                    <a:pt x="948" y="1013"/>
                  </a:lnTo>
                  <a:lnTo>
                    <a:pt x="950" y="1011"/>
                  </a:lnTo>
                  <a:lnTo>
                    <a:pt x="954" y="1002"/>
                  </a:lnTo>
                  <a:lnTo>
                    <a:pt x="958" y="998"/>
                  </a:lnTo>
                  <a:lnTo>
                    <a:pt x="956" y="994"/>
                  </a:lnTo>
                  <a:lnTo>
                    <a:pt x="956" y="992"/>
                  </a:lnTo>
                  <a:lnTo>
                    <a:pt x="956" y="988"/>
                  </a:lnTo>
                  <a:lnTo>
                    <a:pt x="956" y="985"/>
                  </a:lnTo>
                  <a:lnTo>
                    <a:pt x="956" y="979"/>
                  </a:lnTo>
                  <a:lnTo>
                    <a:pt x="956" y="973"/>
                  </a:lnTo>
                  <a:lnTo>
                    <a:pt x="956" y="966"/>
                  </a:lnTo>
                  <a:lnTo>
                    <a:pt x="956" y="960"/>
                  </a:lnTo>
                  <a:lnTo>
                    <a:pt x="956" y="950"/>
                  </a:lnTo>
                  <a:lnTo>
                    <a:pt x="956" y="943"/>
                  </a:lnTo>
                  <a:lnTo>
                    <a:pt x="954" y="933"/>
                  </a:lnTo>
                  <a:lnTo>
                    <a:pt x="954" y="924"/>
                  </a:lnTo>
                  <a:lnTo>
                    <a:pt x="954" y="912"/>
                  </a:lnTo>
                  <a:lnTo>
                    <a:pt x="954" y="901"/>
                  </a:lnTo>
                  <a:lnTo>
                    <a:pt x="954" y="890"/>
                  </a:lnTo>
                  <a:lnTo>
                    <a:pt x="954" y="878"/>
                  </a:lnTo>
                  <a:lnTo>
                    <a:pt x="954" y="865"/>
                  </a:lnTo>
                  <a:lnTo>
                    <a:pt x="952" y="853"/>
                  </a:lnTo>
                  <a:lnTo>
                    <a:pt x="952" y="838"/>
                  </a:lnTo>
                  <a:lnTo>
                    <a:pt x="950" y="825"/>
                  </a:lnTo>
                  <a:lnTo>
                    <a:pt x="950" y="812"/>
                  </a:lnTo>
                  <a:lnTo>
                    <a:pt x="948" y="798"/>
                  </a:lnTo>
                  <a:lnTo>
                    <a:pt x="948" y="783"/>
                  </a:lnTo>
                  <a:lnTo>
                    <a:pt x="948" y="768"/>
                  </a:lnTo>
                  <a:lnTo>
                    <a:pt x="948" y="753"/>
                  </a:lnTo>
                  <a:lnTo>
                    <a:pt x="946" y="738"/>
                  </a:lnTo>
                  <a:lnTo>
                    <a:pt x="946" y="722"/>
                  </a:lnTo>
                  <a:lnTo>
                    <a:pt x="946" y="707"/>
                  </a:lnTo>
                  <a:lnTo>
                    <a:pt x="945" y="690"/>
                  </a:lnTo>
                  <a:lnTo>
                    <a:pt x="945" y="675"/>
                  </a:lnTo>
                  <a:lnTo>
                    <a:pt x="943" y="660"/>
                  </a:lnTo>
                  <a:lnTo>
                    <a:pt x="943" y="644"/>
                  </a:lnTo>
                  <a:lnTo>
                    <a:pt x="941" y="627"/>
                  </a:lnTo>
                  <a:lnTo>
                    <a:pt x="941" y="612"/>
                  </a:lnTo>
                  <a:lnTo>
                    <a:pt x="941" y="595"/>
                  </a:lnTo>
                  <a:lnTo>
                    <a:pt x="939" y="580"/>
                  </a:lnTo>
                  <a:lnTo>
                    <a:pt x="939" y="565"/>
                  </a:lnTo>
                  <a:lnTo>
                    <a:pt x="937" y="547"/>
                  </a:lnTo>
                  <a:lnTo>
                    <a:pt x="937" y="532"/>
                  </a:lnTo>
                  <a:lnTo>
                    <a:pt x="937" y="519"/>
                  </a:lnTo>
                  <a:lnTo>
                    <a:pt x="935" y="504"/>
                  </a:lnTo>
                  <a:lnTo>
                    <a:pt x="935" y="489"/>
                  </a:lnTo>
                  <a:lnTo>
                    <a:pt x="933" y="473"/>
                  </a:lnTo>
                  <a:lnTo>
                    <a:pt x="933" y="460"/>
                  </a:lnTo>
                  <a:lnTo>
                    <a:pt x="931" y="447"/>
                  </a:lnTo>
                  <a:lnTo>
                    <a:pt x="931" y="433"/>
                  </a:lnTo>
                  <a:lnTo>
                    <a:pt x="929" y="420"/>
                  </a:lnTo>
                  <a:lnTo>
                    <a:pt x="929" y="409"/>
                  </a:lnTo>
                  <a:lnTo>
                    <a:pt x="929" y="395"/>
                  </a:lnTo>
                  <a:lnTo>
                    <a:pt x="929" y="384"/>
                  </a:lnTo>
                  <a:lnTo>
                    <a:pt x="927" y="373"/>
                  </a:lnTo>
                  <a:lnTo>
                    <a:pt x="927" y="363"/>
                  </a:lnTo>
                  <a:lnTo>
                    <a:pt x="927" y="352"/>
                  </a:lnTo>
                  <a:lnTo>
                    <a:pt x="926" y="344"/>
                  </a:lnTo>
                  <a:lnTo>
                    <a:pt x="926" y="335"/>
                  </a:lnTo>
                  <a:lnTo>
                    <a:pt x="926" y="327"/>
                  </a:lnTo>
                  <a:lnTo>
                    <a:pt x="924" y="317"/>
                  </a:lnTo>
                  <a:lnTo>
                    <a:pt x="924" y="312"/>
                  </a:lnTo>
                  <a:lnTo>
                    <a:pt x="922" y="306"/>
                  </a:lnTo>
                  <a:lnTo>
                    <a:pt x="922" y="300"/>
                  </a:lnTo>
                  <a:lnTo>
                    <a:pt x="922" y="293"/>
                  </a:lnTo>
                  <a:lnTo>
                    <a:pt x="922" y="289"/>
                  </a:lnTo>
                  <a:lnTo>
                    <a:pt x="920" y="283"/>
                  </a:lnTo>
                  <a:lnTo>
                    <a:pt x="916" y="276"/>
                  </a:lnTo>
                  <a:lnTo>
                    <a:pt x="912" y="268"/>
                  </a:lnTo>
                  <a:lnTo>
                    <a:pt x="908" y="262"/>
                  </a:lnTo>
                  <a:lnTo>
                    <a:pt x="903" y="255"/>
                  </a:lnTo>
                  <a:lnTo>
                    <a:pt x="897" y="247"/>
                  </a:lnTo>
                  <a:lnTo>
                    <a:pt x="891" y="240"/>
                  </a:lnTo>
                  <a:lnTo>
                    <a:pt x="886" y="234"/>
                  </a:lnTo>
                  <a:lnTo>
                    <a:pt x="878" y="226"/>
                  </a:lnTo>
                  <a:lnTo>
                    <a:pt x="872" y="219"/>
                  </a:lnTo>
                  <a:lnTo>
                    <a:pt x="865" y="211"/>
                  </a:lnTo>
                  <a:lnTo>
                    <a:pt x="859" y="207"/>
                  </a:lnTo>
                  <a:lnTo>
                    <a:pt x="851" y="202"/>
                  </a:lnTo>
                  <a:lnTo>
                    <a:pt x="846" y="196"/>
                  </a:lnTo>
                  <a:lnTo>
                    <a:pt x="838" y="194"/>
                  </a:lnTo>
                  <a:lnTo>
                    <a:pt x="834" y="192"/>
                  </a:lnTo>
                  <a:lnTo>
                    <a:pt x="829" y="190"/>
                  </a:lnTo>
                  <a:lnTo>
                    <a:pt x="825" y="186"/>
                  </a:lnTo>
                  <a:lnTo>
                    <a:pt x="821" y="183"/>
                  </a:lnTo>
                  <a:lnTo>
                    <a:pt x="819" y="179"/>
                  </a:lnTo>
                  <a:lnTo>
                    <a:pt x="819" y="171"/>
                  </a:lnTo>
                  <a:lnTo>
                    <a:pt x="819" y="165"/>
                  </a:lnTo>
                  <a:lnTo>
                    <a:pt x="819" y="158"/>
                  </a:lnTo>
                  <a:lnTo>
                    <a:pt x="819" y="152"/>
                  </a:lnTo>
                  <a:lnTo>
                    <a:pt x="819" y="143"/>
                  </a:lnTo>
                  <a:lnTo>
                    <a:pt x="819" y="135"/>
                  </a:lnTo>
                  <a:lnTo>
                    <a:pt x="819" y="127"/>
                  </a:lnTo>
                  <a:lnTo>
                    <a:pt x="819" y="120"/>
                  </a:lnTo>
                  <a:lnTo>
                    <a:pt x="817" y="110"/>
                  </a:lnTo>
                  <a:lnTo>
                    <a:pt x="815" y="103"/>
                  </a:lnTo>
                  <a:lnTo>
                    <a:pt x="813" y="97"/>
                  </a:lnTo>
                  <a:lnTo>
                    <a:pt x="811" y="89"/>
                  </a:lnTo>
                  <a:lnTo>
                    <a:pt x="806" y="84"/>
                  </a:lnTo>
                  <a:lnTo>
                    <a:pt x="800" y="76"/>
                  </a:lnTo>
                  <a:lnTo>
                    <a:pt x="794" y="70"/>
                  </a:lnTo>
                  <a:lnTo>
                    <a:pt x="791" y="67"/>
                  </a:lnTo>
                  <a:lnTo>
                    <a:pt x="785" y="63"/>
                  </a:lnTo>
                  <a:lnTo>
                    <a:pt x="781" y="59"/>
                  </a:lnTo>
                  <a:lnTo>
                    <a:pt x="773" y="55"/>
                  </a:lnTo>
                  <a:lnTo>
                    <a:pt x="768" y="51"/>
                  </a:lnTo>
                  <a:lnTo>
                    <a:pt x="762" y="46"/>
                  </a:lnTo>
                  <a:lnTo>
                    <a:pt x="754" y="44"/>
                  </a:lnTo>
                  <a:lnTo>
                    <a:pt x="749" y="38"/>
                  </a:lnTo>
                  <a:lnTo>
                    <a:pt x="741" y="36"/>
                  </a:lnTo>
                  <a:lnTo>
                    <a:pt x="734" y="32"/>
                  </a:lnTo>
                  <a:lnTo>
                    <a:pt x="726" y="29"/>
                  </a:lnTo>
                  <a:lnTo>
                    <a:pt x="720" y="27"/>
                  </a:lnTo>
                  <a:lnTo>
                    <a:pt x="716" y="25"/>
                  </a:lnTo>
                  <a:lnTo>
                    <a:pt x="711" y="23"/>
                  </a:lnTo>
                  <a:lnTo>
                    <a:pt x="707" y="21"/>
                  </a:lnTo>
                  <a:lnTo>
                    <a:pt x="697" y="17"/>
                  </a:lnTo>
                  <a:lnTo>
                    <a:pt x="690" y="15"/>
                  </a:lnTo>
                  <a:lnTo>
                    <a:pt x="684" y="13"/>
                  </a:lnTo>
                  <a:lnTo>
                    <a:pt x="680" y="11"/>
                  </a:lnTo>
                  <a:lnTo>
                    <a:pt x="675" y="11"/>
                  </a:lnTo>
                  <a:lnTo>
                    <a:pt x="671" y="10"/>
                  </a:lnTo>
                  <a:lnTo>
                    <a:pt x="665" y="8"/>
                  </a:lnTo>
                  <a:lnTo>
                    <a:pt x="659" y="8"/>
                  </a:lnTo>
                  <a:lnTo>
                    <a:pt x="656" y="6"/>
                  </a:lnTo>
                  <a:lnTo>
                    <a:pt x="652" y="6"/>
                  </a:lnTo>
                  <a:lnTo>
                    <a:pt x="646" y="4"/>
                  </a:lnTo>
                  <a:lnTo>
                    <a:pt x="640" y="4"/>
                  </a:lnTo>
                  <a:lnTo>
                    <a:pt x="635" y="2"/>
                  </a:lnTo>
                  <a:lnTo>
                    <a:pt x="629" y="2"/>
                  </a:lnTo>
                  <a:lnTo>
                    <a:pt x="623" y="2"/>
                  </a:lnTo>
                  <a:lnTo>
                    <a:pt x="619" y="0"/>
                  </a:lnTo>
                  <a:lnTo>
                    <a:pt x="614" y="0"/>
                  </a:lnTo>
                  <a:lnTo>
                    <a:pt x="608" y="0"/>
                  </a:lnTo>
                  <a:lnTo>
                    <a:pt x="602" y="0"/>
                  </a:lnTo>
                  <a:lnTo>
                    <a:pt x="597" y="0"/>
                  </a:lnTo>
                  <a:lnTo>
                    <a:pt x="591" y="0"/>
                  </a:lnTo>
                  <a:lnTo>
                    <a:pt x="587" y="0"/>
                  </a:lnTo>
                  <a:lnTo>
                    <a:pt x="581" y="0"/>
                  </a:lnTo>
                  <a:lnTo>
                    <a:pt x="576" y="0"/>
                  </a:lnTo>
                  <a:lnTo>
                    <a:pt x="570" y="2"/>
                  </a:lnTo>
                  <a:lnTo>
                    <a:pt x="564" y="2"/>
                  </a:lnTo>
                  <a:lnTo>
                    <a:pt x="559" y="2"/>
                  </a:lnTo>
                  <a:lnTo>
                    <a:pt x="553" y="2"/>
                  </a:lnTo>
                  <a:lnTo>
                    <a:pt x="547" y="4"/>
                  </a:lnTo>
                  <a:lnTo>
                    <a:pt x="543" y="4"/>
                  </a:lnTo>
                  <a:lnTo>
                    <a:pt x="536" y="4"/>
                  </a:lnTo>
                  <a:lnTo>
                    <a:pt x="532" y="6"/>
                  </a:lnTo>
                  <a:lnTo>
                    <a:pt x="526" y="6"/>
                  </a:lnTo>
                  <a:lnTo>
                    <a:pt x="522" y="6"/>
                  </a:lnTo>
                  <a:lnTo>
                    <a:pt x="517" y="6"/>
                  </a:lnTo>
                  <a:lnTo>
                    <a:pt x="513" y="8"/>
                  </a:lnTo>
                  <a:lnTo>
                    <a:pt x="509" y="8"/>
                  </a:lnTo>
                  <a:lnTo>
                    <a:pt x="503" y="10"/>
                  </a:lnTo>
                  <a:lnTo>
                    <a:pt x="498" y="11"/>
                  </a:lnTo>
                  <a:lnTo>
                    <a:pt x="490" y="15"/>
                  </a:lnTo>
                  <a:lnTo>
                    <a:pt x="483" y="17"/>
                  </a:lnTo>
                  <a:lnTo>
                    <a:pt x="475" y="19"/>
                  </a:lnTo>
                  <a:lnTo>
                    <a:pt x="469" y="21"/>
                  </a:lnTo>
                  <a:lnTo>
                    <a:pt x="463" y="25"/>
                  </a:lnTo>
                  <a:lnTo>
                    <a:pt x="458" y="27"/>
                  </a:lnTo>
                  <a:lnTo>
                    <a:pt x="452" y="30"/>
                  </a:lnTo>
                  <a:lnTo>
                    <a:pt x="448" y="32"/>
                  </a:lnTo>
                  <a:lnTo>
                    <a:pt x="444" y="36"/>
                  </a:lnTo>
                  <a:lnTo>
                    <a:pt x="437" y="40"/>
                  </a:lnTo>
                  <a:lnTo>
                    <a:pt x="429" y="46"/>
                  </a:lnTo>
                  <a:lnTo>
                    <a:pt x="424" y="51"/>
                  </a:lnTo>
                  <a:lnTo>
                    <a:pt x="420" y="57"/>
                  </a:lnTo>
                  <a:lnTo>
                    <a:pt x="416" y="61"/>
                  </a:lnTo>
                  <a:lnTo>
                    <a:pt x="414" y="67"/>
                  </a:lnTo>
                  <a:lnTo>
                    <a:pt x="412" y="70"/>
                  </a:lnTo>
                  <a:lnTo>
                    <a:pt x="412" y="72"/>
                  </a:lnTo>
                  <a:lnTo>
                    <a:pt x="408" y="78"/>
                  </a:lnTo>
                  <a:lnTo>
                    <a:pt x="408" y="82"/>
                  </a:lnTo>
                  <a:lnTo>
                    <a:pt x="406" y="87"/>
                  </a:lnTo>
                  <a:lnTo>
                    <a:pt x="408" y="93"/>
                  </a:lnTo>
                  <a:lnTo>
                    <a:pt x="406" y="97"/>
                  </a:lnTo>
                  <a:lnTo>
                    <a:pt x="405" y="103"/>
                  </a:lnTo>
                  <a:lnTo>
                    <a:pt x="403" y="106"/>
                  </a:lnTo>
                  <a:lnTo>
                    <a:pt x="397" y="108"/>
                  </a:lnTo>
                  <a:lnTo>
                    <a:pt x="391" y="108"/>
                  </a:lnTo>
                  <a:lnTo>
                    <a:pt x="384" y="110"/>
                  </a:lnTo>
                  <a:lnTo>
                    <a:pt x="380" y="110"/>
                  </a:lnTo>
                  <a:lnTo>
                    <a:pt x="374" y="112"/>
                  </a:lnTo>
                  <a:lnTo>
                    <a:pt x="368" y="112"/>
                  </a:lnTo>
                  <a:lnTo>
                    <a:pt x="363" y="114"/>
                  </a:lnTo>
                  <a:lnTo>
                    <a:pt x="357" y="114"/>
                  </a:lnTo>
                  <a:lnTo>
                    <a:pt x="349" y="116"/>
                  </a:lnTo>
                  <a:lnTo>
                    <a:pt x="342" y="116"/>
                  </a:lnTo>
                  <a:lnTo>
                    <a:pt x="336" y="118"/>
                  </a:lnTo>
                  <a:lnTo>
                    <a:pt x="328" y="118"/>
                  </a:lnTo>
                  <a:lnTo>
                    <a:pt x="321" y="120"/>
                  </a:lnTo>
                  <a:lnTo>
                    <a:pt x="313" y="120"/>
                  </a:lnTo>
                  <a:lnTo>
                    <a:pt x="306" y="122"/>
                  </a:lnTo>
                  <a:lnTo>
                    <a:pt x="298" y="122"/>
                  </a:lnTo>
                  <a:lnTo>
                    <a:pt x="290" y="124"/>
                  </a:lnTo>
                  <a:lnTo>
                    <a:pt x="283" y="124"/>
                  </a:lnTo>
                  <a:lnTo>
                    <a:pt x="277" y="124"/>
                  </a:lnTo>
                  <a:lnTo>
                    <a:pt x="270" y="125"/>
                  </a:lnTo>
                  <a:lnTo>
                    <a:pt x="264" y="125"/>
                  </a:lnTo>
                  <a:lnTo>
                    <a:pt x="256" y="127"/>
                  </a:lnTo>
                  <a:lnTo>
                    <a:pt x="252" y="127"/>
                  </a:lnTo>
                  <a:lnTo>
                    <a:pt x="247" y="127"/>
                  </a:lnTo>
                  <a:lnTo>
                    <a:pt x="241" y="129"/>
                  </a:lnTo>
                  <a:lnTo>
                    <a:pt x="237" y="129"/>
                  </a:lnTo>
                  <a:lnTo>
                    <a:pt x="235" y="129"/>
                  </a:lnTo>
                  <a:lnTo>
                    <a:pt x="230" y="129"/>
                  </a:lnTo>
                  <a:lnTo>
                    <a:pt x="228" y="131"/>
                  </a:lnTo>
                  <a:lnTo>
                    <a:pt x="220" y="156"/>
                  </a:lnTo>
                  <a:lnTo>
                    <a:pt x="220" y="154"/>
                  </a:lnTo>
                  <a:lnTo>
                    <a:pt x="226" y="154"/>
                  </a:lnTo>
                  <a:lnTo>
                    <a:pt x="228" y="154"/>
                  </a:lnTo>
                  <a:lnTo>
                    <a:pt x="233" y="154"/>
                  </a:lnTo>
                  <a:lnTo>
                    <a:pt x="237" y="154"/>
                  </a:lnTo>
                  <a:lnTo>
                    <a:pt x="243" y="154"/>
                  </a:lnTo>
                  <a:lnTo>
                    <a:pt x="247" y="152"/>
                  </a:lnTo>
                  <a:lnTo>
                    <a:pt x="254" y="152"/>
                  </a:lnTo>
                  <a:lnTo>
                    <a:pt x="260" y="152"/>
                  </a:lnTo>
                  <a:lnTo>
                    <a:pt x="266" y="152"/>
                  </a:lnTo>
                  <a:lnTo>
                    <a:pt x="273" y="152"/>
                  </a:lnTo>
                  <a:lnTo>
                    <a:pt x="281" y="152"/>
                  </a:lnTo>
                  <a:lnTo>
                    <a:pt x="289" y="152"/>
                  </a:lnTo>
                  <a:lnTo>
                    <a:pt x="296" y="152"/>
                  </a:lnTo>
                  <a:lnTo>
                    <a:pt x="304" y="152"/>
                  </a:lnTo>
                  <a:lnTo>
                    <a:pt x="311" y="152"/>
                  </a:lnTo>
                  <a:lnTo>
                    <a:pt x="319" y="152"/>
                  </a:lnTo>
                  <a:lnTo>
                    <a:pt x="325" y="152"/>
                  </a:lnTo>
                  <a:lnTo>
                    <a:pt x="332" y="152"/>
                  </a:lnTo>
                  <a:lnTo>
                    <a:pt x="340" y="152"/>
                  </a:lnTo>
                  <a:lnTo>
                    <a:pt x="346" y="152"/>
                  </a:lnTo>
                  <a:lnTo>
                    <a:pt x="353" y="152"/>
                  </a:lnTo>
                  <a:lnTo>
                    <a:pt x="357" y="152"/>
                  </a:lnTo>
                  <a:lnTo>
                    <a:pt x="363" y="152"/>
                  </a:lnTo>
                  <a:lnTo>
                    <a:pt x="368" y="152"/>
                  </a:lnTo>
                  <a:lnTo>
                    <a:pt x="372" y="152"/>
                  </a:lnTo>
                  <a:lnTo>
                    <a:pt x="380" y="152"/>
                  </a:lnTo>
                  <a:lnTo>
                    <a:pt x="386" y="154"/>
                  </a:lnTo>
                  <a:lnTo>
                    <a:pt x="389" y="154"/>
                  </a:lnTo>
                  <a:lnTo>
                    <a:pt x="393" y="158"/>
                  </a:lnTo>
                  <a:lnTo>
                    <a:pt x="393" y="163"/>
                  </a:lnTo>
                  <a:lnTo>
                    <a:pt x="395" y="171"/>
                  </a:lnTo>
                  <a:lnTo>
                    <a:pt x="395" y="179"/>
                  </a:lnTo>
                  <a:lnTo>
                    <a:pt x="395" y="186"/>
                  </a:lnTo>
                  <a:lnTo>
                    <a:pt x="395" y="194"/>
                  </a:lnTo>
                  <a:lnTo>
                    <a:pt x="397" y="203"/>
                  </a:lnTo>
                  <a:lnTo>
                    <a:pt x="399" y="207"/>
                  </a:lnTo>
                  <a:lnTo>
                    <a:pt x="403" y="213"/>
                  </a:lnTo>
                  <a:lnTo>
                    <a:pt x="406" y="215"/>
                  </a:lnTo>
                  <a:lnTo>
                    <a:pt x="410" y="217"/>
                  </a:lnTo>
                  <a:lnTo>
                    <a:pt x="414" y="221"/>
                  </a:lnTo>
                  <a:lnTo>
                    <a:pt x="420" y="224"/>
                  </a:lnTo>
                  <a:lnTo>
                    <a:pt x="424" y="226"/>
                  </a:lnTo>
                  <a:lnTo>
                    <a:pt x="429" y="230"/>
                  </a:lnTo>
                  <a:lnTo>
                    <a:pt x="435" y="234"/>
                  </a:lnTo>
                  <a:lnTo>
                    <a:pt x="441" y="238"/>
                  </a:lnTo>
                  <a:lnTo>
                    <a:pt x="446" y="241"/>
                  </a:lnTo>
                  <a:lnTo>
                    <a:pt x="454" y="245"/>
                  </a:lnTo>
                  <a:lnTo>
                    <a:pt x="462" y="249"/>
                  </a:lnTo>
                  <a:lnTo>
                    <a:pt x="469" y="253"/>
                  </a:lnTo>
                  <a:lnTo>
                    <a:pt x="477" y="257"/>
                  </a:lnTo>
                  <a:lnTo>
                    <a:pt x="484" y="260"/>
                  </a:lnTo>
                  <a:lnTo>
                    <a:pt x="492" y="262"/>
                  </a:lnTo>
                  <a:lnTo>
                    <a:pt x="500" y="266"/>
                  </a:lnTo>
                  <a:lnTo>
                    <a:pt x="507" y="270"/>
                  </a:lnTo>
                  <a:lnTo>
                    <a:pt x="517" y="274"/>
                  </a:lnTo>
                  <a:lnTo>
                    <a:pt x="522" y="278"/>
                  </a:lnTo>
                  <a:lnTo>
                    <a:pt x="532" y="281"/>
                  </a:lnTo>
                  <a:lnTo>
                    <a:pt x="540" y="283"/>
                  </a:lnTo>
                  <a:lnTo>
                    <a:pt x="549" y="287"/>
                  </a:lnTo>
                  <a:lnTo>
                    <a:pt x="557" y="291"/>
                  </a:lnTo>
                  <a:lnTo>
                    <a:pt x="564" y="293"/>
                  </a:lnTo>
                  <a:lnTo>
                    <a:pt x="572" y="297"/>
                  </a:lnTo>
                  <a:lnTo>
                    <a:pt x="581" y="298"/>
                  </a:lnTo>
                  <a:lnTo>
                    <a:pt x="587" y="300"/>
                  </a:lnTo>
                  <a:lnTo>
                    <a:pt x="597" y="304"/>
                  </a:lnTo>
                  <a:lnTo>
                    <a:pt x="604" y="304"/>
                  </a:lnTo>
                  <a:lnTo>
                    <a:pt x="612" y="306"/>
                  </a:lnTo>
                  <a:lnTo>
                    <a:pt x="619" y="306"/>
                  </a:lnTo>
                  <a:lnTo>
                    <a:pt x="627" y="308"/>
                  </a:lnTo>
                  <a:lnTo>
                    <a:pt x="635" y="308"/>
                  </a:lnTo>
                  <a:lnTo>
                    <a:pt x="644" y="308"/>
                  </a:lnTo>
                  <a:lnTo>
                    <a:pt x="652" y="306"/>
                  </a:lnTo>
                  <a:lnTo>
                    <a:pt x="661" y="306"/>
                  </a:lnTo>
                  <a:lnTo>
                    <a:pt x="669" y="304"/>
                  </a:lnTo>
                  <a:lnTo>
                    <a:pt x="678" y="304"/>
                  </a:lnTo>
                  <a:lnTo>
                    <a:pt x="686" y="300"/>
                  </a:lnTo>
                  <a:lnTo>
                    <a:pt x="695" y="298"/>
                  </a:lnTo>
                  <a:lnTo>
                    <a:pt x="703" y="297"/>
                  </a:lnTo>
                  <a:lnTo>
                    <a:pt x="711" y="295"/>
                  </a:lnTo>
                  <a:lnTo>
                    <a:pt x="718" y="291"/>
                  </a:lnTo>
                  <a:lnTo>
                    <a:pt x="728" y="291"/>
                  </a:lnTo>
                  <a:lnTo>
                    <a:pt x="734" y="287"/>
                  </a:lnTo>
                  <a:lnTo>
                    <a:pt x="741" y="283"/>
                  </a:lnTo>
                  <a:lnTo>
                    <a:pt x="749" y="281"/>
                  </a:lnTo>
                  <a:lnTo>
                    <a:pt x="754" y="279"/>
                  </a:lnTo>
                  <a:lnTo>
                    <a:pt x="762" y="276"/>
                  </a:lnTo>
                  <a:lnTo>
                    <a:pt x="768" y="272"/>
                  </a:lnTo>
                  <a:lnTo>
                    <a:pt x="773" y="270"/>
                  </a:lnTo>
                  <a:lnTo>
                    <a:pt x="779" y="266"/>
                  </a:lnTo>
                  <a:lnTo>
                    <a:pt x="783" y="264"/>
                  </a:lnTo>
                  <a:lnTo>
                    <a:pt x="789" y="260"/>
                  </a:lnTo>
                  <a:lnTo>
                    <a:pt x="792" y="259"/>
                  </a:lnTo>
                  <a:lnTo>
                    <a:pt x="796" y="257"/>
                  </a:lnTo>
                  <a:lnTo>
                    <a:pt x="800" y="253"/>
                  </a:lnTo>
                  <a:lnTo>
                    <a:pt x="804" y="251"/>
                  </a:lnTo>
                  <a:lnTo>
                    <a:pt x="802" y="247"/>
                  </a:lnTo>
                  <a:lnTo>
                    <a:pt x="798" y="247"/>
                  </a:lnTo>
                  <a:lnTo>
                    <a:pt x="794" y="247"/>
                  </a:lnTo>
                  <a:lnTo>
                    <a:pt x="792" y="247"/>
                  </a:lnTo>
                  <a:lnTo>
                    <a:pt x="787" y="247"/>
                  </a:lnTo>
                  <a:lnTo>
                    <a:pt x="783" y="249"/>
                  </a:lnTo>
                  <a:lnTo>
                    <a:pt x="777" y="249"/>
                  </a:lnTo>
                  <a:lnTo>
                    <a:pt x="772" y="251"/>
                  </a:lnTo>
                  <a:lnTo>
                    <a:pt x="764" y="253"/>
                  </a:lnTo>
                  <a:lnTo>
                    <a:pt x="758" y="253"/>
                  </a:lnTo>
                  <a:lnTo>
                    <a:pt x="751" y="255"/>
                  </a:lnTo>
                  <a:lnTo>
                    <a:pt x="743" y="257"/>
                  </a:lnTo>
                  <a:lnTo>
                    <a:pt x="735" y="259"/>
                  </a:lnTo>
                  <a:lnTo>
                    <a:pt x="730" y="260"/>
                  </a:lnTo>
                  <a:lnTo>
                    <a:pt x="722" y="262"/>
                  </a:lnTo>
                  <a:lnTo>
                    <a:pt x="713" y="264"/>
                  </a:lnTo>
                  <a:lnTo>
                    <a:pt x="705" y="266"/>
                  </a:lnTo>
                  <a:lnTo>
                    <a:pt x="697" y="266"/>
                  </a:lnTo>
                  <a:lnTo>
                    <a:pt x="690" y="268"/>
                  </a:lnTo>
                  <a:lnTo>
                    <a:pt x="680" y="270"/>
                  </a:lnTo>
                  <a:lnTo>
                    <a:pt x="673" y="272"/>
                  </a:lnTo>
                  <a:lnTo>
                    <a:pt x="665" y="274"/>
                  </a:lnTo>
                  <a:lnTo>
                    <a:pt x="659" y="274"/>
                  </a:lnTo>
                  <a:lnTo>
                    <a:pt x="652" y="276"/>
                  </a:lnTo>
                  <a:lnTo>
                    <a:pt x="644" y="276"/>
                  </a:lnTo>
                  <a:lnTo>
                    <a:pt x="638" y="278"/>
                  </a:lnTo>
                  <a:lnTo>
                    <a:pt x="631" y="278"/>
                  </a:lnTo>
                  <a:lnTo>
                    <a:pt x="625" y="278"/>
                  </a:lnTo>
                  <a:lnTo>
                    <a:pt x="621" y="278"/>
                  </a:lnTo>
                  <a:lnTo>
                    <a:pt x="618" y="278"/>
                  </a:lnTo>
                  <a:lnTo>
                    <a:pt x="612" y="276"/>
                  </a:lnTo>
                  <a:lnTo>
                    <a:pt x="606" y="274"/>
                  </a:lnTo>
                  <a:lnTo>
                    <a:pt x="600" y="272"/>
                  </a:lnTo>
                  <a:lnTo>
                    <a:pt x="595" y="270"/>
                  </a:lnTo>
                  <a:lnTo>
                    <a:pt x="589" y="268"/>
                  </a:lnTo>
                  <a:lnTo>
                    <a:pt x="583" y="266"/>
                  </a:lnTo>
                  <a:lnTo>
                    <a:pt x="576" y="262"/>
                  </a:lnTo>
                  <a:lnTo>
                    <a:pt x="570" y="260"/>
                  </a:lnTo>
                  <a:lnTo>
                    <a:pt x="562" y="259"/>
                  </a:lnTo>
                  <a:lnTo>
                    <a:pt x="555" y="255"/>
                  </a:lnTo>
                  <a:lnTo>
                    <a:pt x="547" y="251"/>
                  </a:lnTo>
                  <a:lnTo>
                    <a:pt x="541" y="249"/>
                  </a:lnTo>
                  <a:lnTo>
                    <a:pt x="534" y="245"/>
                  </a:lnTo>
                  <a:lnTo>
                    <a:pt x="526" y="241"/>
                  </a:lnTo>
                  <a:lnTo>
                    <a:pt x="519" y="240"/>
                  </a:lnTo>
                  <a:lnTo>
                    <a:pt x="511" y="236"/>
                  </a:lnTo>
                  <a:lnTo>
                    <a:pt x="503" y="232"/>
                  </a:lnTo>
                  <a:lnTo>
                    <a:pt x="496" y="228"/>
                  </a:lnTo>
                  <a:lnTo>
                    <a:pt x="488" y="224"/>
                  </a:lnTo>
                  <a:lnTo>
                    <a:pt x="483" y="222"/>
                  </a:lnTo>
                  <a:lnTo>
                    <a:pt x="475" y="219"/>
                  </a:lnTo>
                  <a:lnTo>
                    <a:pt x="469" y="215"/>
                  </a:lnTo>
                  <a:lnTo>
                    <a:pt x="463" y="213"/>
                  </a:lnTo>
                  <a:lnTo>
                    <a:pt x="458" y="209"/>
                  </a:lnTo>
                  <a:lnTo>
                    <a:pt x="452" y="207"/>
                  </a:lnTo>
                  <a:lnTo>
                    <a:pt x="446" y="203"/>
                  </a:lnTo>
                  <a:lnTo>
                    <a:pt x="443" y="202"/>
                  </a:lnTo>
                  <a:lnTo>
                    <a:pt x="441" y="198"/>
                  </a:lnTo>
                  <a:lnTo>
                    <a:pt x="433" y="194"/>
                  </a:lnTo>
                  <a:lnTo>
                    <a:pt x="431" y="190"/>
                  </a:lnTo>
                  <a:lnTo>
                    <a:pt x="427" y="186"/>
                  </a:lnTo>
                  <a:lnTo>
                    <a:pt x="425" y="181"/>
                  </a:lnTo>
                  <a:lnTo>
                    <a:pt x="424" y="173"/>
                  </a:lnTo>
                  <a:lnTo>
                    <a:pt x="424" y="165"/>
                  </a:lnTo>
                  <a:lnTo>
                    <a:pt x="422" y="162"/>
                  </a:lnTo>
                  <a:lnTo>
                    <a:pt x="422" y="156"/>
                  </a:lnTo>
                  <a:lnTo>
                    <a:pt x="420" y="152"/>
                  </a:lnTo>
                  <a:lnTo>
                    <a:pt x="420" y="148"/>
                  </a:lnTo>
                  <a:lnTo>
                    <a:pt x="420" y="139"/>
                  </a:lnTo>
                  <a:lnTo>
                    <a:pt x="422" y="129"/>
                  </a:lnTo>
                  <a:lnTo>
                    <a:pt x="422" y="122"/>
                  </a:lnTo>
                  <a:lnTo>
                    <a:pt x="422" y="112"/>
                  </a:lnTo>
                  <a:lnTo>
                    <a:pt x="422" y="105"/>
                  </a:lnTo>
                  <a:lnTo>
                    <a:pt x="424" y="99"/>
                  </a:lnTo>
                  <a:lnTo>
                    <a:pt x="425" y="95"/>
                  </a:lnTo>
                  <a:lnTo>
                    <a:pt x="427" y="91"/>
                  </a:lnTo>
                  <a:lnTo>
                    <a:pt x="429" y="89"/>
                  </a:lnTo>
                  <a:lnTo>
                    <a:pt x="433" y="91"/>
                  </a:lnTo>
                  <a:lnTo>
                    <a:pt x="435" y="93"/>
                  </a:lnTo>
                  <a:lnTo>
                    <a:pt x="441" y="97"/>
                  </a:lnTo>
                  <a:lnTo>
                    <a:pt x="444" y="99"/>
                  </a:lnTo>
                  <a:lnTo>
                    <a:pt x="450" y="103"/>
                  </a:lnTo>
                  <a:lnTo>
                    <a:pt x="454" y="105"/>
                  </a:lnTo>
                  <a:lnTo>
                    <a:pt x="460" y="108"/>
                  </a:lnTo>
                  <a:lnTo>
                    <a:pt x="465" y="110"/>
                  </a:lnTo>
                  <a:lnTo>
                    <a:pt x="471" y="114"/>
                  </a:lnTo>
                  <a:lnTo>
                    <a:pt x="477" y="116"/>
                  </a:lnTo>
                  <a:lnTo>
                    <a:pt x="484" y="122"/>
                  </a:lnTo>
                  <a:lnTo>
                    <a:pt x="492" y="124"/>
                  </a:lnTo>
                  <a:lnTo>
                    <a:pt x="498" y="129"/>
                  </a:lnTo>
                  <a:lnTo>
                    <a:pt x="507" y="131"/>
                  </a:lnTo>
                  <a:lnTo>
                    <a:pt x="515" y="137"/>
                  </a:lnTo>
                  <a:lnTo>
                    <a:pt x="522" y="139"/>
                  </a:lnTo>
                  <a:lnTo>
                    <a:pt x="530" y="143"/>
                  </a:lnTo>
                  <a:lnTo>
                    <a:pt x="538" y="144"/>
                  </a:lnTo>
                  <a:lnTo>
                    <a:pt x="547" y="148"/>
                  </a:lnTo>
                  <a:lnTo>
                    <a:pt x="555" y="152"/>
                  </a:lnTo>
                  <a:lnTo>
                    <a:pt x="564" y="156"/>
                  </a:lnTo>
                  <a:lnTo>
                    <a:pt x="568" y="156"/>
                  </a:lnTo>
                  <a:lnTo>
                    <a:pt x="574" y="158"/>
                  </a:lnTo>
                  <a:lnTo>
                    <a:pt x="578" y="160"/>
                  </a:lnTo>
                  <a:lnTo>
                    <a:pt x="583" y="162"/>
                  </a:lnTo>
                  <a:lnTo>
                    <a:pt x="591" y="162"/>
                  </a:lnTo>
                  <a:lnTo>
                    <a:pt x="600" y="165"/>
                  </a:lnTo>
                  <a:lnTo>
                    <a:pt x="608" y="167"/>
                  </a:lnTo>
                  <a:lnTo>
                    <a:pt x="618" y="169"/>
                  </a:lnTo>
                  <a:lnTo>
                    <a:pt x="625" y="169"/>
                  </a:lnTo>
                  <a:lnTo>
                    <a:pt x="635" y="171"/>
                  </a:lnTo>
                  <a:lnTo>
                    <a:pt x="644" y="171"/>
                  </a:lnTo>
                  <a:lnTo>
                    <a:pt x="652" y="173"/>
                  </a:lnTo>
                  <a:lnTo>
                    <a:pt x="659" y="173"/>
                  </a:lnTo>
                  <a:lnTo>
                    <a:pt x="667" y="173"/>
                  </a:lnTo>
                  <a:lnTo>
                    <a:pt x="675" y="173"/>
                  </a:lnTo>
                  <a:lnTo>
                    <a:pt x="682" y="173"/>
                  </a:lnTo>
                  <a:lnTo>
                    <a:pt x="688" y="171"/>
                  </a:lnTo>
                  <a:lnTo>
                    <a:pt x="695" y="171"/>
                  </a:lnTo>
                  <a:lnTo>
                    <a:pt x="701" y="171"/>
                  </a:lnTo>
                  <a:lnTo>
                    <a:pt x="709" y="171"/>
                  </a:lnTo>
                  <a:lnTo>
                    <a:pt x="713" y="169"/>
                  </a:lnTo>
                  <a:lnTo>
                    <a:pt x="718" y="169"/>
                  </a:lnTo>
                  <a:lnTo>
                    <a:pt x="724" y="167"/>
                  </a:lnTo>
                  <a:lnTo>
                    <a:pt x="728" y="167"/>
                  </a:lnTo>
                  <a:lnTo>
                    <a:pt x="734" y="165"/>
                  </a:lnTo>
                  <a:lnTo>
                    <a:pt x="737" y="165"/>
                  </a:lnTo>
                  <a:lnTo>
                    <a:pt x="743" y="163"/>
                  </a:lnTo>
                  <a:lnTo>
                    <a:pt x="747" y="163"/>
                  </a:lnTo>
                  <a:lnTo>
                    <a:pt x="754" y="160"/>
                  </a:lnTo>
                  <a:lnTo>
                    <a:pt x="760" y="158"/>
                  </a:lnTo>
                  <a:lnTo>
                    <a:pt x="764" y="154"/>
                  </a:lnTo>
                  <a:lnTo>
                    <a:pt x="770" y="152"/>
                  </a:lnTo>
                  <a:lnTo>
                    <a:pt x="775" y="144"/>
                  </a:lnTo>
                  <a:lnTo>
                    <a:pt x="779" y="139"/>
                  </a:lnTo>
                  <a:lnTo>
                    <a:pt x="779" y="137"/>
                  </a:lnTo>
                  <a:lnTo>
                    <a:pt x="777" y="135"/>
                  </a:lnTo>
                  <a:lnTo>
                    <a:pt x="773" y="133"/>
                  </a:lnTo>
                  <a:lnTo>
                    <a:pt x="768" y="135"/>
                  </a:lnTo>
                  <a:lnTo>
                    <a:pt x="762" y="135"/>
                  </a:lnTo>
                  <a:lnTo>
                    <a:pt x="754" y="137"/>
                  </a:lnTo>
                  <a:lnTo>
                    <a:pt x="751" y="137"/>
                  </a:lnTo>
                  <a:lnTo>
                    <a:pt x="747" y="139"/>
                  </a:lnTo>
                  <a:lnTo>
                    <a:pt x="741" y="139"/>
                  </a:lnTo>
                  <a:lnTo>
                    <a:pt x="737" y="141"/>
                  </a:lnTo>
                  <a:lnTo>
                    <a:pt x="732" y="141"/>
                  </a:lnTo>
                  <a:lnTo>
                    <a:pt x="726" y="143"/>
                  </a:lnTo>
                  <a:lnTo>
                    <a:pt x="720" y="143"/>
                  </a:lnTo>
                  <a:lnTo>
                    <a:pt x="716" y="144"/>
                  </a:lnTo>
                  <a:lnTo>
                    <a:pt x="709" y="144"/>
                  </a:lnTo>
                  <a:lnTo>
                    <a:pt x="703" y="144"/>
                  </a:lnTo>
                  <a:lnTo>
                    <a:pt x="697" y="146"/>
                  </a:lnTo>
                  <a:lnTo>
                    <a:pt x="692" y="146"/>
                  </a:lnTo>
                  <a:lnTo>
                    <a:pt x="684" y="146"/>
                  </a:lnTo>
                  <a:lnTo>
                    <a:pt x="678" y="146"/>
                  </a:lnTo>
                  <a:lnTo>
                    <a:pt x="671" y="146"/>
                  </a:lnTo>
                  <a:lnTo>
                    <a:pt x="665" y="146"/>
                  </a:lnTo>
                  <a:lnTo>
                    <a:pt x="659" y="146"/>
                  </a:lnTo>
                  <a:lnTo>
                    <a:pt x="652" y="144"/>
                  </a:lnTo>
                  <a:lnTo>
                    <a:pt x="646" y="144"/>
                  </a:lnTo>
                  <a:lnTo>
                    <a:pt x="640" y="143"/>
                  </a:lnTo>
                  <a:lnTo>
                    <a:pt x="633" y="141"/>
                  </a:lnTo>
                  <a:lnTo>
                    <a:pt x="625" y="139"/>
                  </a:lnTo>
                  <a:lnTo>
                    <a:pt x="618" y="137"/>
                  </a:lnTo>
                  <a:lnTo>
                    <a:pt x="612" y="135"/>
                  </a:lnTo>
                  <a:lnTo>
                    <a:pt x="604" y="133"/>
                  </a:lnTo>
                  <a:lnTo>
                    <a:pt x="597" y="129"/>
                  </a:lnTo>
                  <a:lnTo>
                    <a:pt x="589" y="127"/>
                  </a:lnTo>
                  <a:lnTo>
                    <a:pt x="581" y="125"/>
                  </a:lnTo>
                  <a:lnTo>
                    <a:pt x="574" y="124"/>
                  </a:lnTo>
                  <a:lnTo>
                    <a:pt x="566" y="120"/>
                  </a:lnTo>
                  <a:lnTo>
                    <a:pt x="559" y="118"/>
                  </a:lnTo>
                  <a:lnTo>
                    <a:pt x="551" y="116"/>
                  </a:lnTo>
                  <a:lnTo>
                    <a:pt x="543" y="112"/>
                  </a:lnTo>
                  <a:lnTo>
                    <a:pt x="536" y="108"/>
                  </a:lnTo>
                  <a:lnTo>
                    <a:pt x="530" y="106"/>
                  </a:lnTo>
                  <a:lnTo>
                    <a:pt x="522" y="105"/>
                  </a:lnTo>
                  <a:lnTo>
                    <a:pt x="515" y="101"/>
                  </a:lnTo>
                  <a:lnTo>
                    <a:pt x="509" y="97"/>
                  </a:lnTo>
                  <a:lnTo>
                    <a:pt x="502" y="95"/>
                  </a:lnTo>
                  <a:lnTo>
                    <a:pt x="498" y="93"/>
                  </a:lnTo>
                  <a:lnTo>
                    <a:pt x="492" y="89"/>
                  </a:lnTo>
                  <a:lnTo>
                    <a:pt x="486" y="87"/>
                  </a:lnTo>
                  <a:lnTo>
                    <a:pt x="481" y="84"/>
                  </a:lnTo>
                  <a:lnTo>
                    <a:pt x="479" y="82"/>
                  </a:lnTo>
                  <a:lnTo>
                    <a:pt x="469" y="76"/>
                  </a:lnTo>
                  <a:lnTo>
                    <a:pt x="463" y="70"/>
                  </a:lnTo>
                  <a:lnTo>
                    <a:pt x="460" y="67"/>
                  </a:lnTo>
                  <a:lnTo>
                    <a:pt x="460" y="65"/>
                  </a:lnTo>
                  <a:lnTo>
                    <a:pt x="462" y="59"/>
                  </a:lnTo>
                  <a:lnTo>
                    <a:pt x="465" y="55"/>
                  </a:lnTo>
                  <a:lnTo>
                    <a:pt x="469" y="51"/>
                  </a:lnTo>
                  <a:lnTo>
                    <a:pt x="477" y="48"/>
                  </a:lnTo>
                  <a:lnTo>
                    <a:pt x="481" y="46"/>
                  </a:lnTo>
                  <a:lnTo>
                    <a:pt x="484" y="44"/>
                  </a:lnTo>
                  <a:lnTo>
                    <a:pt x="490" y="42"/>
                  </a:lnTo>
                  <a:lnTo>
                    <a:pt x="496" y="40"/>
                  </a:lnTo>
                  <a:lnTo>
                    <a:pt x="500" y="38"/>
                  </a:lnTo>
                  <a:lnTo>
                    <a:pt x="505" y="36"/>
                  </a:lnTo>
                  <a:lnTo>
                    <a:pt x="511" y="34"/>
                  </a:lnTo>
                  <a:lnTo>
                    <a:pt x="519" y="34"/>
                  </a:lnTo>
                  <a:lnTo>
                    <a:pt x="524" y="32"/>
                  </a:lnTo>
                  <a:lnTo>
                    <a:pt x="530" y="30"/>
                  </a:lnTo>
                  <a:lnTo>
                    <a:pt x="538" y="29"/>
                  </a:lnTo>
                  <a:lnTo>
                    <a:pt x="545" y="29"/>
                  </a:lnTo>
                  <a:lnTo>
                    <a:pt x="553" y="27"/>
                  </a:lnTo>
                  <a:lnTo>
                    <a:pt x="560" y="27"/>
                  </a:lnTo>
                  <a:lnTo>
                    <a:pt x="568" y="25"/>
                  </a:lnTo>
                  <a:lnTo>
                    <a:pt x="576" y="25"/>
                  </a:lnTo>
                  <a:lnTo>
                    <a:pt x="583" y="25"/>
                  </a:lnTo>
                  <a:lnTo>
                    <a:pt x="591" y="25"/>
                  </a:lnTo>
                  <a:lnTo>
                    <a:pt x="600" y="25"/>
                  </a:lnTo>
                  <a:lnTo>
                    <a:pt x="608" y="25"/>
                  </a:lnTo>
                  <a:lnTo>
                    <a:pt x="616" y="25"/>
                  </a:lnTo>
                  <a:lnTo>
                    <a:pt x="625" y="25"/>
                  </a:lnTo>
                  <a:lnTo>
                    <a:pt x="633" y="27"/>
                  </a:lnTo>
                  <a:lnTo>
                    <a:pt x="642" y="29"/>
                  </a:lnTo>
                  <a:lnTo>
                    <a:pt x="650" y="29"/>
                  </a:lnTo>
                  <a:lnTo>
                    <a:pt x="657" y="30"/>
                  </a:lnTo>
                  <a:lnTo>
                    <a:pt x="665" y="32"/>
                  </a:lnTo>
                  <a:lnTo>
                    <a:pt x="673" y="32"/>
                  </a:lnTo>
                  <a:lnTo>
                    <a:pt x="680" y="34"/>
                  </a:lnTo>
                  <a:lnTo>
                    <a:pt x="688" y="36"/>
                  </a:lnTo>
                  <a:lnTo>
                    <a:pt x="694" y="38"/>
                  </a:lnTo>
                  <a:lnTo>
                    <a:pt x="701" y="42"/>
                  </a:lnTo>
                  <a:lnTo>
                    <a:pt x="707" y="44"/>
                  </a:lnTo>
                  <a:lnTo>
                    <a:pt x="714" y="44"/>
                  </a:lnTo>
                  <a:lnTo>
                    <a:pt x="720" y="48"/>
                  </a:lnTo>
                  <a:lnTo>
                    <a:pt x="726" y="49"/>
                  </a:lnTo>
                  <a:lnTo>
                    <a:pt x="732" y="51"/>
                  </a:lnTo>
                  <a:lnTo>
                    <a:pt x="735" y="55"/>
                  </a:lnTo>
                  <a:lnTo>
                    <a:pt x="741" y="57"/>
                  </a:lnTo>
                  <a:lnTo>
                    <a:pt x="747" y="59"/>
                  </a:lnTo>
                  <a:lnTo>
                    <a:pt x="754" y="65"/>
                  </a:lnTo>
                  <a:lnTo>
                    <a:pt x="764" y="70"/>
                  </a:lnTo>
                  <a:lnTo>
                    <a:pt x="770" y="76"/>
                  </a:lnTo>
                  <a:lnTo>
                    <a:pt x="777" y="82"/>
                  </a:lnTo>
                  <a:lnTo>
                    <a:pt x="781" y="86"/>
                  </a:lnTo>
                  <a:lnTo>
                    <a:pt x="787" y="93"/>
                  </a:lnTo>
                  <a:lnTo>
                    <a:pt x="791" y="97"/>
                  </a:lnTo>
                  <a:lnTo>
                    <a:pt x="792" y="105"/>
                  </a:lnTo>
                  <a:lnTo>
                    <a:pt x="794" y="108"/>
                  </a:lnTo>
                  <a:lnTo>
                    <a:pt x="796" y="116"/>
                  </a:lnTo>
                  <a:lnTo>
                    <a:pt x="798" y="124"/>
                  </a:lnTo>
                  <a:lnTo>
                    <a:pt x="800" y="131"/>
                  </a:lnTo>
                  <a:lnTo>
                    <a:pt x="800" y="139"/>
                  </a:lnTo>
                  <a:lnTo>
                    <a:pt x="800" y="146"/>
                  </a:lnTo>
                  <a:lnTo>
                    <a:pt x="800" y="154"/>
                  </a:lnTo>
                  <a:lnTo>
                    <a:pt x="802" y="162"/>
                  </a:lnTo>
                  <a:lnTo>
                    <a:pt x="802" y="167"/>
                  </a:lnTo>
                  <a:lnTo>
                    <a:pt x="802" y="175"/>
                  </a:lnTo>
                  <a:lnTo>
                    <a:pt x="802" y="181"/>
                  </a:lnTo>
                  <a:lnTo>
                    <a:pt x="804" y="188"/>
                  </a:lnTo>
                  <a:lnTo>
                    <a:pt x="804" y="194"/>
                  </a:lnTo>
                  <a:lnTo>
                    <a:pt x="806" y="198"/>
                  </a:lnTo>
                  <a:lnTo>
                    <a:pt x="808" y="202"/>
                  </a:lnTo>
                  <a:lnTo>
                    <a:pt x="811" y="207"/>
                  </a:lnTo>
                  <a:lnTo>
                    <a:pt x="811" y="207"/>
                  </a:lnTo>
                  <a:lnTo>
                    <a:pt x="817" y="211"/>
                  </a:lnTo>
                  <a:lnTo>
                    <a:pt x="821" y="215"/>
                  </a:lnTo>
                  <a:lnTo>
                    <a:pt x="827" y="221"/>
                  </a:lnTo>
                  <a:lnTo>
                    <a:pt x="830" y="224"/>
                  </a:lnTo>
                  <a:lnTo>
                    <a:pt x="836" y="228"/>
                  </a:lnTo>
                  <a:lnTo>
                    <a:pt x="842" y="234"/>
                  </a:lnTo>
                  <a:lnTo>
                    <a:pt x="848" y="240"/>
                  </a:lnTo>
                  <a:lnTo>
                    <a:pt x="853" y="245"/>
                  </a:lnTo>
                  <a:lnTo>
                    <a:pt x="859" y="249"/>
                  </a:lnTo>
                  <a:lnTo>
                    <a:pt x="865" y="255"/>
                  </a:lnTo>
                  <a:lnTo>
                    <a:pt x="870" y="260"/>
                  </a:lnTo>
                  <a:lnTo>
                    <a:pt x="872" y="264"/>
                  </a:lnTo>
                  <a:lnTo>
                    <a:pt x="876" y="270"/>
                  </a:lnTo>
                  <a:lnTo>
                    <a:pt x="878" y="274"/>
                  </a:lnTo>
                  <a:lnTo>
                    <a:pt x="882" y="279"/>
                  </a:lnTo>
                  <a:lnTo>
                    <a:pt x="880" y="283"/>
                  </a:lnTo>
                  <a:lnTo>
                    <a:pt x="878" y="289"/>
                  </a:lnTo>
                  <a:lnTo>
                    <a:pt x="872" y="295"/>
                  </a:lnTo>
                  <a:lnTo>
                    <a:pt x="867" y="302"/>
                  </a:lnTo>
                  <a:lnTo>
                    <a:pt x="861" y="306"/>
                  </a:lnTo>
                  <a:lnTo>
                    <a:pt x="857" y="310"/>
                  </a:lnTo>
                  <a:lnTo>
                    <a:pt x="851" y="314"/>
                  </a:lnTo>
                  <a:lnTo>
                    <a:pt x="846" y="319"/>
                  </a:lnTo>
                  <a:lnTo>
                    <a:pt x="838" y="323"/>
                  </a:lnTo>
                  <a:lnTo>
                    <a:pt x="830" y="329"/>
                  </a:lnTo>
                  <a:lnTo>
                    <a:pt x="821" y="333"/>
                  </a:lnTo>
                  <a:lnTo>
                    <a:pt x="813" y="338"/>
                  </a:lnTo>
                  <a:lnTo>
                    <a:pt x="808" y="338"/>
                  </a:lnTo>
                  <a:lnTo>
                    <a:pt x="802" y="342"/>
                  </a:lnTo>
                  <a:lnTo>
                    <a:pt x="798" y="344"/>
                  </a:lnTo>
                  <a:lnTo>
                    <a:pt x="792" y="346"/>
                  </a:lnTo>
                  <a:lnTo>
                    <a:pt x="787" y="348"/>
                  </a:lnTo>
                  <a:lnTo>
                    <a:pt x="781" y="350"/>
                  </a:lnTo>
                  <a:lnTo>
                    <a:pt x="775" y="352"/>
                  </a:lnTo>
                  <a:lnTo>
                    <a:pt x="770" y="354"/>
                  </a:lnTo>
                  <a:lnTo>
                    <a:pt x="764" y="355"/>
                  </a:lnTo>
                  <a:lnTo>
                    <a:pt x="756" y="357"/>
                  </a:lnTo>
                  <a:lnTo>
                    <a:pt x="751" y="359"/>
                  </a:lnTo>
                  <a:lnTo>
                    <a:pt x="745" y="361"/>
                  </a:lnTo>
                  <a:lnTo>
                    <a:pt x="737" y="363"/>
                  </a:lnTo>
                  <a:lnTo>
                    <a:pt x="732" y="365"/>
                  </a:lnTo>
                  <a:lnTo>
                    <a:pt x="724" y="367"/>
                  </a:lnTo>
                  <a:lnTo>
                    <a:pt x="716" y="369"/>
                  </a:lnTo>
                  <a:lnTo>
                    <a:pt x="709" y="371"/>
                  </a:lnTo>
                  <a:lnTo>
                    <a:pt x="701" y="373"/>
                  </a:lnTo>
                  <a:lnTo>
                    <a:pt x="694" y="374"/>
                  </a:lnTo>
                  <a:lnTo>
                    <a:pt x="686" y="376"/>
                  </a:lnTo>
                  <a:lnTo>
                    <a:pt x="676" y="376"/>
                  </a:lnTo>
                  <a:lnTo>
                    <a:pt x="669" y="378"/>
                  </a:lnTo>
                  <a:lnTo>
                    <a:pt x="659" y="380"/>
                  </a:lnTo>
                  <a:lnTo>
                    <a:pt x="652" y="382"/>
                  </a:lnTo>
                  <a:lnTo>
                    <a:pt x="642" y="382"/>
                  </a:lnTo>
                  <a:lnTo>
                    <a:pt x="633" y="384"/>
                  </a:lnTo>
                  <a:lnTo>
                    <a:pt x="623" y="384"/>
                  </a:lnTo>
                  <a:lnTo>
                    <a:pt x="614" y="386"/>
                  </a:lnTo>
                  <a:lnTo>
                    <a:pt x="604" y="386"/>
                  </a:lnTo>
                  <a:lnTo>
                    <a:pt x="595" y="388"/>
                  </a:lnTo>
                  <a:lnTo>
                    <a:pt x="585" y="388"/>
                  </a:lnTo>
                  <a:lnTo>
                    <a:pt x="576" y="390"/>
                  </a:lnTo>
                  <a:lnTo>
                    <a:pt x="564" y="390"/>
                  </a:lnTo>
                  <a:lnTo>
                    <a:pt x="553" y="390"/>
                  </a:lnTo>
                  <a:lnTo>
                    <a:pt x="543" y="390"/>
                  </a:lnTo>
                  <a:lnTo>
                    <a:pt x="532" y="390"/>
                  </a:lnTo>
                  <a:lnTo>
                    <a:pt x="522" y="388"/>
                  </a:lnTo>
                  <a:lnTo>
                    <a:pt x="513" y="388"/>
                  </a:lnTo>
                  <a:lnTo>
                    <a:pt x="503" y="388"/>
                  </a:lnTo>
                  <a:lnTo>
                    <a:pt x="494" y="388"/>
                  </a:lnTo>
                  <a:lnTo>
                    <a:pt x="484" y="388"/>
                  </a:lnTo>
                  <a:lnTo>
                    <a:pt x="473" y="388"/>
                  </a:lnTo>
                  <a:lnTo>
                    <a:pt x="463" y="386"/>
                  </a:lnTo>
                  <a:lnTo>
                    <a:pt x="456" y="386"/>
                  </a:lnTo>
                  <a:lnTo>
                    <a:pt x="446" y="384"/>
                  </a:lnTo>
                  <a:lnTo>
                    <a:pt x="437" y="384"/>
                  </a:lnTo>
                  <a:lnTo>
                    <a:pt x="427" y="382"/>
                  </a:lnTo>
                  <a:lnTo>
                    <a:pt x="420" y="382"/>
                  </a:lnTo>
                  <a:lnTo>
                    <a:pt x="410" y="382"/>
                  </a:lnTo>
                  <a:lnTo>
                    <a:pt x="403" y="380"/>
                  </a:lnTo>
                  <a:lnTo>
                    <a:pt x="393" y="378"/>
                  </a:lnTo>
                  <a:lnTo>
                    <a:pt x="386" y="376"/>
                  </a:lnTo>
                  <a:lnTo>
                    <a:pt x="378" y="376"/>
                  </a:lnTo>
                  <a:lnTo>
                    <a:pt x="370" y="374"/>
                  </a:lnTo>
                  <a:lnTo>
                    <a:pt x="363" y="373"/>
                  </a:lnTo>
                  <a:lnTo>
                    <a:pt x="355" y="373"/>
                  </a:lnTo>
                  <a:lnTo>
                    <a:pt x="348" y="371"/>
                  </a:lnTo>
                  <a:lnTo>
                    <a:pt x="340" y="369"/>
                  </a:lnTo>
                  <a:lnTo>
                    <a:pt x="332" y="367"/>
                  </a:lnTo>
                  <a:lnTo>
                    <a:pt x="327" y="367"/>
                  </a:lnTo>
                  <a:lnTo>
                    <a:pt x="319" y="365"/>
                  </a:lnTo>
                  <a:lnTo>
                    <a:pt x="311" y="363"/>
                  </a:lnTo>
                  <a:lnTo>
                    <a:pt x="306" y="361"/>
                  </a:lnTo>
                  <a:lnTo>
                    <a:pt x="300" y="361"/>
                  </a:lnTo>
                  <a:lnTo>
                    <a:pt x="292" y="357"/>
                  </a:lnTo>
                  <a:lnTo>
                    <a:pt x="287" y="357"/>
                  </a:lnTo>
                  <a:lnTo>
                    <a:pt x="279" y="355"/>
                  </a:lnTo>
                  <a:lnTo>
                    <a:pt x="275" y="354"/>
                  </a:lnTo>
                  <a:lnTo>
                    <a:pt x="268" y="352"/>
                  </a:lnTo>
                  <a:lnTo>
                    <a:pt x="264" y="350"/>
                  </a:lnTo>
                  <a:lnTo>
                    <a:pt x="258" y="348"/>
                  </a:lnTo>
                  <a:lnTo>
                    <a:pt x="254" y="348"/>
                  </a:lnTo>
                  <a:lnTo>
                    <a:pt x="247" y="346"/>
                  </a:lnTo>
                  <a:lnTo>
                    <a:pt x="243" y="344"/>
                  </a:lnTo>
                  <a:lnTo>
                    <a:pt x="237" y="342"/>
                  </a:lnTo>
                  <a:lnTo>
                    <a:pt x="233" y="342"/>
                  </a:lnTo>
                  <a:lnTo>
                    <a:pt x="226" y="338"/>
                  </a:lnTo>
                  <a:lnTo>
                    <a:pt x="218" y="338"/>
                  </a:lnTo>
                  <a:lnTo>
                    <a:pt x="211" y="335"/>
                  </a:lnTo>
                  <a:lnTo>
                    <a:pt x="203" y="333"/>
                  </a:lnTo>
                  <a:lnTo>
                    <a:pt x="197" y="331"/>
                  </a:lnTo>
                  <a:lnTo>
                    <a:pt x="193" y="331"/>
                  </a:lnTo>
                  <a:lnTo>
                    <a:pt x="188" y="331"/>
                  </a:lnTo>
                  <a:lnTo>
                    <a:pt x="184" y="331"/>
                  </a:lnTo>
                  <a:lnTo>
                    <a:pt x="182" y="331"/>
                  </a:lnTo>
                  <a:lnTo>
                    <a:pt x="180" y="331"/>
                  </a:lnTo>
                  <a:lnTo>
                    <a:pt x="176" y="335"/>
                  </a:lnTo>
                  <a:lnTo>
                    <a:pt x="176" y="340"/>
                  </a:lnTo>
                  <a:lnTo>
                    <a:pt x="176" y="344"/>
                  </a:lnTo>
                  <a:lnTo>
                    <a:pt x="180" y="346"/>
                  </a:lnTo>
                  <a:lnTo>
                    <a:pt x="186" y="350"/>
                  </a:lnTo>
                  <a:lnTo>
                    <a:pt x="192" y="354"/>
                  </a:lnTo>
                  <a:lnTo>
                    <a:pt x="195" y="355"/>
                  </a:lnTo>
                  <a:lnTo>
                    <a:pt x="199" y="357"/>
                  </a:lnTo>
                  <a:lnTo>
                    <a:pt x="203" y="359"/>
                  </a:lnTo>
                  <a:lnTo>
                    <a:pt x="209" y="361"/>
                  </a:lnTo>
                  <a:lnTo>
                    <a:pt x="214" y="363"/>
                  </a:lnTo>
                  <a:lnTo>
                    <a:pt x="220" y="367"/>
                  </a:lnTo>
                  <a:lnTo>
                    <a:pt x="226" y="369"/>
                  </a:lnTo>
                  <a:lnTo>
                    <a:pt x="233" y="373"/>
                  </a:lnTo>
                  <a:lnTo>
                    <a:pt x="241" y="374"/>
                  </a:lnTo>
                  <a:lnTo>
                    <a:pt x="247" y="376"/>
                  </a:lnTo>
                  <a:lnTo>
                    <a:pt x="254" y="380"/>
                  </a:lnTo>
                  <a:lnTo>
                    <a:pt x="264" y="382"/>
                  </a:lnTo>
                  <a:lnTo>
                    <a:pt x="268" y="384"/>
                  </a:lnTo>
                  <a:lnTo>
                    <a:pt x="273" y="386"/>
                  </a:lnTo>
                  <a:lnTo>
                    <a:pt x="277" y="388"/>
                  </a:lnTo>
                  <a:lnTo>
                    <a:pt x="283" y="390"/>
                  </a:lnTo>
                  <a:lnTo>
                    <a:pt x="287" y="392"/>
                  </a:lnTo>
                  <a:lnTo>
                    <a:pt x="292" y="393"/>
                  </a:lnTo>
                  <a:lnTo>
                    <a:pt x="298" y="395"/>
                  </a:lnTo>
                  <a:lnTo>
                    <a:pt x="304" y="397"/>
                  </a:lnTo>
                  <a:lnTo>
                    <a:pt x="309" y="397"/>
                  </a:lnTo>
                  <a:lnTo>
                    <a:pt x="313" y="399"/>
                  </a:lnTo>
                  <a:lnTo>
                    <a:pt x="319" y="401"/>
                  </a:lnTo>
                  <a:lnTo>
                    <a:pt x="325" y="403"/>
                  </a:lnTo>
                  <a:lnTo>
                    <a:pt x="330" y="403"/>
                  </a:lnTo>
                  <a:lnTo>
                    <a:pt x="338" y="405"/>
                  </a:lnTo>
                  <a:lnTo>
                    <a:pt x="344" y="407"/>
                  </a:lnTo>
                  <a:lnTo>
                    <a:pt x="349" y="409"/>
                  </a:lnTo>
                  <a:lnTo>
                    <a:pt x="355" y="409"/>
                  </a:lnTo>
                  <a:lnTo>
                    <a:pt x="361" y="411"/>
                  </a:lnTo>
                  <a:lnTo>
                    <a:pt x="367" y="411"/>
                  </a:lnTo>
                  <a:lnTo>
                    <a:pt x="374" y="413"/>
                  </a:lnTo>
                  <a:lnTo>
                    <a:pt x="380" y="413"/>
                  </a:lnTo>
                  <a:lnTo>
                    <a:pt x="387" y="414"/>
                  </a:lnTo>
                  <a:lnTo>
                    <a:pt x="393" y="414"/>
                  </a:lnTo>
                  <a:lnTo>
                    <a:pt x="401" y="416"/>
                  </a:lnTo>
                  <a:lnTo>
                    <a:pt x="406" y="416"/>
                  </a:lnTo>
                  <a:lnTo>
                    <a:pt x="412" y="416"/>
                  </a:lnTo>
                  <a:lnTo>
                    <a:pt x="420" y="416"/>
                  </a:lnTo>
                  <a:lnTo>
                    <a:pt x="427" y="418"/>
                  </a:lnTo>
                  <a:lnTo>
                    <a:pt x="433" y="418"/>
                  </a:lnTo>
                  <a:lnTo>
                    <a:pt x="441" y="418"/>
                  </a:lnTo>
                  <a:lnTo>
                    <a:pt x="446" y="418"/>
                  </a:lnTo>
                  <a:lnTo>
                    <a:pt x="454" y="420"/>
                  </a:lnTo>
                  <a:lnTo>
                    <a:pt x="460" y="420"/>
                  </a:lnTo>
                  <a:lnTo>
                    <a:pt x="467" y="420"/>
                  </a:lnTo>
                  <a:lnTo>
                    <a:pt x="473" y="420"/>
                  </a:lnTo>
                  <a:lnTo>
                    <a:pt x="481" y="420"/>
                  </a:lnTo>
                  <a:lnTo>
                    <a:pt x="488" y="420"/>
                  </a:lnTo>
                  <a:lnTo>
                    <a:pt x="494" y="420"/>
                  </a:lnTo>
                  <a:lnTo>
                    <a:pt x="502" y="420"/>
                  </a:lnTo>
                  <a:lnTo>
                    <a:pt x="509" y="422"/>
                  </a:lnTo>
                  <a:lnTo>
                    <a:pt x="515" y="420"/>
                  </a:lnTo>
                  <a:lnTo>
                    <a:pt x="522" y="420"/>
                  </a:lnTo>
                  <a:lnTo>
                    <a:pt x="528" y="420"/>
                  </a:lnTo>
                  <a:lnTo>
                    <a:pt x="536" y="420"/>
                  </a:lnTo>
                  <a:lnTo>
                    <a:pt x="543" y="418"/>
                  </a:lnTo>
                  <a:lnTo>
                    <a:pt x="549" y="418"/>
                  </a:lnTo>
                  <a:lnTo>
                    <a:pt x="555" y="418"/>
                  </a:lnTo>
                  <a:lnTo>
                    <a:pt x="562" y="418"/>
                  </a:lnTo>
                  <a:lnTo>
                    <a:pt x="568" y="418"/>
                  </a:lnTo>
                  <a:lnTo>
                    <a:pt x="576" y="416"/>
                  </a:lnTo>
                  <a:lnTo>
                    <a:pt x="581" y="416"/>
                  </a:lnTo>
                  <a:lnTo>
                    <a:pt x="589" y="416"/>
                  </a:lnTo>
                  <a:lnTo>
                    <a:pt x="595" y="414"/>
                  </a:lnTo>
                  <a:lnTo>
                    <a:pt x="602" y="414"/>
                  </a:lnTo>
                  <a:lnTo>
                    <a:pt x="608" y="414"/>
                  </a:lnTo>
                  <a:lnTo>
                    <a:pt x="616" y="414"/>
                  </a:lnTo>
                  <a:lnTo>
                    <a:pt x="621" y="413"/>
                  </a:lnTo>
                  <a:lnTo>
                    <a:pt x="627" y="413"/>
                  </a:lnTo>
                  <a:lnTo>
                    <a:pt x="633" y="411"/>
                  </a:lnTo>
                  <a:lnTo>
                    <a:pt x="638" y="411"/>
                  </a:lnTo>
                  <a:lnTo>
                    <a:pt x="646" y="409"/>
                  </a:lnTo>
                  <a:lnTo>
                    <a:pt x="652" y="409"/>
                  </a:lnTo>
                  <a:lnTo>
                    <a:pt x="657" y="407"/>
                  </a:lnTo>
                  <a:lnTo>
                    <a:pt x="663" y="407"/>
                  </a:lnTo>
                  <a:lnTo>
                    <a:pt x="669" y="405"/>
                  </a:lnTo>
                  <a:lnTo>
                    <a:pt x="675" y="405"/>
                  </a:lnTo>
                  <a:lnTo>
                    <a:pt x="680" y="403"/>
                  </a:lnTo>
                  <a:lnTo>
                    <a:pt x="686" y="403"/>
                  </a:lnTo>
                  <a:lnTo>
                    <a:pt x="690" y="403"/>
                  </a:lnTo>
                  <a:lnTo>
                    <a:pt x="697" y="403"/>
                  </a:lnTo>
                  <a:lnTo>
                    <a:pt x="701" y="401"/>
                  </a:lnTo>
                  <a:lnTo>
                    <a:pt x="707" y="401"/>
                  </a:lnTo>
                  <a:lnTo>
                    <a:pt x="711" y="399"/>
                  </a:lnTo>
                  <a:lnTo>
                    <a:pt x="716" y="397"/>
                  </a:lnTo>
                  <a:lnTo>
                    <a:pt x="722" y="395"/>
                  </a:lnTo>
                  <a:lnTo>
                    <a:pt x="726" y="395"/>
                  </a:lnTo>
                  <a:lnTo>
                    <a:pt x="730" y="393"/>
                  </a:lnTo>
                  <a:lnTo>
                    <a:pt x="735" y="392"/>
                  </a:lnTo>
                  <a:lnTo>
                    <a:pt x="739" y="390"/>
                  </a:lnTo>
                  <a:lnTo>
                    <a:pt x="745" y="390"/>
                  </a:lnTo>
                  <a:lnTo>
                    <a:pt x="753" y="386"/>
                  </a:lnTo>
                  <a:lnTo>
                    <a:pt x="762" y="382"/>
                  </a:lnTo>
                  <a:lnTo>
                    <a:pt x="770" y="380"/>
                  </a:lnTo>
                  <a:lnTo>
                    <a:pt x="779" y="376"/>
                  </a:lnTo>
                  <a:lnTo>
                    <a:pt x="787" y="373"/>
                  </a:lnTo>
                  <a:lnTo>
                    <a:pt x="792" y="369"/>
                  </a:lnTo>
                  <a:lnTo>
                    <a:pt x="800" y="367"/>
                  </a:lnTo>
                  <a:lnTo>
                    <a:pt x="808" y="363"/>
                  </a:lnTo>
                  <a:lnTo>
                    <a:pt x="815" y="359"/>
                  </a:lnTo>
                  <a:lnTo>
                    <a:pt x="821" y="357"/>
                  </a:lnTo>
                  <a:lnTo>
                    <a:pt x="829" y="355"/>
                  </a:lnTo>
                  <a:lnTo>
                    <a:pt x="834" y="352"/>
                  </a:lnTo>
                  <a:lnTo>
                    <a:pt x="840" y="350"/>
                  </a:lnTo>
                  <a:lnTo>
                    <a:pt x="846" y="346"/>
                  </a:lnTo>
                  <a:lnTo>
                    <a:pt x="850" y="344"/>
                  </a:lnTo>
                  <a:lnTo>
                    <a:pt x="855" y="342"/>
                  </a:lnTo>
                  <a:lnTo>
                    <a:pt x="859" y="340"/>
                  </a:lnTo>
                  <a:lnTo>
                    <a:pt x="863" y="338"/>
                  </a:lnTo>
                  <a:lnTo>
                    <a:pt x="867" y="338"/>
                  </a:lnTo>
                  <a:lnTo>
                    <a:pt x="870" y="338"/>
                  </a:lnTo>
                  <a:lnTo>
                    <a:pt x="876" y="338"/>
                  </a:lnTo>
                  <a:lnTo>
                    <a:pt x="884" y="338"/>
                  </a:lnTo>
                  <a:lnTo>
                    <a:pt x="888" y="342"/>
                  </a:lnTo>
                  <a:lnTo>
                    <a:pt x="891" y="350"/>
                  </a:lnTo>
                  <a:lnTo>
                    <a:pt x="891" y="354"/>
                  </a:lnTo>
                  <a:lnTo>
                    <a:pt x="891" y="361"/>
                  </a:lnTo>
                  <a:lnTo>
                    <a:pt x="891" y="365"/>
                  </a:lnTo>
                  <a:lnTo>
                    <a:pt x="891" y="371"/>
                  </a:lnTo>
                  <a:lnTo>
                    <a:pt x="891" y="376"/>
                  </a:lnTo>
                  <a:lnTo>
                    <a:pt x="891" y="384"/>
                  </a:lnTo>
                  <a:lnTo>
                    <a:pt x="891" y="390"/>
                  </a:lnTo>
                  <a:lnTo>
                    <a:pt x="891" y="397"/>
                  </a:lnTo>
                  <a:lnTo>
                    <a:pt x="891" y="405"/>
                  </a:lnTo>
                  <a:lnTo>
                    <a:pt x="893" y="414"/>
                  </a:lnTo>
                  <a:lnTo>
                    <a:pt x="893" y="422"/>
                  </a:lnTo>
                  <a:lnTo>
                    <a:pt x="893" y="433"/>
                  </a:lnTo>
                  <a:lnTo>
                    <a:pt x="893" y="443"/>
                  </a:lnTo>
                  <a:lnTo>
                    <a:pt x="895" y="454"/>
                  </a:lnTo>
                  <a:lnTo>
                    <a:pt x="895" y="464"/>
                  </a:lnTo>
                  <a:lnTo>
                    <a:pt x="895" y="473"/>
                  </a:lnTo>
                  <a:lnTo>
                    <a:pt x="895" y="485"/>
                  </a:lnTo>
                  <a:lnTo>
                    <a:pt x="895" y="496"/>
                  </a:lnTo>
                  <a:lnTo>
                    <a:pt x="895" y="508"/>
                  </a:lnTo>
                  <a:lnTo>
                    <a:pt x="895" y="521"/>
                  </a:lnTo>
                  <a:lnTo>
                    <a:pt x="895" y="532"/>
                  </a:lnTo>
                  <a:lnTo>
                    <a:pt x="895" y="546"/>
                  </a:lnTo>
                  <a:lnTo>
                    <a:pt x="895" y="559"/>
                  </a:lnTo>
                  <a:lnTo>
                    <a:pt x="895" y="570"/>
                  </a:lnTo>
                  <a:lnTo>
                    <a:pt x="895" y="584"/>
                  </a:lnTo>
                  <a:lnTo>
                    <a:pt x="897" y="597"/>
                  </a:lnTo>
                  <a:lnTo>
                    <a:pt x="897" y="610"/>
                  </a:lnTo>
                  <a:lnTo>
                    <a:pt x="897" y="623"/>
                  </a:lnTo>
                  <a:lnTo>
                    <a:pt x="897" y="637"/>
                  </a:lnTo>
                  <a:lnTo>
                    <a:pt x="897" y="650"/>
                  </a:lnTo>
                  <a:lnTo>
                    <a:pt x="897" y="663"/>
                  </a:lnTo>
                  <a:lnTo>
                    <a:pt x="897" y="677"/>
                  </a:lnTo>
                  <a:lnTo>
                    <a:pt x="897" y="690"/>
                  </a:lnTo>
                  <a:lnTo>
                    <a:pt x="897" y="703"/>
                  </a:lnTo>
                  <a:lnTo>
                    <a:pt x="897" y="717"/>
                  </a:lnTo>
                  <a:lnTo>
                    <a:pt x="899" y="730"/>
                  </a:lnTo>
                  <a:lnTo>
                    <a:pt x="899" y="741"/>
                  </a:lnTo>
                  <a:lnTo>
                    <a:pt x="899" y="755"/>
                  </a:lnTo>
                  <a:lnTo>
                    <a:pt x="899" y="766"/>
                  </a:lnTo>
                  <a:lnTo>
                    <a:pt x="899" y="779"/>
                  </a:lnTo>
                  <a:lnTo>
                    <a:pt x="899" y="791"/>
                  </a:lnTo>
                  <a:lnTo>
                    <a:pt x="901" y="804"/>
                  </a:lnTo>
                  <a:lnTo>
                    <a:pt x="901" y="815"/>
                  </a:lnTo>
                  <a:lnTo>
                    <a:pt x="901" y="827"/>
                  </a:lnTo>
                  <a:lnTo>
                    <a:pt x="901" y="838"/>
                  </a:lnTo>
                  <a:lnTo>
                    <a:pt x="903" y="850"/>
                  </a:lnTo>
                  <a:lnTo>
                    <a:pt x="903" y="859"/>
                  </a:lnTo>
                  <a:lnTo>
                    <a:pt x="903" y="869"/>
                  </a:lnTo>
                  <a:lnTo>
                    <a:pt x="903" y="878"/>
                  </a:lnTo>
                  <a:lnTo>
                    <a:pt x="903" y="888"/>
                  </a:lnTo>
                  <a:lnTo>
                    <a:pt x="903" y="897"/>
                  </a:lnTo>
                  <a:lnTo>
                    <a:pt x="903" y="907"/>
                  </a:lnTo>
                  <a:lnTo>
                    <a:pt x="903" y="914"/>
                  </a:lnTo>
                  <a:lnTo>
                    <a:pt x="905" y="922"/>
                  </a:lnTo>
                  <a:lnTo>
                    <a:pt x="905" y="928"/>
                  </a:lnTo>
                  <a:lnTo>
                    <a:pt x="905" y="935"/>
                  </a:lnTo>
                  <a:lnTo>
                    <a:pt x="907" y="941"/>
                  </a:lnTo>
                  <a:lnTo>
                    <a:pt x="907" y="947"/>
                  </a:lnTo>
                  <a:lnTo>
                    <a:pt x="907" y="950"/>
                  </a:lnTo>
                  <a:lnTo>
                    <a:pt x="908" y="954"/>
                  </a:lnTo>
                  <a:lnTo>
                    <a:pt x="908" y="958"/>
                  </a:lnTo>
                  <a:lnTo>
                    <a:pt x="910" y="960"/>
                  </a:lnTo>
                  <a:lnTo>
                    <a:pt x="908" y="969"/>
                  </a:lnTo>
                  <a:lnTo>
                    <a:pt x="905" y="979"/>
                  </a:lnTo>
                  <a:lnTo>
                    <a:pt x="901" y="983"/>
                  </a:lnTo>
                  <a:lnTo>
                    <a:pt x="897" y="988"/>
                  </a:lnTo>
                  <a:lnTo>
                    <a:pt x="891" y="992"/>
                  </a:lnTo>
                  <a:lnTo>
                    <a:pt x="888" y="998"/>
                  </a:lnTo>
                  <a:lnTo>
                    <a:pt x="880" y="1004"/>
                  </a:lnTo>
                  <a:lnTo>
                    <a:pt x="872" y="1007"/>
                  </a:lnTo>
                  <a:lnTo>
                    <a:pt x="865" y="1013"/>
                  </a:lnTo>
                  <a:lnTo>
                    <a:pt x="857" y="1019"/>
                  </a:lnTo>
                  <a:lnTo>
                    <a:pt x="851" y="1021"/>
                  </a:lnTo>
                  <a:lnTo>
                    <a:pt x="848" y="1023"/>
                  </a:lnTo>
                  <a:lnTo>
                    <a:pt x="844" y="1025"/>
                  </a:lnTo>
                  <a:lnTo>
                    <a:pt x="838" y="1028"/>
                  </a:lnTo>
                  <a:lnTo>
                    <a:pt x="834" y="1030"/>
                  </a:lnTo>
                  <a:lnTo>
                    <a:pt x="829" y="1032"/>
                  </a:lnTo>
                  <a:lnTo>
                    <a:pt x="825" y="1036"/>
                  </a:lnTo>
                  <a:lnTo>
                    <a:pt x="819" y="1038"/>
                  </a:lnTo>
                  <a:lnTo>
                    <a:pt x="813" y="1040"/>
                  </a:lnTo>
                  <a:lnTo>
                    <a:pt x="808" y="1042"/>
                  </a:lnTo>
                  <a:lnTo>
                    <a:pt x="802" y="1044"/>
                  </a:lnTo>
                  <a:lnTo>
                    <a:pt x="798" y="1045"/>
                  </a:lnTo>
                  <a:lnTo>
                    <a:pt x="792" y="1047"/>
                  </a:lnTo>
                  <a:lnTo>
                    <a:pt x="787" y="1051"/>
                  </a:lnTo>
                  <a:lnTo>
                    <a:pt x="781" y="1053"/>
                  </a:lnTo>
                  <a:lnTo>
                    <a:pt x="775" y="1055"/>
                  </a:lnTo>
                  <a:lnTo>
                    <a:pt x="770" y="1057"/>
                  </a:lnTo>
                  <a:lnTo>
                    <a:pt x="764" y="1059"/>
                  </a:lnTo>
                  <a:lnTo>
                    <a:pt x="758" y="1061"/>
                  </a:lnTo>
                  <a:lnTo>
                    <a:pt x="753" y="1063"/>
                  </a:lnTo>
                  <a:lnTo>
                    <a:pt x="745" y="1064"/>
                  </a:lnTo>
                  <a:lnTo>
                    <a:pt x="741" y="1066"/>
                  </a:lnTo>
                  <a:lnTo>
                    <a:pt x="734" y="1068"/>
                  </a:lnTo>
                  <a:lnTo>
                    <a:pt x="728" y="1070"/>
                  </a:lnTo>
                  <a:lnTo>
                    <a:pt x="722" y="1070"/>
                  </a:lnTo>
                  <a:lnTo>
                    <a:pt x="716" y="1072"/>
                  </a:lnTo>
                  <a:lnTo>
                    <a:pt x="709" y="1074"/>
                  </a:lnTo>
                  <a:lnTo>
                    <a:pt x="705" y="1076"/>
                  </a:lnTo>
                  <a:lnTo>
                    <a:pt x="697" y="1078"/>
                  </a:lnTo>
                  <a:lnTo>
                    <a:pt x="692" y="1078"/>
                  </a:lnTo>
                  <a:lnTo>
                    <a:pt x="686" y="1080"/>
                  </a:lnTo>
                  <a:lnTo>
                    <a:pt x="682" y="1082"/>
                  </a:lnTo>
                  <a:lnTo>
                    <a:pt x="675" y="1083"/>
                  </a:lnTo>
                  <a:lnTo>
                    <a:pt x="669" y="1083"/>
                  </a:lnTo>
                  <a:lnTo>
                    <a:pt x="663" y="1083"/>
                  </a:lnTo>
                  <a:lnTo>
                    <a:pt x="659" y="1085"/>
                  </a:lnTo>
                  <a:lnTo>
                    <a:pt x="652" y="1085"/>
                  </a:lnTo>
                  <a:lnTo>
                    <a:pt x="646" y="1087"/>
                  </a:lnTo>
                  <a:lnTo>
                    <a:pt x="642" y="1087"/>
                  </a:lnTo>
                  <a:lnTo>
                    <a:pt x="637" y="1089"/>
                  </a:lnTo>
                  <a:lnTo>
                    <a:pt x="631" y="1089"/>
                  </a:lnTo>
                  <a:lnTo>
                    <a:pt x="625" y="1089"/>
                  </a:lnTo>
                  <a:lnTo>
                    <a:pt x="619" y="1089"/>
                  </a:lnTo>
                  <a:lnTo>
                    <a:pt x="614" y="1089"/>
                  </a:lnTo>
                  <a:lnTo>
                    <a:pt x="606" y="1089"/>
                  </a:lnTo>
                  <a:lnTo>
                    <a:pt x="600" y="1091"/>
                  </a:lnTo>
                  <a:lnTo>
                    <a:pt x="595" y="1091"/>
                  </a:lnTo>
                  <a:lnTo>
                    <a:pt x="587" y="1091"/>
                  </a:lnTo>
                  <a:lnTo>
                    <a:pt x="579" y="1091"/>
                  </a:lnTo>
                  <a:lnTo>
                    <a:pt x="572" y="1091"/>
                  </a:lnTo>
                  <a:lnTo>
                    <a:pt x="564" y="1091"/>
                  </a:lnTo>
                  <a:lnTo>
                    <a:pt x="559" y="1091"/>
                  </a:lnTo>
                  <a:lnTo>
                    <a:pt x="549" y="1091"/>
                  </a:lnTo>
                  <a:lnTo>
                    <a:pt x="543" y="1091"/>
                  </a:lnTo>
                  <a:lnTo>
                    <a:pt x="536" y="1091"/>
                  </a:lnTo>
                  <a:lnTo>
                    <a:pt x="528" y="1091"/>
                  </a:lnTo>
                  <a:lnTo>
                    <a:pt x="519" y="1091"/>
                  </a:lnTo>
                  <a:lnTo>
                    <a:pt x="511" y="1091"/>
                  </a:lnTo>
                  <a:lnTo>
                    <a:pt x="502" y="1089"/>
                  </a:lnTo>
                  <a:lnTo>
                    <a:pt x="494" y="1089"/>
                  </a:lnTo>
                  <a:lnTo>
                    <a:pt x="484" y="1089"/>
                  </a:lnTo>
                  <a:lnTo>
                    <a:pt x="477" y="1089"/>
                  </a:lnTo>
                  <a:lnTo>
                    <a:pt x="469" y="1089"/>
                  </a:lnTo>
                  <a:lnTo>
                    <a:pt x="460" y="1089"/>
                  </a:lnTo>
                  <a:lnTo>
                    <a:pt x="452" y="1089"/>
                  </a:lnTo>
                  <a:lnTo>
                    <a:pt x="443" y="1087"/>
                  </a:lnTo>
                  <a:lnTo>
                    <a:pt x="433" y="1087"/>
                  </a:lnTo>
                  <a:lnTo>
                    <a:pt x="425" y="1087"/>
                  </a:lnTo>
                  <a:lnTo>
                    <a:pt x="416" y="1085"/>
                  </a:lnTo>
                  <a:lnTo>
                    <a:pt x="408" y="1085"/>
                  </a:lnTo>
                  <a:lnTo>
                    <a:pt x="399" y="1083"/>
                  </a:lnTo>
                  <a:lnTo>
                    <a:pt x="389" y="1083"/>
                  </a:lnTo>
                  <a:lnTo>
                    <a:pt x="380" y="1083"/>
                  </a:lnTo>
                  <a:lnTo>
                    <a:pt x="372" y="1082"/>
                  </a:lnTo>
                  <a:lnTo>
                    <a:pt x="363" y="1080"/>
                  </a:lnTo>
                  <a:lnTo>
                    <a:pt x="353" y="1080"/>
                  </a:lnTo>
                  <a:lnTo>
                    <a:pt x="344" y="1078"/>
                  </a:lnTo>
                  <a:lnTo>
                    <a:pt x="336" y="1078"/>
                  </a:lnTo>
                  <a:lnTo>
                    <a:pt x="327" y="1076"/>
                  </a:lnTo>
                  <a:lnTo>
                    <a:pt x="319" y="1076"/>
                  </a:lnTo>
                  <a:lnTo>
                    <a:pt x="309" y="1074"/>
                  </a:lnTo>
                  <a:lnTo>
                    <a:pt x="300" y="1072"/>
                  </a:lnTo>
                  <a:lnTo>
                    <a:pt x="292" y="1070"/>
                  </a:lnTo>
                  <a:lnTo>
                    <a:pt x="283" y="1070"/>
                  </a:lnTo>
                  <a:lnTo>
                    <a:pt x="275" y="1068"/>
                  </a:lnTo>
                  <a:lnTo>
                    <a:pt x="266" y="1066"/>
                  </a:lnTo>
                  <a:lnTo>
                    <a:pt x="258" y="1064"/>
                  </a:lnTo>
                  <a:lnTo>
                    <a:pt x="251" y="1064"/>
                  </a:lnTo>
                  <a:lnTo>
                    <a:pt x="243" y="1063"/>
                  </a:lnTo>
                  <a:lnTo>
                    <a:pt x="235" y="1061"/>
                  </a:lnTo>
                  <a:lnTo>
                    <a:pt x="228" y="1059"/>
                  </a:lnTo>
                  <a:lnTo>
                    <a:pt x="220" y="1057"/>
                  </a:lnTo>
                  <a:lnTo>
                    <a:pt x="211" y="1055"/>
                  </a:lnTo>
                  <a:lnTo>
                    <a:pt x="203" y="1053"/>
                  </a:lnTo>
                  <a:lnTo>
                    <a:pt x="197" y="1051"/>
                  </a:lnTo>
                  <a:lnTo>
                    <a:pt x="190" y="1049"/>
                  </a:lnTo>
                  <a:lnTo>
                    <a:pt x="182" y="1047"/>
                  </a:lnTo>
                  <a:lnTo>
                    <a:pt x="176" y="1045"/>
                  </a:lnTo>
                  <a:lnTo>
                    <a:pt x="169" y="1044"/>
                  </a:lnTo>
                  <a:lnTo>
                    <a:pt x="163" y="1042"/>
                  </a:lnTo>
                  <a:lnTo>
                    <a:pt x="157" y="1038"/>
                  </a:lnTo>
                  <a:lnTo>
                    <a:pt x="152" y="1038"/>
                  </a:lnTo>
                  <a:lnTo>
                    <a:pt x="146" y="1034"/>
                  </a:lnTo>
                  <a:lnTo>
                    <a:pt x="140" y="1032"/>
                  </a:lnTo>
                  <a:lnTo>
                    <a:pt x="135" y="1030"/>
                  </a:lnTo>
                  <a:lnTo>
                    <a:pt x="129" y="1026"/>
                  </a:lnTo>
                  <a:lnTo>
                    <a:pt x="125" y="1025"/>
                  </a:lnTo>
                  <a:lnTo>
                    <a:pt x="119" y="1023"/>
                  </a:lnTo>
                  <a:lnTo>
                    <a:pt x="114" y="1019"/>
                  </a:lnTo>
                  <a:lnTo>
                    <a:pt x="110" y="1017"/>
                  </a:lnTo>
                  <a:lnTo>
                    <a:pt x="106" y="1013"/>
                  </a:lnTo>
                  <a:lnTo>
                    <a:pt x="102" y="1011"/>
                  </a:lnTo>
                  <a:lnTo>
                    <a:pt x="93" y="1006"/>
                  </a:lnTo>
                  <a:lnTo>
                    <a:pt x="87" y="998"/>
                  </a:lnTo>
                  <a:lnTo>
                    <a:pt x="79" y="992"/>
                  </a:lnTo>
                  <a:lnTo>
                    <a:pt x="74" y="987"/>
                  </a:lnTo>
                  <a:lnTo>
                    <a:pt x="68" y="979"/>
                  </a:lnTo>
                  <a:lnTo>
                    <a:pt x="62" y="971"/>
                  </a:lnTo>
                  <a:lnTo>
                    <a:pt x="57" y="966"/>
                  </a:lnTo>
                  <a:lnTo>
                    <a:pt x="53" y="958"/>
                  </a:lnTo>
                  <a:lnTo>
                    <a:pt x="49" y="950"/>
                  </a:lnTo>
                  <a:lnTo>
                    <a:pt x="47" y="945"/>
                  </a:lnTo>
                  <a:lnTo>
                    <a:pt x="43" y="937"/>
                  </a:lnTo>
                  <a:lnTo>
                    <a:pt x="41" y="931"/>
                  </a:lnTo>
                  <a:lnTo>
                    <a:pt x="39" y="924"/>
                  </a:lnTo>
                  <a:lnTo>
                    <a:pt x="36" y="918"/>
                  </a:lnTo>
                  <a:lnTo>
                    <a:pt x="34" y="912"/>
                  </a:lnTo>
                  <a:lnTo>
                    <a:pt x="34" y="907"/>
                  </a:lnTo>
                  <a:lnTo>
                    <a:pt x="32" y="901"/>
                  </a:lnTo>
                  <a:lnTo>
                    <a:pt x="30" y="895"/>
                  </a:lnTo>
                  <a:lnTo>
                    <a:pt x="30" y="892"/>
                  </a:lnTo>
                  <a:lnTo>
                    <a:pt x="30" y="888"/>
                  </a:lnTo>
                  <a:lnTo>
                    <a:pt x="28" y="878"/>
                  </a:lnTo>
                  <a:lnTo>
                    <a:pt x="28" y="873"/>
                  </a:lnTo>
                  <a:lnTo>
                    <a:pt x="28" y="869"/>
                  </a:lnTo>
                  <a:lnTo>
                    <a:pt x="30" y="869"/>
                  </a:lnTo>
                  <a:lnTo>
                    <a:pt x="0" y="867"/>
                  </a:lnTo>
                  <a:lnTo>
                    <a:pt x="0" y="867"/>
                  </a:lnTo>
                  <a:close/>
                </a:path>
              </a:pathLst>
            </a:custGeom>
            <a:solidFill>
              <a:srgbClr val="4F0A5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26"/>
            <p:cNvSpPr>
              <a:spLocks/>
            </p:cNvSpPr>
            <p:nvPr/>
          </p:nvSpPr>
          <p:spPr bwMode="auto">
            <a:xfrm>
              <a:off x="7708900" y="5529263"/>
              <a:ext cx="555625" cy="420688"/>
            </a:xfrm>
            <a:custGeom>
              <a:avLst/>
              <a:gdLst/>
              <a:ahLst/>
              <a:cxnLst>
                <a:cxn ang="0">
                  <a:pos x="544" y="131"/>
                </a:cxn>
                <a:cxn ang="0">
                  <a:pos x="565" y="148"/>
                </a:cxn>
                <a:cxn ang="0">
                  <a:pos x="595" y="175"/>
                </a:cxn>
                <a:cxn ang="0">
                  <a:pos x="627" y="207"/>
                </a:cxn>
                <a:cxn ang="0">
                  <a:pos x="658" y="241"/>
                </a:cxn>
                <a:cxn ang="0">
                  <a:pos x="673" y="264"/>
                </a:cxn>
                <a:cxn ang="0">
                  <a:pos x="692" y="293"/>
                </a:cxn>
                <a:cxn ang="0">
                  <a:pos x="700" y="325"/>
                </a:cxn>
                <a:cxn ang="0">
                  <a:pos x="694" y="355"/>
                </a:cxn>
                <a:cxn ang="0">
                  <a:pos x="683" y="388"/>
                </a:cxn>
                <a:cxn ang="0">
                  <a:pos x="667" y="420"/>
                </a:cxn>
                <a:cxn ang="0">
                  <a:pos x="650" y="450"/>
                </a:cxn>
                <a:cxn ang="0">
                  <a:pos x="629" y="479"/>
                </a:cxn>
                <a:cxn ang="0">
                  <a:pos x="607" y="504"/>
                </a:cxn>
                <a:cxn ang="0">
                  <a:pos x="584" y="521"/>
                </a:cxn>
                <a:cxn ang="0">
                  <a:pos x="559" y="530"/>
                </a:cxn>
                <a:cxn ang="0">
                  <a:pos x="538" y="528"/>
                </a:cxn>
                <a:cxn ang="0">
                  <a:pos x="515" y="521"/>
                </a:cxn>
                <a:cxn ang="0">
                  <a:pos x="481" y="506"/>
                </a:cxn>
                <a:cxn ang="0">
                  <a:pos x="445" y="488"/>
                </a:cxn>
                <a:cxn ang="0">
                  <a:pos x="401" y="466"/>
                </a:cxn>
                <a:cxn ang="0">
                  <a:pos x="356" y="439"/>
                </a:cxn>
                <a:cxn ang="0">
                  <a:pos x="306" y="412"/>
                </a:cxn>
                <a:cxn ang="0">
                  <a:pos x="257" y="382"/>
                </a:cxn>
                <a:cxn ang="0">
                  <a:pos x="207" y="352"/>
                </a:cxn>
                <a:cxn ang="0">
                  <a:pos x="160" y="323"/>
                </a:cxn>
                <a:cxn ang="0">
                  <a:pos x="116" y="293"/>
                </a:cxn>
                <a:cxn ang="0">
                  <a:pos x="78" y="264"/>
                </a:cxn>
                <a:cxn ang="0">
                  <a:pos x="46" y="238"/>
                </a:cxn>
                <a:cxn ang="0">
                  <a:pos x="21" y="215"/>
                </a:cxn>
                <a:cxn ang="0">
                  <a:pos x="4" y="194"/>
                </a:cxn>
                <a:cxn ang="0">
                  <a:pos x="2" y="173"/>
                </a:cxn>
                <a:cxn ang="0">
                  <a:pos x="17" y="148"/>
                </a:cxn>
                <a:cxn ang="0">
                  <a:pos x="46" y="118"/>
                </a:cxn>
                <a:cxn ang="0">
                  <a:pos x="66" y="99"/>
                </a:cxn>
                <a:cxn ang="0">
                  <a:pos x="86" y="82"/>
                </a:cxn>
                <a:cxn ang="0">
                  <a:pos x="105" y="68"/>
                </a:cxn>
                <a:cxn ang="0">
                  <a:pos x="125" y="53"/>
                </a:cxn>
                <a:cxn ang="0">
                  <a:pos x="144" y="40"/>
                </a:cxn>
                <a:cxn ang="0">
                  <a:pos x="165" y="28"/>
                </a:cxn>
                <a:cxn ang="0">
                  <a:pos x="184" y="19"/>
                </a:cxn>
                <a:cxn ang="0">
                  <a:pos x="215" y="4"/>
                </a:cxn>
                <a:cxn ang="0">
                  <a:pos x="243" y="0"/>
                </a:cxn>
                <a:cxn ang="0">
                  <a:pos x="268" y="8"/>
                </a:cxn>
                <a:cxn ang="0">
                  <a:pos x="291" y="13"/>
                </a:cxn>
                <a:cxn ang="0">
                  <a:pos x="312" y="23"/>
                </a:cxn>
                <a:cxn ang="0">
                  <a:pos x="333" y="32"/>
                </a:cxn>
                <a:cxn ang="0">
                  <a:pos x="356" y="42"/>
                </a:cxn>
                <a:cxn ang="0">
                  <a:pos x="380" y="51"/>
                </a:cxn>
                <a:cxn ang="0">
                  <a:pos x="405" y="63"/>
                </a:cxn>
                <a:cxn ang="0">
                  <a:pos x="428" y="74"/>
                </a:cxn>
                <a:cxn ang="0">
                  <a:pos x="451" y="84"/>
                </a:cxn>
                <a:cxn ang="0">
                  <a:pos x="472" y="93"/>
                </a:cxn>
                <a:cxn ang="0">
                  <a:pos x="491" y="103"/>
                </a:cxn>
                <a:cxn ang="0">
                  <a:pos x="515" y="114"/>
                </a:cxn>
                <a:cxn ang="0">
                  <a:pos x="530" y="122"/>
                </a:cxn>
              </a:cxnLst>
              <a:rect l="0" t="0" r="r" b="b"/>
              <a:pathLst>
                <a:path w="700" h="530">
                  <a:moveTo>
                    <a:pt x="532" y="122"/>
                  </a:moveTo>
                  <a:lnTo>
                    <a:pt x="534" y="123"/>
                  </a:lnTo>
                  <a:lnTo>
                    <a:pt x="540" y="127"/>
                  </a:lnTo>
                  <a:lnTo>
                    <a:pt x="544" y="131"/>
                  </a:lnTo>
                  <a:lnTo>
                    <a:pt x="548" y="135"/>
                  </a:lnTo>
                  <a:lnTo>
                    <a:pt x="553" y="139"/>
                  </a:lnTo>
                  <a:lnTo>
                    <a:pt x="559" y="144"/>
                  </a:lnTo>
                  <a:lnTo>
                    <a:pt x="565" y="148"/>
                  </a:lnTo>
                  <a:lnTo>
                    <a:pt x="572" y="154"/>
                  </a:lnTo>
                  <a:lnTo>
                    <a:pt x="580" y="160"/>
                  </a:lnTo>
                  <a:lnTo>
                    <a:pt x="588" y="167"/>
                  </a:lnTo>
                  <a:lnTo>
                    <a:pt x="595" y="175"/>
                  </a:lnTo>
                  <a:lnTo>
                    <a:pt x="603" y="182"/>
                  </a:lnTo>
                  <a:lnTo>
                    <a:pt x="610" y="190"/>
                  </a:lnTo>
                  <a:lnTo>
                    <a:pt x="620" y="199"/>
                  </a:lnTo>
                  <a:lnTo>
                    <a:pt x="627" y="207"/>
                  </a:lnTo>
                  <a:lnTo>
                    <a:pt x="635" y="215"/>
                  </a:lnTo>
                  <a:lnTo>
                    <a:pt x="643" y="224"/>
                  </a:lnTo>
                  <a:lnTo>
                    <a:pt x="650" y="232"/>
                  </a:lnTo>
                  <a:lnTo>
                    <a:pt x="658" y="241"/>
                  </a:lnTo>
                  <a:lnTo>
                    <a:pt x="665" y="251"/>
                  </a:lnTo>
                  <a:lnTo>
                    <a:pt x="667" y="255"/>
                  </a:lnTo>
                  <a:lnTo>
                    <a:pt x="671" y="258"/>
                  </a:lnTo>
                  <a:lnTo>
                    <a:pt x="673" y="264"/>
                  </a:lnTo>
                  <a:lnTo>
                    <a:pt x="679" y="268"/>
                  </a:lnTo>
                  <a:lnTo>
                    <a:pt x="683" y="277"/>
                  </a:lnTo>
                  <a:lnTo>
                    <a:pt x="686" y="285"/>
                  </a:lnTo>
                  <a:lnTo>
                    <a:pt x="692" y="293"/>
                  </a:lnTo>
                  <a:lnTo>
                    <a:pt x="694" y="302"/>
                  </a:lnTo>
                  <a:lnTo>
                    <a:pt x="696" y="310"/>
                  </a:lnTo>
                  <a:lnTo>
                    <a:pt x="700" y="317"/>
                  </a:lnTo>
                  <a:lnTo>
                    <a:pt x="700" y="325"/>
                  </a:lnTo>
                  <a:lnTo>
                    <a:pt x="700" y="334"/>
                  </a:lnTo>
                  <a:lnTo>
                    <a:pt x="698" y="340"/>
                  </a:lnTo>
                  <a:lnTo>
                    <a:pt x="696" y="348"/>
                  </a:lnTo>
                  <a:lnTo>
                    <a:pt x="694" y="355"/>
                  </a:lnTo>
                  <a:lnTo>
                    <a:pt x="692" y="363"/>
                  </a:lnTo>
                  <a:lnTo>
                    <a:pt x="688" y="371"/>
                  </a:lnTo>
                  <a:lnTo>
                    <a:pt x="686" y="378"/>
                  </a:lnTo>
                  <a:lnTo>
                    <a:pt x="683" y="388"/>
                  </a:lnTo>
                  <a:lnTo>
                    <a:pt x="681" y="395"/>
                  </a:lnTo>
                  <a:lnTo>
                    <a:pt x="677" y="403"/>
                  </a:lnTo>
                  <a:lnTo>
                    <a:pt x="673" y="410"/>
                  </a:lnTo>
                  <a:lnTo>
                    <a:pt x="667" y="420"/>
                  </a:lnTo>
                  <a:lnTo>
                    <a:pt x="665" y="428"/>
                  </a:lnTo>
                  <a:lnTo>
                    <a:pt x="660" y="435"/>
                  </a:lnTo>
                  <a:lnTo>
                    <a:pt x="656" y="443"/>
                  </a:lnTo>
                  <a:lnTo>
                    <a:pt x="650" y="450"/>
                  </a:lnTo>
                  <a:lnTo>
                    <a:pt x="646" y="460"/>
                  </a:lnTo>
                  <a:lnTo>
                    <a:pt x="641" y="466"/>
                  </a:lnTo>
                  <a:lnTo>
                    <a:pt x="635" y="473"/>
                  </a:lnTo>
                  <a:lnTo>
                    <a:pt x="629" y="479"/>
                  </a:lnTo>
                  <a:lnTo>
                    <a:pt x="626" y="487"/>
                  </a:lnTo>
                  <a:lnTo>
                    <a:pt x="618" y="492"/>
                  </a:lnTo>
                  <a:lnTo>
                    <a:pt x="614" y="498"/>
                  </a:lnTo>
                  <a:lnTo>
                    <a:pt x="607" y="504"/>
                  </a:lnTo>
                  <a:lnTo>
                    <a:pt x="603" y="509"/>
                  </a:lnTo>
                  <a:lnTo>
                    <a:pt x="595" y="513"/>
                  </a:lnTo>
                  <a:lnTo>
                    <a:pt x="589" y="517"/>
                  </a:lnTo>
                  <a:lnTo>
                    <a:pt x="584" y="521"/>
                  </a:lnTo>
                  <a:lnTo>
                    <a:pt x="578" y="525"/>
                  </a:lnTo>
                  <a:lnTo>
                    <a:pt x="570" y="526"/>
                  </a:lnTo>
                  <a:lnTo>
                    <a:pt x="565" y="528"/>
                  </a:lnTo>
                  <a:lnTo>
                    <a:pt x="559" y="530"/>
                  </a:lnTo>
                  <a:lnTo>
                    <a:pt x="553" y="530"/>
                  </a:lnTo>
                  <a:lnTo>
                    <a:pt x="549" y="530"/>
                  </a:lnTo>
                  <a:lnTo>
                    <a:pt x="544" y="530"/>
                  </a:lnTo>
                  <a:lnTo>
                    <a:pt x="538" y="528"/>
                  </a:lnTo>
                  <a:lnTo>
                    <a:pt x="534" y="526"/>
                  </a:lnTo>
                  <a:lnTo>
                    <a:pt x="527" y="525"/>
                  </a:lnTo>
                  <a:lnTo>
                    <a:pt x="521" y="523"/>
                  </a:lnTo>
                  <a:lnTo>
                    <a:pt x="515" y="521"/>
                  </a:lnTo>
                  <a:lnTo>
                    <a:pt x="508" y="517"/>
                  </a:lnTo>
                  <a:lnTo>
                    <a:pt x="500" y="513"/>
                  </a:lnTo>
                  <a:lnTo>
                    <a:pt x="491" y="511"/>
                  </a:lnTo>
                  <a:lnTo>
                    <a:pt x="481" y="506"/>
                  </a:lnTo>
                  <a:lnTo>
                    <a:pt x="473" y="504"/>
                  </a:lnTo>
                  <a:lnTo>
                    <a:pt x="464" y="498"/>
                  </a:lnTo>
                  <a:lnTo>
                    <a:pt x="454" y="492"/>
                  </a:lnTo>
                  <a:lnTo>
                    <a:pt x="445" y="488"/>
                  </a:lnTo>
                  <a:lnTo>
                    <a:pt x="435" y="485"/>
                  </a:lnTo>
                  <a:lnTo>
                    <a:pt x="422" y="479"/>
                  </a:lnTo>
                  <a:lnTo>
                    <a:pt x="413" y="473"/>
                  </a:lnTo>
                  <a:lnTo>
                    <a:pt x="401" y="466"/>
                  </a:lnTo>
                  <a:lnTo>
                    <a:pt x="390" y="460"/>
                  </a:lnTo>
                  <a:lnTo>
                    <a:pt x="378" y="454"/>
                  </a:lnTo>
                  <a:lnTo>
                    <a:pt x="367" y="447"/>
                  </a:lnTo>
                  <a:lnTo>
                    <a:pt x="356" y="439"/>
                  </a:lnTo>
                  <a:lnTo>
                    <a:pt x="344" y="433"/>
                  </a:lnTo>
                  <a:lnTo>
                    <a:pt x="331" y="426"/>
                  </a:lnTo>
                  <a:lnTo>
                    <a:pt x="319" y="420"/>
                  </a:lnTo>
                  <a:lnTo>
                    <a:pt x="306" y="412"/>
                  </a:lnTo>
                  <a:lnTo>
                    <a:pt x="293" y="405"/>
                  </a:lnTo>
                  <a:lnTo>
                    <a:pt x="281" y="397"/>
                  </a:lnTo>
                  <a:lnTo>
                    <a:pt x="268" y="390"/>
                  </a:lnTo>
                  <a:lnTo>
                    <a:pt x="257" y="382"/>
                  </a:lnTo>
                  <a:lnTo>
                    <a:pt x="245" y="376"/>
                  </a:lnTo>
                  <a:lnTo>
                    <a:pt x="232" y="369"/>
                  </a:lnTo>
                  <a:lnTo>
                    <a:pt x="221" y="361"/>
                  </a:lnTo>
                  <a:lnTo>
                    <a:pt x="207" y="352"/>
                  </a:lnTo>
                  <a:lnTo>
                    <a:pt x="196" y="344"/>
                  </a:lnTo>
                  <a:lnTo>
                    <a:pt x="184" y="336"/>
                  </a:lnTo>
                  <a:lnTo>
                    <a:pt x="171" y="329"/>
                  </a:lnTo>
                  <a:lnTo>
                    <a:pt x="160" y="323"/>
                  </a:lnTo>
                  <a:lnTo>
                    <a:pt x="150" y="315"/>
                  </a:lnTo>
                  <a:lnTo>
                    <a:pt x="139" y="308"/>
                  </a:lnTo>
                  <a:lnTo>
                    <a:pt x="127" y="300"/>
                  </a:lnTo>
                  <a:lnTo>
                    <a:pt x="116" y="293"/>
                  </a:lnTo>
                  <a:lnTo>
                    <a:pt x="106" y="285"/>
                  </a:lnTo>
                  <a:lnTo>
                    <a:pt x="97" y="277"/>
                  </a:lnTo>
                  <a:lnTo>
                    <a:pt x="87" y="270"/>
                  </a:lnTo>
                  <a:lnTo>
                    <a:pt x="78" y="264"/>
                  </a:lnTo>
                  <a:lnTo>
                    <a:pt x="70" y="258"/>
                  </a:lnTo>
                  <a:lnTo>
                    <a:pt x="61" y="251"/>
                  </a:lnTo>
                  <a:lnTo>
                    <a:pt x="53" y="243"/>
                  </a:lnTo>
                  <a:lnTo>
                    <a:pt x="46" y="238"/>
                  </a:lnTo>
                  <a:lnTo>
                    <a:pt x="38" y="232"/>
                  </a:lnTo>
                  <a:lnTo>
                    <a:pt x="30" y="226"/>
                  </a:lnTo>
                  <a:lnTo>
                    <a:pt x="27" y="218"/>
                  </a:lnTo>
                  <a:lnTo>
                    <a:pt x="21" y="215"/>
                  </a:lnTo>
                  <a:lnTo>
                    <a:pt x="17" y="209"/>
                  </a:lnTo>
                  <a:lnTo>
                    <a:pt x="11" y="205"/>
                  </a:lnTo>
                  <a:lnTo>
                    <a:pt x="8" y="199"/>
                  </a:lnTo>
                  <a:lnTo>
                    <a:pt x="4" y="194"/>
                  </a:lnTo>
                  <a:lnTo>
                    <a:pt x="2" y="192"/>
                  </a:lnTo>
                  <a:lnTo>
                    <a:pt x="0" y="184"/>
                  </a:lnTo>
                  <a:lnTo>
                    <a:pt x="0" y="179"/>
                  </a:lnTo>
                  <a:lnTo>
                    <a:pt x="2" y="173"/>
                  </a:lnTo>
                  <a:lnTo>
                    <a:pt x="4" y="167"/>
                  </a:lnTo>
                  <a:lnTo>
                    <a:pt x="8" y="160"/>
                  </a:lnTo>
                  <a:lnTo>
                    <a:pt x="13" y="154"/>
                  </a:lnTo>
                  <a:lnTo>
                    <a:pt x="17" y="148"/>
                  </a:lnTo>
                  <a:lnTo>
                    <a:pt x="25" y="141"/>
                  </a:lnTo>
                  <a:lnTo>
                    <a:pt x="30" y="133"/>
                  </a:lnTo>
                  <a:lnTo>
                    <a:pt x="38" y="125"/>
                  </a:lnTo>
                  <a:lnTo>
                    <a:pt x="46" y="118"/>
                  </a:lnTo>
                  <a:lnTo>
                    <a:pt x="53" y="110"/>
                  </a:lnTo>
                  <a:lnTo>
                    <a:pt x="57" y="106"/>
                  </a:lnTo>
                  <a:lnTo>
                    <a:pt x="61" y="103"/>
                  </a:lnTo>
                  <a:lnTo>
                    <a:pt x="66" y="99"/>
                  </a:lnTo>
                  <a:lnTo>
                    <a:pt x="70" y="95"/>
                  </a:lnTo>
                  <a:lnTo>
                    <a:pt x="76" y="89"/>
                  </a:lnTo>
                  <a:lnTo>
                    <a:pt x="80" y="87"/>
                  </a:lnTo>
                  <a:lnTo>
                    <a:pt x="86" y="82"/>
                  </a:lnTo>
                  <a:lnTo>
                    <a:pt x="89" y="80"/>
                  </a:lnTo>
                  <a:lnTo>
                    <a:pt x="95" y="76"/>
                  </a:lnTo>
                  <a:lnTo>
                    <a:pt x="101" y="72"/>
                  </a:lnTo>
                  <a:lnTo>
                    <a:pt x="105" y="68"/>
                  </a:lnTo>
                  <a:lnTo>
                    <a:pt x="110" y="65"/>
                  </a:lnTo>
                  <a:lnTo>
                    <a:pt x="114" y="61"/>
                  </a:lnTo>
                  <a:lnTo>
                    <a:pt x="120" y="57"/>
                  </a:lnTo>
                  <a:lnTo>
                    <a:pt x="125" y="53"/>
                  </a:lnTo>
                  <a:lnTo>
                    <a:pt x="129" y="51"/>
                  </a:lnTo>
                  <a:lnTo>
                    <a:pt x="135" y="46"/>
                  </a:lnTo>
                  <a:lnTo>
                    <a:pt x="139" y="44"/>
                  </a:lnTo>
                  <a:lnTo>
                    <a:pt x="144" y="40"/>
                  </a:lnTo>
                  <a:lnTo>
                    <a:pt x="150" y="38"/>
                  </a:lnTo>
                  <a:lnTo>
                    <a:pt x="154" y="34"/>
                  </a:lnTo>
                  <a:lnTo>
                    <a:pt x="160" y="30"/>
                  </a:lnTo>
                  <a:lnTo>
                    <a:pt x="165" y="28"/>
                  </a:lnTo>
                  <a:lnTo>
                    <a:pt x="169" y="25"/>
                  </a:lnTo>
                  <a:lnTo>
                    <a:pt x="175" y="23"/>
                  </a:lnTo>
                  <a:lnTo>
                    <a:pt x="179" y="21"/>
                  </a:lnTo>
                  <a:lnTo>
                    <a:pt x="184" y="19"/>
                  </a:lnTo>
                  <a:lnTo>
                    <a:pt x="190" y="17"/>
                  </a:lnTo>
                  <a:lnTo>
                    <a:pt x="198" y="11"/>
                  </a:lnTo>
                  <a:lnTo>
                    <a:pt x="207" y="8"/>
                  </a:lnTo>
                  <a:lnTo>
                    <a:pt x="215" y="4"/>
                  </a:lnTo>
                  <a:lnTo>
                    <a:pt x="224" y="4"/>
                  </a:lnTo>
                  <a:lnTo>
                    <a:pt x="230" y="0"/>
                  </a:lnTo>
                  <a:lnTo>
                    <a:pt x="238" y="0"/>
                  </a:lnTo>
                  <a:lnTo>
                    <a:pt x="243" y="0"/>
                  </a:lnTo>
                  <a:lnTo>
                    <a:pt x="251" y="2"/>
                  </a:lnTo>
                  <a:lnTo>
                    <a:pt x="255" y="2"/>
                  </a:lnTo>
                  <a:lnTo>
                    <a:pt x="262" y="4"/>
                  </a:lnTo>
                  <a:lnTo>
                    <a:pt x="268" y="8"/>
                  </a:lnTo>
                  <a:lnTo>
                    <a:pt x="278" y="9"/>
                  </a:lnTo>
                  <a:lnTo>
                    <a:pt x="281" y="11"/>
                  </a:lnTo>
                  <a:lnTo>
                    <a:pt x="287" y="11"/>
                  </a:lnTo>
                  <a:lnTo>
                    <a:pt x="291" y="13"/>
                  </a:lnTo>
                  <a:lnTo>
                    <a:pt x="297" y="17"/>
                  </a:lnTo>
                  <a:lnTo>
                    <a:pt x="300" y="19"/>
                  </a:lnTo>
                  <a:lnTo>
                    <a:pt x="306" y="21"/>
                  </a:lnTo>
                  <a:lnTo>
                    <a:pt x="312" y="23"/>
                  </a:lnTo>
                  <a:lnTo>
                    <a:pt x="317" y="25"/>
                  </a:lnTo>
                  <a:lnTo>
                    <a:pt x="321" y="27"/>
                  </a:lnTo>
                  <a:lnTo>
                    <a:pt x="327" y="30"/>
                  </a:lnTo>
                  <a:lnTo>
                    <a:pt x="333" y="32"/>
                  </a:lnTo>
                  <a:lnTo>
                    <a:pt x="338" y="34"/>
                  </a:lnTo>
                  <a:lnTo>
                    <a:pt x="344" y="38"/>
                  </a:lnTo>
                  <a:lnTo>
                    <a:pt x="350" y="40"/>
                  </a:lnTo>
                  <a:lnTo>
                    <a:pt x="356" y="42"/>
                  </a:lnTo>
                  <a:lnTo>
                    <a:pt x="363" y="44"/>
                  </a:lnTo>
                  <a:lnTo>
                    <a:pt x="369" y="47"/>
                  </a:lnTo>
                  <a:lnTo>
                    <a:pt x="375" y="49"/>
                  </a:lnTo>
                  <a:lnTo>
                    <a:pt x="380" y="51"/>
                  </a:lnTo>
                  <a:lnTo>
                    <a:pt x="386" y="55"/>
                  </a:lnTo>
                  <a:lnTo>
                    <a:pt x="392" y="57"/>
                  </a:lnTo>
                  <a:lnTo>
                    <a:pt x="399" y="61"/>
                  </a:lnTo>
                  <a:lnTo>
                    <a:pt x="405" y="63"/>
                  </a:lnTo>
                  <a:lnTo>
                    <a:pt x="411" y="66"/>
                  </a:lnTo>
                  <a:lnTo>
                    <a:pt x="416" y="70"/>
                  </a:lnTo>
                  <a:lnTo>
                    <a:pt x="422" y="72"/>
                  </a:lnTo>
                  <a:lnTo>
                    <a:pt x="428" y="74"/>
                  </a:lnTo>
                  <a:lnTo>
                    <a:pt x="433" y="76"/>
                  </a:lnTo>
                  <a:lnTo>
                    <a:pt x="439" y="80"/>
                  </a:lnTo>
                  <a:lnTo>
                    <a:pt x="445" y="82"/>
                  </a:lnTo>
                  <a:lnTo>
                    <a:pt x="451" y="84"/>
                  </a:lnTo>
                  <a:lnTo>
                    <a:pt x="456" y="87"/>
                  </a:lnTo>
                  <a:lnTo>
                    <a:pt x="462" y="89"/>
                  </a:lnTo>
                  <a:lnTo>
                    <a:pt x="468" y="91"/>
                  </a:lnTo>
                  <a:lnTo>
                    <a:pt x="472" y="93"/>
                  </a:lnTo>
                  <a:lnTo>
                    <a:pt x="477" y="97"/>
                  </a:lnTo>
                  <a:lnTo>
                    <a:pt x="481" y="97"/>
                  </a:lnTo>
                  <a:lnTo>
                    <a:pt x="487" y="101"/>
                  </a:lnTo>
                  <a:lnTo>
                    <a:pt x="491" y="103"/>
                  </a:lnTo>
                  <a:lnTo>
                    <a:pt x="494" y="104"/>
                  </a:lnTo>
                  <a:lnTo>
                    <a:pt x="502" y="108"/>
                  </a:lnTo>
                  <a:lnTo>
                    <a:pt x="510" y="112"/>
                  </a:lnTo>
                  <a:lnTo>
                    <a:pt x="515" y="114"/>
                  </a:lnTo>
                  <a:lnTo>
                    <a:pt x="521" y="118"/>
                  </a:lnTo>
                  <a:lnTo>
                    <a:pt x="525" y="120"/>
                  </a:lnTo>
                  <a:lnTo>
                    <a:pt x="529" y="122"/>
                  </a:lnTo>
                  <a:lnTo>
                    <a:pt x="530" y="122"/>
                  </a:lnTo>
                  <a:lnTo>
                    <a:pt x="532" y="122"/>
                  </a:lnTo>
                  <a:lnTo>
                    <a:pt x="532" y="122"/>
                  </a:lnTo>
                  <a:close/>
                </a:path>
              </a:pathLst>
            </a:custGeom>
            <a:solidFill>
              <a:srgbClr val="CCCC9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5" name="Freeform 27"/>
            <p:cNvSpPr>
              <a:spLocks/>
            </p:cNvSpPr>
            <p:nvPr/>
          </p:nvSpPr>
          <p:spPr bwMode="auto">
            <a:xfrm>
              <a:off x="7696200" y="5667376"/>
              <a:ext cx="592137" cy="377825"/>
            </a:xfrm>
            <a:custGeom>
              <a:avLst/>
              <a:gdLst/>
              <a:ahLst/>
              <a:cxnLst>
                <a:cxn ang="0">
                  <a:pos x="59" y="11"/>
                </a:cxn>
                <a:cxn ang="0">
                  <a:pos x="83" y="26"/>
                </a:cxn>
                <a:cxn ang="0">
                  <a:pos x="122" y="51"/>
                </a:cxn>
                <a:cxn ang="0">
                  <a:pos x="165" y="82"/>
                </a:cxn>
                <a:cxn ang="0">
                  <a:pos x="218" y="116"/>
                </a:cxn>
                <a:cxn ang="0">
                  <a:pos x="274" y="154"/>
                </a:cxn>
                <a:cxn ang="0">
                  <a:pos x="331" y="190"/>
                </a:cxn>
                <a:cxn ang="0">
                  <a:pos x="388" y="226"/>
                </a:cxn>
                <a:cxn ang="0">
                  <a:pos x="439" y="258"/>
                </a:cxn>
                <a:cxn ang="0">
                  <a:pos x="485" y="289"/>
                </a:cxn>
                <a:cxn ang="0">
                  <a:pos x="521" y="312"/>
                </a:cxn>
                <a:cxn ang="0">
                  <a:pos x="549" y="329"/>
                </a:cxn>
                <a:cxn ang="0">
                  <a:pos x="570" y="329"/>
                </a:cxn>
                <a:cxn ang="0">
                  <a:pos x="599" y="302"/>
                </a:cxn>
                <a:cxn ang="0">
                  <a:pos x="633" y="260"/>
                </a:cxn>
                <a:cxn ang="0">
                  <a:pos x="648" y="237"/>
                </a:cxn>
                <a:cxn ang="0">
                  <a:pos x="665" y="213"/>
                </a:cxn>
                <a:cxn ang="0">
                  <a:pos x="688" y="180"/>
                </a:cxn>
                <a:cxn ang="0">
                  <a:pos x="711" y="154"/>
                </a:cxn>
                <a:cxn ang="0">
                  <a:pos x="732" y="163"/>
                </a:cxn>
                <a:cxn ang="0">
                  <a:pos x="743" y="192"/>
                </a:cxn>
                <a:cxn ang="0">
                  <a:pos x="745" y="215"/>
                </a:cxn>
                <a:cxn ang="0">
                  <a:pos x="743" y="243"/>
                </a:cxn>
                <a:cxn ang="0">
                  <a:pos x="736" y="275"/>
                </a:cxn>
                <a:cxn ang="0">
                  <a:pos x="720" y="312"/>
                </a:cxn>
                <a:cxn ang="0">
                  <a:pos x="701" y="350"/>
                </a:cxn>
                <a:cxn ang="0">
                  <a:pos x="679" y="388"/>
                </a:cxn>
                <a:cxn ang="0">
                  <a:pos x="654" y="422"/>
                </a:cxn>
                <a:cxn ang="0">
                  <a:pos x="627" y="446"/>
                </a:cxn>
                <a:cxn ang="0">
                  <a:pos x="601" y="465"/>
                </a:cxn>
                <a:cxn ang="0">
                  <a:pos x="576" y="475"/>
                </a:cxn>
                <a:cxn ang="0">
                  <a:pos x="547" y="469"/>
                </a:cxn>
                <a:cxn ang="0">
                  <a:pos x="517" y="456"/>
                </a:cxn>
                <a:cxn ang="0">
                  <a:pos x="481" y="441"/>
                </a:cxn>
                <a:cxn ang="0">
                  <a:pos x="439" y="418"/>
                </a:cxn>
                <a:cxn ang="0">
                  <a:pos x="393" y="393"/>
                </a:cxn>
                <a:cxn ang="0">
                  <a:pos x="348" y="367"/>
                </a:cxn>
                <a:cxn ang="0">
                  <a:pos x="298" y="336"/>
                </a:cxn>
                <a:cxn ang="0">
                  <a:pos x="253" y="306"/>
                </a:cxn>
                <a:cxn ang="0">
                  <a:pos x="207" y="279"/>
                </a:cxn>
                <a:cxn ang="0">
                  <a:pos x="167" y="251"/>
                </a:cxn>
                <a:cxn ang="0">
                  <a:pos x="131" y="226"/>
                </a:cxn>
                <a:cxn ang="0">
                  <a:pos x="103" y="205"/>
                </a:cxn>
                <a:cxn ang="0">
                  <a:pos x="68" y="178"/>
                </a:cxn>
                <a:cxn ang="0">
                  <a:pos x="38" y="148"/>
                </a:cxn>
                <a:cxn ang="0">
                  <a:pos x="17" y="121"/>
                </a:cxn>
                <a:cxn ang="0">
                  <a:pos x="6" y="97"/>
                </a:cxn>
                <a:cxn ang="0">
                  <a:pos x="0" y="66"/>
                </a:cxn>
                <a:cxn ang="0">
                  <a:pos x="4" y="38"/>
                </a:cxn>
                <a:cxn ang="0">
                  <a:pos x="15" y="13"/>
                </a:cxn>
                <a:cxn ang="0">
                  <a:pos x="47" y="4"/>
                </a:cxn>
              </a:cxnLst>
              <a:rect l="0" t="0" r="r" b="b"/>
              <a:pathLst>
                <a:path w="745" h="475">
                  <a:moveTo>
                    <a:pt x="47" y="4"/>
                  </a:moveTo>
                  <a:lnTo>
                    <a:pt x="47" y="4"/>
                  </a:lnTo>
                  <a:lnTo>
                    <a:pt x="53" y="5"/>
                  </a:lnTo>
                  <a:lnTo>
                    <a:pt x="55" y="7"/>
                  </a:lnTo>
                  <a:lnTo>
                    <a:pt x="59" y="11"/>
                  </a:lnTo>
                  <a:lnTo>
                    <a:pt x="63" y="13"/>
                  </a:lnTo>
                  <a:lnTo>
                    <a:pt x="66" y="17"/>
                  </a:lnTo>
                  <a:lnTo>
                    <a:pt x="72" y="19"/>
                  </a:lnTo>
                  <a:lnTo>
                    <a:pt x="78" y="23"/>
                  </a:lnTo>
                  <a:lnTo>
                    <a:pt x="83" y="26"/>
                  </a:lnTo>
                  <a:lnTo>
                    <a:pt x="91" y="30"/>
                  </a:lnTo>
                  <a:lnTo>
                    <a:pt x="97" y="36"/>
                  </a:lnTo>
                  <a:lnTo>
                    <a:pt x="104" y="42"/>
                  </a:lnTo>
                  <a:lnTo>
                    <a:pt x="112" y="45"/>
                  </a:lnTo>
                  <a:lnTo>
                    <a:pt x="122" y="51"/>
                  </a:lnTo>
                  <a:lnTo>
                    <a:pt x="129" y="57"/>
                  </a:lnTo>
                  <a:lnTo>
                    <a:pt x="137" y="63"/>
                  </a:lnTo>
                  <a:lnTo>
                    <a:pt x="146" y="68"/>
                  </a:lnTo>
                  <a:lnTo>
                    <a:pt x="156" y="76"/>
                  </a:lnTo>
                  <a:lnTo>
                    <a:pt x="165" y="82"/>
                  </a:lnTo>
                  <a:lnTo>
                    <a:pt x="177" y="87"/>
                  </a:lnTo>
                  <a:lnTo>
                    <a:pt x="186" y="95"/>
                  </a:lnTo>
                  <a:lnTo>
                    <a:pt x="198" y="102"/>
                  </a:lnTo>
                  <a:lnTo>
                    <a:pt x="207" y="108"/>
                  </a:lnTo>
                  <a:lnTo>
                    <a:pt x="218" y="116"/>
                  </a:lnTo>
                  <a:lnTo>
                    <a:pt x="228" y="123"/>
                  </a:lnTo>
                  <a:lnTo>
                    <a:pt x="241" y="131"/>
                  </a:lnTo>
                  <a:lnTo>
                    <a:pt x="251" y="139"/>
                  </a:lnTo>
                  <a:lnTo>
                    <a:pt x="264" y="146"/>
                  </a:lnTo>
                  <a:lnTo>
                    <a:pt x="274" y="154"/>
                  </a:lnTo>
                  <a:lnTo>
                    <a:pt x="287" y="161"/>
                  </a:lnTo>
                  <a:lnTo>
                    <a:pt x="298" y="167"/>
                  </a:lnTo>
                  <a:lnTo>
                    <a:pt x="310" y="175"/>
                  </a:lnTo>
                  <a:lnTo>
                    <a:pt x="319" y="182"/>
                  </a:lnTo>
                  <a:lnTo>
                    <a:pt x="331" y="190"/>
                  </a:lnTo>
                  <a:lnTo>
                    <a:pt x="342" y="196"/>
                  </a:lnTo>
                  <a:lnTo>
                    <a:pt x="354" y="203"/>
                  </a:lnTo>
                  <a:lnTo>
                    <a:pt x="365" y="211"/>
                  </a:lnTo>
                  <a:lnTo>
                    <a:pt x="376" y="218"/>
                  </a:lnTo>
                  <a:lnTo>
                    <a:pt x="388" y="226"/>
                  </a:lnTo>
                  <a:lnTo>
                    <a:pt x="397" y="232"/>
                  </a:lnTo>
                  <a:lnTo>
                    <a:pt x="409" y="239"/>
                  </a:lnTo>
                  <a:lnTo>
                    <a:pt x="420" y="245"/>
                  </a:lnTo>
                  <a:lnTo>
                    <a:pt x="430" y="253"/>
                  </a:lnTo>
                  <a:lnTo>
                    <a:pt x="439" y="258"/>
                  </a:lnTo>
                  <a:lnTo>
                    <a:pt x="449" y="266"/>
                  </a:lnTo>
                  <a:lnTo>
                    <a:pt x="458" y="272"/>
                  </a:lnTo>
                  <a:lnTo>
                    <a:pt x="468" y="277"/>
                  </a:lnTo>
                  <a:lnTo>
                    <a:pt x="475" y="283"/>
                  </a:lnTo>
                  <a:lnTo>
                    <a:pt x="485" y="289"/>
                  </a:lnTo>
                  <a:lnTo>
                    <a:pt x="492" y="294"/>
                  </a:lnTo>
                  <a:lnTo>
                    <a:pt x="500" y="298"/>
                  </a:lnTo>
                  <a:lnTo>
                    <a:pt x="508" y="304"/>
                  </a:lnTo>
                  <a:lnTo>
                    <a:pt x="513" y="308"/>
                  </a:lnTo>
                  <a:lnTo>
                    <a:pt x="521" y="312"/>
                  </a:lnTo>
                  <a:lnTo>
                    <a:pt x="527" y="315"/>
                  </a:lnTo>
                  <a:lnTo>
                    <a:pt x="532" y="319"/>
                  </a:lnTo>
                  <a:lnTo>
                    <a:pt x="536" y="321"/>
                  </a:lnTo>
                  <a:lnTo>
                    <a:pt x="542" y="325"/>
                  </a:lnTo>
                  <a:lnTo>
                    <a:pt x="549" y="329"/>
                  </a:lnTo>
                  <a:lnTo>
                    <a:pt x="555" y="332"/>
                  </a:lnTo>
                  <a:lnTo>
                    <a:pt x="557" y="332"/>
                  </a:lnTo>
                  <a:lnTo>
                    <a:pt x="561" y="334"/>
                  </a:lnTo>
                  <a:lnTo>
                    <a:pt x="566" y="331"/>
                  </a:lnTo>
                  <a:lnTo>
                    <a:pt x="570" y="329"/>
                  </a:lnTo>
                  <a:lnTo>
                    <a:pt x="576" y="325"/>
                  </a:lnTo>
                  <a:lnTo>
                    <a:pt x="582" y="321"/>
                  </a:lnTo>
                  <a:lnTo>
                    <a:pt x="587" y="315"/>
                  </a:lnTo>
                  <a:lnTo>
                    <a:pt x="595" y="310"/>
                  </a:lnTo>
                  <a:lnTo>
                    <a:pt x="599" y="302"/>
                  </a:lnTo>
                  <a:lnTo>
                    <a:pt x="606" y="294"/>
                  </a:lnTo>
                  <a:lnTo>
                    <a:pt x="612" y="287"/>
                  </a:lnTo>
                  <a:lnTo>
                    <a:pt x="620" y="279"/>
                  </a:lnTo>
                  <a:lnTo>
                    <a:pt x="625" y="270"/>
                  </a:lnTo>
                  <a:lnTo>
                    <a:pt x="633" y="260"/>
                  </a:lnTo>
                  <a:lnTo>
                    <a:pt x="635" y="256"/>
                  </a:lnTo>
                  <a:lnTo>
                    <a:pt x="639" y="251"/>
                  </a:lnTo>
                  <a:lnTo>
                    <a:pt x="643" y="247"/>
                  </a:lnTo>
                  <a:lnTo>
                    <a:pt x="646" y="243"/>
                  </a:lnTo>
                  <a:lnTo>
                    <a:pt x="648" y="237"/>
                  </a:lnTo>
                  <a:lnTo>
                    <a:pt x="652" y="232"/>
                  </a:lnTo>
                  <a:lnTo>
                    <a:pt x="656" y="228"/>
                  </a:lnTo>
                  <a:lnTo>
                    <a:pt x="660" y="224"/>
                  </a:lnTo>
                  <a:lnTo>
                    <a:pt x="662" y="218"/>
                  </a:lnTo>
                  <a:lnTo>
                    <a:pt x="665" y="213"/>
                  </a:lnTo>
                  <a:lnTo>
                    <a:pt x="667" y="209"/>
                  </a:lnTo>
                  <a:lnTo>
                    <a:pt x="671" y="205"/>
                  </a:lnTo>
                  <a:lnTo>
                    <a:pt x="677" y="196"/>
                  </a:lnTo>
                  <a:lnTo>
                    <a:pt x="682" y="188"/>
                  </a:lnTo>
                  <a:lnTo>
                    <a:pt x="688" y="180"/>
                  </a:lnTo>
                  <a:lnTo>
                    <a:pt x="694" y="175"/>
                  </a:lnTo>
                  <a:lnTo>
                    <a:pt x="698" y="167"/>
                  </a:lnTo>
                  <a:lnTo>
                    <a:pt x="703" y="161"/>
                  </a:lnTo>
                  <a:lnTo>
                    <a:pt x="707" y="158"/>
                  </a:lnTo>
                  <a:lnTo>
                    <a:pt x="711" y="154"/>
                  </a:lnTo>
                  <a:lnTo>
                    <a:pt x="719" y="150"/>
                  </a:lnTo>
                  <a:lnTo>
                    <a:pt x="722" y="152"/>
                  </a:lnTo>
                  <a:lnTo>
                    <a:pt x="726" y="154"/>
                  </a:lnTo>
                  <a:lnTo>
                    <a:pt x="730" y="159"/>
                  </a:lnTo>
                  <a:lnTo>
                    <a:pt x="732" y="163"/>
                  </a:lnTo>
                  <a:lnTo>
                    <a:pt x="736" y="171"/>
                  </a:lnTo>
                  <a:lnTo>
                    <a:pt x="740" y="177"/>
                  </a:lnTo>
                  <a:lnTo>
                    <a:pt x="741" y="184"/>
                  </a:lnTo>
                  <a:lnTo>
                    <a:pt x="743" y="186"/>
                  </a:lnTo>
                  <a:lnTo>
                    <a:pt x="743" y="192"/>
                  </a:lnTo>
                  <a:lnTo>
                    <a:pt x="743" y="196"/>
                  </a:lnTo>
                  <a:lnTo>
                    <a:pt x="745" y="201"/>
                  </a:lnTo>
                  <a:lnTo>
                    <a:pt x="745" y="205"/>
                  </a:lnTo>
                  <a:lnTo>
                    <a:pt x="745" y="211"/>
                  </a:lnTo>
                  <a:lnTo>
                    <a:pt x="745" y="215"/>
                  </a:lnTo>
                  <a:lnTo>
                    <a:pt x="745" y="220"/>
                  </a:lnTo>
                  <a:lnTo>
                    <a:pt x="745" y="226"/>
                  </a:lnTo>
                  <a:lnTo>
                    <a:pt x="745" y="232"/>
                  </a:lnTo>
                  <a:lnTo>
                    <a:pt x="743" y="237"/>
                  </a:lnTo>
                  <a:lnTo>
                    <a:pt x="743" y="243"/>
                  </a:lnTo>
                  <a:lnTo>
                    <a:pt x="743" y="249"/>
                  </a:lnTo>
                  <a:lnTo>
                    <a:pt x="741" y="256"/>
                  </a:lnTo>
                  <a:lnTo>
                    <a:pt x="740" y="262"/>
                  </a:lnTo>
                  <a:lnTo>
                    <a:pt x="738" y="270"/>
                  </a:lnTo>
                  <a:lnTo>
                    <a:pt x="736" y="275"/>
                  </a:lnTo>
                  <a:lnTo>
                    <a:pt x="734" y="283"/>
                  </a:lnTo>
                  <a:lnTo>
                    <a:pt x="730" y="291"/>
                  </a:lnTo>
                  <a:lnTo>
                    <a:pt x="728" y="298"/>
                  </a:lnTo>
                  <a:lnTo>
                    <a:pt x="724" y="304"/>
                  </a:lnTo>
                  <a:lnTo>
                    <a:pt x="720" y="312"/>
                  </a:lnTo>
                  <a:lnTo>
                    <a:pt x="717" y="319"/>
                  </a:lnTo>
                  <a:lnTo>
                    <a:pt x="715" y="327"/>
                  </a:lnTo>
                  <a:lnTo>
                    <a:pt x="709" y="334"/>
                  </a:lnTo>
                  <a:lnTo>
                    <a:pt x="705" y="342"/>
                  </a:lnTo>
                  <a:lnTo>
                    <a:pt x="701" y="350"/>
                  </a:lnTo>
                  <a:lnTo>
                    <a:pt x="698" y="357"/>
                  </a:lnTo>
                  <a:lnTo>
                    <a:pt x="692" y="365"/>
                  </a:lnTo>
                  <a:lnTo>
                    <a:pt x="688" y="372"/>
                  </a:lnTo>
                  <a:lnTo>
                    <a:pt x="682" y="380"/>
                  </a:lnTo>
                  <a:lnTo>
                    <a:pt x="679" y="388"/>
                  </a:lnTo>
                  <a:lnTo>
                    <a:pt x="673" y="393"/>
                  </a:lnTo>
                  <a:lnTo>
                    <a:pt x="669" y="401"/>
                  </a:lnTo>
                  <a:lnTo>
                    <a:pt x="663" y="407"/>
                  </a:lnTo>
                  <a:lnTo>
                    <a:pt x="660" y="414"/>
                  </a:lnTo>
                  <a:lnTo>
                    <a:pt x="654" y="422"/>
                  </a:lnTo>
                  <a:lnTo>
                    <a:pt x="648" y="427"/>
                  </a:lnTo>
                  <a:lnTo>
                    <a:pt x="643" y="433"/>
                  </a:lnTo>
                  <a:lnTo>
                    <a:pt x="639" y="439"/>
                  </a:lnTo>
                  <a:lnTo>
                    <a:pt x="633" y="443"/>
                  </a:lnTo>
                  <a:lnTo>
                    <a:pt x="627" y="446"/>
                  </a:lnTo>
                  <a:lnTo>
                    <a:pt x="622" y="452"/>
                  </a:lnTo>
                  <a:lnTo>
                    <a:pt x="618" y="458"/>
                  </a:lnTo>
                  <a:lnTo>
                    <a:pt x="612" y="460"/>
                  </a:lnTo>
                  <a:lnTo>
                    <a:pt x="606" y="464"/>
                  </a:lnTo>
                  <a:lnTo>
                    <a:pt x="601" y="465"/>
                  </a:lnTo>
                  <a:lnTo>
                    <a:pt x="595" y="469"/>
                  </a:lnTo>
                  <a:lnTo>
                    <a:pt x="591" y="471"/>
                  </a:lnTo>
                  <a:lnTo>
                    <a:pt x="585" y="473"/>
                  </a:lnTo>
                  <a:lnTo>
                    <a:pt x="580" y="473"/>
                  </a:lnTo>
                  <a:lnTo>
                    <a:pt x="576" y="475"/>
                  </a:lnTo>
                  <a:lnTo>
                    <a:pt x="568" y="475"/>
                  </a:lnTo>
                  <a:lnTo>
                    <a:pt x="561" y="473"/>
                  </a:lnTo>
                  <a:lnTo>
                    <a:pt x="555" y="471"/>
                  </a:lnTo>
                  <a:lnTo>
                    <a:pt x="551" y="471"/>
                  </a:lnTo>
                  <a:lnTo>
                    <a:pt x="547" y="469"/>
                  </a:lnTo>
                  <a:lnTo>
                    <a:pt x="542" y="467"/>
                  </a:lnTo>
                  <a:lnTo>
                    <a:pt x="536" y="464"/>
                  </a:lnTo>
                  <a:lnTo>
                    <a:pt x="530" y="462"/>
                  </a:lnTo>
                  <a:lnTo>
                    <a:pt x="523" y="460"/>
                  </a:lnTo>
                  <a:lnTo>
                    <a:pt x="517" y="456"/>
                  </a:lnTo>
                  <a:lnTo>
                    <a:pt x="511" y="452"/>
                  </a:lnTo>
                  <a:lnTo>
                    <a:pt x="504" y="450"/>
                  </a:lnTo>
                  <a:lnTo>
                    <a:pt x="496" y="446"/>
                  </a:lnTo>
                  <a:lnTo>
                    <a:pt x="489" y="445"/>
                  </a:lnTo>
                  <a:lnTo>
                    <a:pt x="481" y="441"/>
                  </a:lnTo>
                  <a:lnTo>
                    <a:pt x="471" y="435"/>
                  </a:lnTo>
                  <a:lnTo>
                    <a:pt x="464" y="431"/>
                  </a:lnTo>
                  <a:lnTo>
                    <a:pt x="456" y="427"/>
                  </a:lnTo>
                  <a:lnTo>
                    <a:pt x="447" y="422"/>
                  </a:lnTo>
                  <a:lnTo>
                    <a:pt x="439" y="418"/>
                  </a:lnTo>
                  <a:lnTo>
                    <a:pt x="430" y="412"/>
                  </a:lnTo>
                  <a:lnTo>
                    <a:pt x="422" y="408"/>
                  </a:lnTo>
                  <a:lnTo>
                    <a:pt x="412" y="403"/>
                  </a:lnTo>
                  <a:lnTo>
                    <a:pt x="403" y="397"/>
                  </a:lnTo>
                  <a:lnTo>
                    <a:pt x="393" y="393"/>
                  </a:lnTo>
                  <a:lnTo>
                    <a:pt x="384" y="388"/>
                  </a:lnTo>
                  <a:lnTo>
                    <a:pt x="374" y="382"/>
                  </a:lnTo>
                  <a:lnTo>
                    <a:pt x="367" y="376"/>
                  </a:lnTo>
                  <a:lnTo>
                    <a:pt x="357" y="370"/>
                  </a:lnTo>
                  <a:lnTo>
                    <a:pt x="348" y="367"/>
                  </a:lnTo>
                  <a:lnTo>
                    <a:pt x="338" y="359"/>
                  </a:lnTo>
                  <a:lnTo>
                    <a:pt x="329" y="353"/>
                  </a:lnTo>
                  <a:lnTo>
                    <a:pt x="317" y="348"/>
                  </a:lnTo>
                  <a:lnTo>
                    <a:pt x="310" y="342"/>
                  </a:lnTo>
                  <a:lnTo>
                    <a:pt x="298" y="336"/>
                  </a:lnTo>
                  <a:lnTo>
                    <a:pt x="289" y="331"/>
                  </a:lnTo>
                  <a:lnTo>
                    <a:pt x="279" y="323"/>
                  </a:lnTo>
                  <a:lnTo>
                    <a:pt x="272" y="319"/>
                  </a:lnTo>
                  <a:lnTo>
                    <a:pt x="260" y="312"/>
                  </a:lnTo>
                  <a:lnTo>
                    <a:pt x="253" y="306"/>
                  </a:lnTo>
                  <a:lnTo>
                    <a:pt x="243" y="300"/>
                  </a:lnTo>
                  <a:lnTo>
                    <a:pt x="234" y="296"/>
                  </a:lnTo>
                  <a:lnTo>
                    <a:pt x="224" y="291"/>
                  </a:lnTo>
                  <a:lnTo>
                    <a:pt x="215" y="285"/>
                  </a:lnTo>
                  <a:lnTo>
                    <a:pt x="207" y="279"/>
                  </a:lnTo>
                  <a:lnTo>
                    <a:pt x="199" y="273"/>
                  </a:lnTo>
                  <a:lnTo>
                    <a:pt x="190" y="268"/>
                  </a:lnTo>
                  <a:lnTo>
                    <a:pt x="182" y="262"/>
                  </a:lnTo>
                  <a:lnTo>
                    <a:pt x="175" y="256"/>
                  </a:lnTo>
                  <a:lnTo>
                    <a:pt x="167" y="251"/>
                  </a:lnTo>
                  <a:lnTo>
                    <a:pt x="158" y="245"/>
                  </a:lnTo>
                  <a:lnTo>
                    <a:pt x="150" y="241"/>
                  </a:lnTo>
                  <a:lnTo>
                    <a:pt x="144" y="235"/>
                  </a:lnTo>
                  <a:lnTo>
                    <a:pt x="137" y="232"/>
                  </a:lnTo>
                  <a:lnTo>
                    <a:pt x="131" y="226"/>
                  </a:lnTo>
                  <a:lnTo>
                    <a:pt x="123" y="220"/>
                  </a:lnTo>
                  <a:lnTo>
                    <a:pt x="118" y="216"/>
                  </a:lnTo>
                  <a:lnTo>
                    <a:pt x="112" y="213"/>
                  </a:lnTo>
                  <a:lnTo>
                    <a:pt x="106" y="209"/>
                  </a:lnTo>
                  <a:lnTo>
                    <a:pt x="103" y="205"/>
                  </a:lnTo>
                  <a:lnTo>
                    <a:pt x="97" y="201"/>
                  </a:lnTo>
                  <a:lnTo>
                    <a:pt x="93" y="199"/>
                  </a:lnTo>
                  <a:lnTo>
                    <a:pt x="83" y="192"/>
                  </a:lnTo>
                  <a:lnTo>
                    <a:pt x="76" y="184"/>
                  </a:lnTo>
                  <a:lnTo>
                    <a:pt x="68" y="178"/>
                  </a:lnTo>
                  <a:lnTo>
                    <a:pt x="61" y="173"/>
                  </a:lnTo>
                  <a:lnTo>
                    <a:pt x="53" y="165"/>
                  </a:lnTo>
                  <a:lnTo>
                    <a:pt x="47" y="159"/>
                  </a:lnTo>
                  <a:lnTo>
                    <a:pt x="44" y="154"/>
                  </a:lnTo>
                  <a:lnTo>
                    <a:pt x="38" y="148"/>
                  </a:lnTo>
                  <a:lnTo>
                    <a:pt x="34" y="142"/>
                  </a:lnTo>
                  <a:lnTo>
                    <a:pt x="28" y="137"/>
                  </a:lnTo>
                  <a:lnTo>
                    <a:pt x="25" y="131"/>
                  </a:lnTo>
                  <a:lnTo>
                    <a:pt x="21" y="127"/>
                  </a:lnTo>
                  <a:lnTo>
                    <a:pt x="17" y="121"/>
                  </a:lnTo>
                  <a:lnTo>
                    <a:pt x="15" y="116"/>
                  </a:lnTo>
                  <a:lnTo>
                    <a:pt x="13" y="112"/>
                  </a:lnTo>
                  <a:lnTo>
                    <a:pt x="11" y="108"/>
                  </a:lnTo>
                  <a:lnTo>
                    <a:pt x="9" y="102"/>
                  </a:lnTo>
                  <a:lnTo>
                    <a:pt x="6" y="97"/>
                  </a:lnTo>
                  <a:lnTo>
                    <a:pt x="4" y="93"/>
                  </a:lnTo>
                  <a:lnTo>
                    <a:pt x="4" y="89"/>
                  </a:lnTo>
                  <a:lnTo>
                    <a:pt x="2" y="82"/>
                  </a:lnTo>
                  <a:lnTo>
                    <a:pt x="2" y="74"/>
                  </a:lnTo>
                  <a:lnTo>
                    <a:pt x="0" y="66"/>
                  </a:lnTo>
                  <a:lnTo>
                    <a:pt x="0" y="61"/>
                  </a:lnTo>
                  <a:lnTo>
                    <a:pt x="2" y="55"/>
                  </a:lnTo>
                  <a:lnTo>
                    <a:pt x="2" y="49"/>
                  </a:lnTo>
                  <a:lnTo>
                    <a:pt x="2" y="43"/>
                  </a:lnTo>
                  <a:lnTo>
                    <a:pt x="4" y="38"/>
                  </a:lnTo>
                  <a:lnTo>
                    <a:pt x="6" y="32"/>
                  </a:lnTo>
                  <a:lnTo>
                    <a:pt x="7" y="26"/>
                  </a:lnTo>
                  <a:lnTo>
                    <a:pt x="9" y="23"/>
                  </a:lnTo>
                  <a:lnTo>
                    <a:pt x="11" y="17"/>
                  </a:lnTo>
                  <a:lnTo>
                    <a:pt x="15" y="13"/>
                  </a:lnTo>
                  <a:lnTo>
                    <a:pt x="19" y="9"/>
                  </a:lnTo>
                  <a:lnTo>
                    <a:pt x="25" y="4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7" y="4"/>
                  </a:lnTo>
                  <a:lnTo>
                    <a:pt x="47" y="4"/>
                  </a:lnTo>
                  <a:close/>
                </a:path>
              </a:pathLst>
            </a:custGeom>
            <a:solidFill>
              <a:srgbClr val="FFFFD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6" name="Freeform 28"/>
            <p:cNvSpPr>
              <a:spLocks/>
            </p:cNvSpPr>
            <p:nvPr/>
          </p:nvSpPr>
          <p:spPr bwMode="auto">
            <a:xfrm>
              <a:off x="7699375" y="5534026"/>
              <a:ext cx="600075" cy="501650"/>
            </a:xfrm>
            <a:custGeom>
              <a:avLst/>
              <a:gdLst/>
              <a:ahLst/>
              <a:cxnLst>
                <a:cxn ang="0">
                  <a:pos x="310" y="7"/>
                </a:cxn>
                <a:cxn ang="0">
                  <a:pos x="254" y="2"/>
                </a:cxn>
                <a:cxn ang="0">
                  <a:pos x="175" y="45"/>
                </a:cxn>
                <a:cxn ang="0">
                  <a:pos x="108" y="97"/>
                </a:cxn>
                <a:cxn ang="0">
                  <a:pos x="34" y="163"/>
                </a:cxn>
                <a:cxn ang="0">
                  <a:pos x="3" y="216"/>
                </a:cxn>
                <a:cxn ang="0">
                  <a:pos x="11" y="275"/>
                </a:cxn>
                <a:cxn ang="0">
                  <a:pos x="62" y="338"/>
                </a:cxn>
                <a:cxn ang="0">
                  <a:pos x="159" y="408"/>
                </a:cxn>
                <a:cxn ang="0">
                  <a:pos x="285" y="486"/>
                </a:cxn>
                <a:cxn ang="0">
                  <a:pos x="412" y="558"/>
                </a:cxn>
                <a:cxn ang="0">
                  <a:pos x="521" y="612"/>
                </a:cxn>
                <a:cxn ang="0">
                  <a:pos x="585" y="633"/>
                </a:cxn>
                <a:cxn ang="0">
                  <a:pos x="659" y="576"/>
                </a:cxn>
                <a:cxn ang="0">
                  <a:pos x="699" y="519"/>
                </a:cxn>
                <a:cxn ang="0">
                  <a:pos x="732" y="463"/>
                </a:cxn>
                <a:cxn ang="0">
                  <a:pos x="755" y="395"/>
                </a:cxn>
                <a:cxn ang="0">
                  <a:pos x="743" y="319"/>
                </a:cxn>
                <a:cxn ang="0">
                  <a:pos x="690" y="264"/>
                </a:cxn>
                <a:cxn ang="0">
                  <a:pos x="629" y="214"/>
                </a:cxn>
                <a:cxn ang="0">
                  <a:pos x="602" y="218"/>
                </a:cxn>
                <a:cxn ang="0">
                  <a:pos x="659" y="268"/>
                </a:cxn>
                <a:cxn ang="0">
                  <a:pos x="705" y="330"/>
                </a:cxn>
                <a:cxn ang="0">
                  <a:pos x="661" y="403"/>
                </a:cxn>
                <a:cxn ang="0">
                  <a:pos x="597" y="479"/>
                </a:cxn>
                <a:cxn ang="0">
                  <a:pos x="545" y="492"/>
                </a:cxn>
                <a:cxn ang="0">
                  <a:pos x="473" y="446"/>
                </a:cxn>
                <a:cxn ang="0">
                  <a:pos x="369" y="372"/>
                </a:cxn>
                <a:cxn ang="0">
                  <a:pos x="254" y="294"/>
                </a:cxn>
                <a:cxn ang="0">
                  <a:pos x="152" y="228"/>
                </a:cxn>
                <a:cxn ang="0">
                  <a:pos x="89" y="193"/>
                </a:cxn>
                <a:cxn ang="0">
                  <a:pos x="116" y="233"/>
                </a:cxn>
                <a:cxn ang="0">
                  <a:pos x="205" y="298"/>
                </a:cxn>
                <a:cxn ang="0">
                  <a:pos x="317" y="374"/>
                </a:cxn>
                <a:cxn ang="0">
                  <a:pos x="429" y="450"/>
                </a:cxn>
                <a:cxn ang="0">
                  <a:pos x="513" y="505"/>
                </a:cxn>
                <a:cxn ang="0">
                  <a:pos x="564" y="551"/>
                </a:cxn>
                <a:cxn ang="0">
                  <a:pos x="589" y="595"/>
                </a:cxn>
                <a:cxn ang="0">
                  <a:pos x="593" y="536"/>
                </a:cxn>
                <a:cxn ang="0">
                  <a:pos x="631" y="479"/>
                </a:cxn>
                <a:cxn ang="0">
                  <a:pos x="682" y="406"/>
                </a:cxn>
                <a:cxn ang="0">
                  <a:pos x="730" y="389"/>
                </a:cxn>
                <a:cxn ang="0">
                  <a:pos x="713" y="456"/>
                </a:cxn>
                <a:cxn ang="0">
                  <a:pos x="665" y="524"/>
                </a:cxn>
                <a:cxn ang="0">
                  <a:pos x="612" y="596"/>
                </a:cxn>
                <a:cxn ang="0">
                  <a:pos x="555" y="610"/>
                </a:cxn>
                <a:cxn ang="0">
                  <a:pos x="494" y="587"/>
                </a:cxn>
                <a:cxn ang="0">
                  <a:pos x="429" y="545"/>
                </a:cxn>
                <a:cxn ang="0">
                  <a:pos x="363" y="488"/>
                </a:cxn>
                <a:cxn ang="0">
                  <a:pos x="300" y="444"/>
                </a:cxn>
                <a:cxn ang="0">
                  <a:pos x="234" y="403"/>
                </a:cxn>
                <a:cxn ang="0">
                  <a:pos x="171" y="365"/>
                </a:cxn>
                <a:cxn ang="0">
                  <a:pos x="110" y="334"/>
                </a:cxn>
                <a:cxn ang="0">
                  <a:pos x="51" y="292"/>
                </a:cxn>
                <a:cxn ang="0">
                  <a:pos x="36" y="212"/>
                </a:cxn>
                <a:cxn ang="0">
                  <a:pos x="102" y="138"/>
                </a:cxn>
                <a:cxn ang="0">
                  <a:pos x="165" y="91"/>
                </a:cxn>
                <a:cxn ang="0">
                  <a:pos x="226" y="57"/>
                </a:cxn>
                <a:cxn ang="0">
                  <a:pos x="287" y="53"/>
                </a:cxn>
                <a:cxn ang="0">
                  <a:pos x="342" y="68"/>
                </a:cxn>
              </a:cxnLst>
              <a:rect l="0" t="0" r="r" b="b"/>
              <a:pathLst>
                <a:path w="756" h="633">
                  <a:moveTo>
                    <a:pt x="367" y="49"/>
                  </a:moveTo>
                  <a:lnTo>
                    <a:pt x="365" y="45"/>
                  </a:lnTo>
                  <a:lnTo>
                    <a:pt x="359" y="40"/>
                  </a:lnTo>
                  <a:lnTo>
                    <a:pt x="355" y="34"/>
                  </a:lnTo>
                  <a:lnTo>
                    <a:pt x="350" y="30"/>
                  </a:lnTo>
                  <a:lnTo>
                    <a:pt x="342" y="24"/>
                  </a:lnTo>
                  <a:lnTo>
                    <a:pt x="334" y="21"/>
                  </a:lnTo>
                  <a:lnTo>
                    <a:pt x="327" y="15"/>
                  </a:lnTo>
                  <a:lnTo>
                    <a:pt x="319" y="13"/>
                  </a:lnTo>
                  <a:lnTo>
                    <a:pt x="313" y="9"/>
                  </a:lnTo>
                  <a:lnTo>
                    <a:pt x="310" y="7"/>
                  </a:lnTo>
                  <a:lnTo>
                    <a:pt x="304" y="5"/>
                  </a:lnTo>
                  <a:lnTo>
                    <a:pt x="300" y="5"/>
                  </a:lnTo>
                  <a:lnTo>
                    <a:pt x="294" y="3"/>
                  </a:lnTo>
                  <a:lnTo>
                    <a:pt x="291" y="2"/>
                  </a:lnTo>
                  <a:lnTo>
                    <a:pt x="287" y="2"/>
                  </a:lnTo>
                  <a:lnTo>
                    <a:pt x="281" y="2"/>
                  </a:lnTo>
                  <a:lnTo>
                    <a:pt x="277" y="0"/>
                  </a:lnTo>
                  <a:lnTo>
                    <a:pt x="272" y="0"/>
                  </a:lnTo>
                  <a:lnTo>
                    <a:pt x="268" y="0"/>
                  </a:lnTo>
                  <a:lnTo>
                    <a:pt x="262" y="2"/>
                  </a:lnTo>
                  <a:lnTo>
                    <a:pt x="254" y="2"/>
                  </a:lnTo>
                  <a:lnTo>
                    <a:pt x="245" y="5"/>
                  </a:lnTo>
                  <a:lnTo>
                    <a:pt x="239" y="5"/>
                  </a:lnTo>
                  <a:lnTo>
                    <a:pt x="235" y="9"/>
                  </a:lnTo>
                  <a:lnTo>
                    <a:pt x="228" y="11"/>
                  </a:lnTo>
                  <a:lnTo>
                    <a:pt x="222" y="15"/>
                  </a:lnTo>
                  <a:lnTo>
                    <a:pt x="214" y="19"/>
                  </a:lnTo>
                  <a:lnTo>
                    <a:pt x="209" y="22"/>
                  </a:lnTo>
                  <a:lnTo>
                    <a:pt x="199" y="28"/>
                  </a:lnTo>
                  <a:lnTo>
                    <a:pt x="192" y="34"/>
                  </a:lnTo>
                  <a:lnTo>
                    <a:pt x="184" y="38"/>
                  </a:lnTo>
                  <a:lnTo>
                    <a:pt x="175" y="45"/>
                  </a:lnTo>
                  <a:lnTo>
                    <a:pt x="165" y="51"/>
                  </a:lnTo>
                  <a:lnTo>
                    <a:pt x="157" y="59"/>
                  </a:lnTo>
                  <a:lnTo>
                    <a:pt x="152" y="60"/>
                  </a:lnTo>
                  <a:lnTo>
                    <a:pt x="148" y="64"/>
                  </a:lnTo>
                  <a:lnTo>
                    <a:pt x="144" y="68"/>
                  </a:lnTo>
                  <a:lnTo>
                    <a:pt x="140" y="72"/>
                  </a:lnTo>
                  <a:lnTo>
                    <a:pt x="131" y="79"/>
                  </a:lnTo>
                  <a:lnTo>
                    <a:pt x="121" y="87"/>
                  </a:lnTo>
                  <a:lnTo>
                    <a:pt x="118" y="89"/>
                  </a:lnTo>
                  <a:lnTo>
                    <a:pt x="112" y="93"/>
                  </a:lnTo>
                  <a:lnTo>
                    <a:pt x="108" y="97"/>
                  </a:lnTo>
                  <a:lnTo>
                    <a:pt x="104" y="100"/>
                  </a:lnTo>
                  <a:lnTo>
                    <a:pt x="95" y="108"/>
                  </a:lnTo>
                  <a:lnTo>
                    <a:pt x="87" y="116"/>
                  </a:lnTo>
                  <a:lnTo>
                    <a:pt x="78" y="121"/>
                  </a:lnTo>
                  <a:lnTo>
                    <a:pt x="70" y="129"/>
                  </a:lnTo>
                  <a:lnTo>
                    <a:pt x="62" y="135"/>
                  </a:lnTo>
                  <a:lnTo>
                    <a:pt x="57" y="142"/>
                  </a:lnTo>
                  <a:lnTo>
                    <a:pt x="49" y="148"/>
                  </a:lnTo>
                  <a:lnTo>
                    <a:pt x="43" y="154"/>
                  </a:lnTo>
                  <a:lnTo>
                    <a:pt x="38" y="157"/>
                  </a:lnTo>
                  <a:lnTo>
                    <a:pt x="34" y="163"/>
                  </a:lnTo>
                  <a:lnTo>
                    <a:pt x="30" y="167"/>
                  </a:lnTo>
                  <a:lnTo>
                    <a:pt x="28" y="171"/>
                  </a:lnTo>
                  <a:lnTo>
                    <a:pt x="24" y="174"/>
                  </a:lnTo>
                  <a:lnTo>
                    <a:pt x="24" y="178"/>
                  </a:lnTo>
                  <a:lnTo>
                    <a:pt x="21" y="182"/>
                  </a:lnTo>
                  <a:lnTo>
                    <a:pt x="17" y="188"/>
                  </a:lnTo>
                  <a:lnTo>
                    <a:pt x="15" y="193"/>
                  </a:lnTo>
                  <a:lnTo>
                    <a:pt x="11" y="199"/>
                  </a:lnTo>
                  <a:lnTo>
                    <a:pt x="9" y="203"/>
                  </a:lnTo>
                  <a:lnTo>
                    <a:pt x="5" y="211"/>
                  </a:lnTo>
                  <a:lnTo>
                    <a:pt x="3" y="216"/>
                  </a:lnTo>
                  <a:lnTo>
                    <a:pt x="2" y="224"/>
                  </a:lnTo>
                  <a:lnTo>
                    <a:pt x="0" y="230"/>
                  </a:lnTo>
                  <a:lnTo>
                    <a:pt x="0" y="237"/>
                  </a:lnTo>
                  <a:lnTo>
                    <a:pt x="0" y="241"/>
                  </a:lnTo>
                  <a:lnTo>
                    <a:pt x="0" y="245"/>
                  </a:lnTo>
                  <a:lnTo>
                    <a:pt x="2" y="251"/>
                  </a:lnTo>
                  <a:lnTo>
                    <a:pt x="3" y="254"/>
                  </a:lnTo>
                  <a:lnTo>
                    <a:pt x="3" y="258"/>
                  </a:lnTo>
                  <a:lnTo>
                    <a:pt x="5" y="264"/>
                  </a:lnTo>
                  <a:lnTo>
                    <a:pt x="7" y="270"/>
                  </a:lnTo>
                  <a:lnTo>
                    <a:pt x="11" y="275"/>
                  </a:lnTo>
                  <a:lnTo>
                    <a:pt x="13" y="279"/>
                  </a:lnTo>
                  <a:lnTo>
                    <a:pt x="17" y="287"/>
                  </a:lnTo>
                  <a:lnTo>
                    <a:pt x="19" y="292"/>
                  </a:lnTo>
                  <a:lnTo>
                    <a:pt x="24" y="300"/>
                  </a:lnTo>
                  <a:lnTo>
                    <a:pt x="28" y="306"/>
                  </a:lnTo>
                  <a:lnTo>
                    <a:pt x="36" y="313"/>
                  </a:lnTo>
                  <a:lnTo>
                    <a:pt x="40" y="317"/>
                  </a:lnTo>
                  <a:lnTo>
                    <a:pt x="45" y="323"/>
                  </a:lnTo>
                  <a:lnTo>
                    <a:pt x="51" y="328"/>
                  </a:lnTo>
                  <a:lnTo>
                    <a:pt x="57" y="332"/>
                  </a:lnTo>
                  <a:lnTo>
                    <a:pt x="62" y="338"/>
                  </a:lnTo>
                  <a:lnTo>
                    <a:pt x="70" y="344"/>
                  </a:lnTo>
                  <a:lnTo>
                    <a:pt x="78" y="349"/>
                  </a:lnTo>
                  <a:lnTo>
                    <a:pt x="87" y="355"/>
                  </a:lnTo>
                  <a:lnTo>
                    <a:pt x="95" y="361"/>
                  </a:lnTo>
                  <a:lnTo>
                    <a:pt x="102" y="368"/>
                  </a:lnTo>
                  <a:lnTo>
                    <a:pt x="112" y="374"/>
                  </a:lnTo>
                  <a:lnTo>
                    <a:pt x="121" y="382"/>
                  </a:lnTo>
                  <a:lnTo>
                    <a:pt x="131" y="387"/>
                  </a:lnTo>
                  <a:lnTo>
                    <a:pt x="140" y="393"/>
                  </a:lnTo>
                  <a:lnTo>
                    <a:pt x="150" y="401"/>
                  </a:lnTo>
                  <a:lnTo>
                    <a:pt x="159" y="408"/>
                  </a:lnTo>
                  <a:lnTo>
                    <a:pt x="171" y="414"/>
                  </a:lnTo>
                  <a:lnTo>
                    <a:pt x="182" y="420"/>
                  </a:lnTo>
                  <a:lnTo>
                    <a:pt x="192" y="427"/>
                  </a:lnTo>
                  <a:lnTo>
                    <a:pt x="203" y="435"/>
                  </a:lnTo>
                  <a:lnTo>
                    <a:pt x="214" y="442"/>
                  </a:lnTo>
                  <a:lnTo>
                    <a:pt x="226" y="450"/>
                  </a:lnTo>
                  <a:lnTo>
                    <a:pt x="237" y="458"/>
                  </a:lnTo>
                  <a:lnTo>
                    <a:pt x="249" y="465"/>
                  </a:lnTo>
                  <a:lnTo>
                    <a:pt x="262" y="471"/>
                  </a:lnTo>
                  <a:lnTo>
                    <a:pt x="273" y="479"/>
                  </a:lnTo>
                  <a:lnTo>
                    <a:pt x="285" y="486"/>
                  </a:lnTo>
                  <a:lnTo>
                    <a:pt x="298" y="494"/>
                  </a:lnTo>
                  <a:lnTo>
                    <a:pt x="310" y="500"/>
                  </a:lnTo>
                  <a:lnTo>
                    <a:pt x="321" y="507"/>
                  </a:lnTo>
                  <a:lnTo>
                    <a:pt x="332" y="513"/>
                  </a:lnTo>
                  <a:lnTo>
                    <a:pt x="344" y="520"/>
                  </a:lnTo>
                  <a:lnTo>
                    <a:pt x="355" y="526"/>
                  </a:lnTo>
                  <a:lnTo>
                    <a:pt x="367" y="534"/>
                  </a:lnTo>
                  <a:lnTo>
                    <a:pt x="378" y="539"/>
                  </a:lnTo>
                  <a:lnTo>
                    <a:pt x="389" y="547"/>
                  </a:lnTo>
                  <a:lnTo>
                    <a:pt x="401" y="553"/>
                  </a:lnTo>
                  <a:lnTo>
                    <a:pt x="412" y="558"/>
                  </a:lnTo>
                  <a:lnTo>
                    <a:pt x="424" y="564"/>
                  </a:lnTo>
                  <a:lnTo>
                    <a:pt x="435" y="570"/>
                  </a:lnTo>
                  <a:lnTo>
                    <a:pt x="445" y="576"/>
                  </a:lnTo>
                  <a:lnTo>
                    <a:pt x="456" y="581"/>
                  </a:lnTo>
                  <a:lnTo>
                    <a:pt x="465" y="585"/>
                  </a:lnTo>
                  <a:lnTo>
                    <a:pt x="477" y="591"/>
                  </a:lnTo>
                  <a:lnTo>
                    <a:pt x="486" y="596"/>
                  </a:lnTo>
                  <a:lnTo>
                    <a:pt x="494" y="600"/>
                  </a:lnTo>
                  <a:lnTo>
                    <a:pt x="504" y="604"/>
                  </a:lnTo>
                  <a:lnTo>
                    <a:pt x="513" y="608"/>
                  </a:lnTo>
                  <a:lnTo>
                    <a:pt x="521" y="612"/>
                  </a:lnTo>
                  <a:lnTo>
                    <a:pt x="528" y="615"/>
                  </a:lnTo>
                  <a:lnTo>
                    <a:pt x="536" y="617"/>
                  </a:lnTo>
                  <a:lnTo>
                    <a:pt x="545" y="621"/>
                  </a:lnTo>
                  <a:lnTo>
                    <a:pt x="551" y="623"/>
                  </a:lnTo>
                  <a:lnTo>
                    <a:pt x="557" y="625"/>
                  </a:lnTo>
                  <a:lnTo>
                    <a:pt x="562" y="627"/>
                  </a:lnTo>
                  <a:lnTo>
                    <a:pt x="568" y="629"/>
                  </a:lnTo>
                  <a:lnTo>
                    <a:pt x="574" y="629"/>
                  </a:lnTo>
                  <a:lnTo>
                    <a:pt x="578" y="631"/>
                  </a:lnTo>
                  <a:lnTo>
                    <a:pt x="581" y="631"/>
                  </a:lnTo>
                  <a:lnTo>
                    <a:pt x="585" y="633"/>
                  </a:lnTo>
                  <a:lnTo>
                    <a:pt x="591" y="631"/>
                  </a:lnTo>
                  <a:lnTo>
                    <a:pt x="597" y="629"/>
                  </a:lnTo>
                  <a:lnTo>
                    <a:pt x="602" y="625"/>
                  </a:lnTo>
                  <a:lnTo>
                    <a:pt x="610" y="621"/>
                  </a:lnTo>
                  <a:lnTo>
                    <a:pt x="618" y="615"/>
                  </a:lnTo>
                  <a:lnTo>
                    <a:pt x="623" y="612"/>
                  </a:lnTo>
                  <a:lnTo>
                    <a:pt x="631" y="604"/>
                  </a:lnTo>
                  <a:lnTo>
                    <a:pt x="639" y="598"/>
                  </a:lnTo>
                  <a:lnTo>
                    <a:pt x="646" y="591"/>
                  </a:lnTo>
                  <a:lnTo>
                    <a:pt x="652" y="583"/>
                  </a:lnTo>
                  <a:lnTo>
                    <a:pt x="659" y="576"/>
                  </a:lnTo>
                  <a:lnTo>
                    <a:pt x="667" y="566"/>
                  </a:lnTo>
                  <a:lnTo>
                    <a:pt x="669" y="562"/>
                  </a:lnTo>
                  <a:lnTo>
                    <a:pt x="673" y="557"/>
                  </a:lnTo>
                  <a:lnTo>
                    <a:pt x="675" y="551"/>
                  </a:lnTo>
                  <a:lnTo>
                    <a:pt x="680" y="547"/>
                  </a:lnTo>
                  <a:lnTo>
                    <a:pt x="682" y="543"/>
                  </a:lnTo>
                  <a:lnTo>
                    <a:pt x="686" y="538"/>
                  </a:lnTo>
                  <a:lnTo>
                    <a:pt x="690" y="534"/>
                  </a:lnTo>
                  <a:lnTo>
                    <a:pt x="694" y="530"/>
                  </a:lnTo>
                  <a:lnTo>
                    <a:pt x="696" y="524"/>
                  </a:lnTo>
                  <a:lnTo>
                    <a:pt x="699" y="519"/>
                  </a:lnTo>
                  <a:lnTo>
                    <a:pt x="701" y="515"/>
                  </a:lnTo>
                  <a:lnTo>
                    <a:pt x="705" y="509"/>
                  </a:lnTo>
                  <a:lnTo>
                    <a:pt x="707" y="505"/>
                  </a:lnTo>
                  <a:lnTo>
                    <a:pt x="711" y="500"/>
                  </a:lnTo>
                  <a:lnTo>
                    <a:pt x="713" y="494"/>
                  </a:lnTo>
                  <a:lnTo>
                    <a:pt x="716" y="490"/>
                  </a:lnTo>
                  <a:lnTo>
                    <a:pt x="718" y="486"/>
                  </a:lnTo>
                  <a:lnTo>
                    <a:pt x="720" y="481"/>
                  </a:lnTo>
                  <a:lnTo>
                    <a:pt x="724" y="477"/>
                  </a:lnTo>
                  <a:lnTo>
                    <a:pt x="726" y="473"/>
                  </a:lnTo>
                  <a:lnTo>
                    <a:pt x="732" y="463"/>
                  </a:lnTo>
                  <a:lnTo>
                    <a:pt x="736" y="456"/>
                  </a:lnTo>
                  <a:lnTo>
                    <a:pt x="739" y="446"/>
                  </a:lnTo>
                  <a:lnTo>
                    <a:pt x="743" y="439"/>
                  </a:lnTo>
                  <a:lnTo>
                    <a:pt x="745" y="431"/>
                  </a:lnTo>
                  <a:lnTo>
                    <a:pt x="749" y="427"/>
                  </a:lnTo>
                  <a:lnTo>
                    <a:pt x="751" y="420"/>
                  </a:lnTo>
                  <a:lnTo>
                    <a:pt x="753" y="416"/>
                  </a:lnTo>
                  <a:lnTo>
                    <a:pt x="753" y="412"/>
                  </a:lnTo>
                  <a:lnTo>
                    <a:pt x="755" y="408"/>
                  </a:lnTo>
                  <a:lnTo>
                    <a:pt x="755" y="403"/>
                  </a:lnTo>
                  <a:lnTo>
                    <a:pt x="755" y="395"/>
                  </a:lnTo>
                  <a:lnTo>
                    <a:pt x="755" y="389"/>
                  </a:lnTo>
                  <a:lnTo>
                    <a:pt x="756" y="382"/>
                  </a:lnTo>
                  <a:lnTo>
                    <a:pt x="755" y="374"/>
                  </a:lnTo>
                  <a:lnTo>
                    <a:pt x="755" y="368"/>
                  </a:lnTo>
                  <a:lnTo>
                    <a:pt x="755" y="361"/>
                  </a:lnTo>
                  <a:lnTo>
                    <a:pt x="755" y="353"/>
                  </a:lnTo>
                  <a:lnTo>
                    <a:pt x="753" y="346"/>
                  </a:lnTo>
                  <a:lnTo>
                    <a:pt x="751" y="338"/>
                  </a:lnTo>
                  <a:lnTo>
                    <a:pt x="749" y="332"/>
                  </a:lnTo>
                  <a:lnTo>
                    <a:pt x="747" y="325"/>
                  </a:lnTo>
                  <a:lnTo>
                    <a:pt x="743" y="319"/>
                  </a:lnTo>
                  <a:lnTo>
                    <a:pt x="739" y="313"/>
                  </a:lnTo>
                  <a:lnTo>
                    <a:pt x="736" y="308"/>
                  </a:lnTo>
                  <a:lnTo>
                    <a:pt x="732" y="304"/>
                  </a:lnTo>
                  <a:lnTo>
                    <a:pt x="724" y="296"/>
                  </a:lnTo>
                  <a:lnTo>
                    <a:pt x="718" y="289"/>
                  </a:lnTo>
                  <a:lnTo>
                    <a:pt x="715" y="285"/>
                  </a:lnTo>
                  <a:lnTo>
                    <a:pt x="711" y="281"/>
                  </a:lnTo>
                  <a:lnTo>
                    <a:pt x="705" y="277"/>
                  </a:lnTo>
                  <a:lnTo>
                    <a:pt x="701" y="273"/>
                  </a:lnTo>
                  <a:lnTo>
                    <a:pt x="696" y="268"/>
                  </a:lnTo>
                  <a:lnTo>
                    <a:pt x="690" y="264"/>
                  </a:lnTo>
                  <a:lnTo>
                    <a:pt x="684" y="258"/>
                  </a:lnTo>
                  <a:lnTo>
                    <a:pt x="680" y="254"/>
                  </a:lnTo>
                  <a:lnTo>
                    <a:pt x="675" y="249"/>
                  </a:lnTo>
                  <a:lnTo>
                    <a:pt x="667" y="245"/>
                  </a:lnTo>
                  <a:lnTo>
                    <a:pt x="661" y="239"/>
                  </a:lnTo>
                  <a:lnTo>
                    <a:pt x="658" y="235"/>
                  </a:lnTo>
                  <a:lnTo>
                    <a:pt x="652" y="232"/>
                  </a:lnTo>
                  <a:lnTo>
                    <a:pt x="646" y="226"/>
                  </a:lnTo>
                  <a:lnTo>
                    <a:pt x="640" y="222"/>
                  </a:lnTo>
                  <a:lnTo>
                    <a:pt x="635" y="220"/>
                  </a:lnTo>
                  <a:lnTo>
                    <a:pt x="629" y="214"/>
                  </a:lnTo>
                  <a:lnTo>
                    <a:pt x="623" y="212"/>
                  </a:lnTo>
                  <a:lnTo>
                    <a:pt x="620" y="209"/>
                  </a:lnTo>
                  <a:lnTo>
                    <a:pt x="616" y="207"/>
                  </a:lnTo>
                  <a:lnTo>
                    <a:pt x="606" y="201"/>
                  </a:lnTo>
                  <a:lnTo>
                    <a:pt x="599" y="199"/>
                  </a:lnTo>
                  <a:lnTo>
                    <a:pt x="593" y="197"/>
                  </a:lnTo>
                  <a:lnTo>
                    <a:pt x="591" y="199"/>
                  </a:lnTo>
                  <a:lnTo>
                    <a:pt x="589" y="201"/>
                  </a:lnTo>
                  <a:lnTo>
                    <a:pt x="591" y="207"/>
                  </a:lnTo>
                  <a:lnTo>
                    <a:pt x="595" y="211"/>
                  </a:lnTo>
                  <a:lnTo>
                    <a:pt x="602" y="218"/>
                  </a:lnTo>
                  <a:lnTo>
                    <a:pt x="604" y="220"/>
                  </a:lnTo>
                  <a:lnTo>
                    <a:pt x="610" y="226"/>
                  </a:lnTo>
                  <a:lnTo>
                    <a:pt x="616" y="230"/>
                  </a:lnTo>
                  <a:lnTo>
                    <a:pt x="620" y="233"/>
                  </a:lnTo>
                  <a:lnTo>
                    <a:pt x="625" y="239"/>
                  </a:lnTo>
                  <a:lnTo>
                    <a:pt x="631" y="243"/>
                  </a:lnTo>
                  <a:lnTo>
                    <a:pt x="637" y="249"/>
                  </a:lnTo>
                  <a:lnTo>
                    <a:pt x="642" y="252"/>
                  </a:lnTo>
                  <a:lnTo>
                    <a:pt x="648" y="258"/>
                  </a:lnTo>
                  <a:lnTo>
                    <a:pt x="656" y="262"/>
                  </a:lnTo>
                  <a:lnTo>
                    <a:pt x="659" y="268"/>
                  </a:lnTo>
                  <a:lnTo>
                    <a:pt x="667" y="271"/>
                  </a:lnTo>
                  <a:lnTo>
                    <a:pt x="671" y="277"/>
                  </a:lnTo>
                  <a:lnTo>
                    <a:pt x="677" y="283"/>
                  </a:lnTo>
                  <a:lnTo>
                    <a:pt x="680" y="287"/>
                  </a:lnTo>
                  <a:lnTo>
                    <a:pt x="686" y="292"/>
                  </a:lnTo>
                  <a:lnTo>
                    <a:pt x="694" y="300"/>
                  </a:lnTo>
                  <a:lnTo>
                    <a:pt x="701" y="309"/>
                  </a:lnTo>
                  <a:lnTo>
                    <a:pt x="705" y="317"/>
                  </a:lnTo>
                  <a:lnTo>
                    <a:pt x="707" y="325"/>
                  </a:lnTo>
                  <a:lnTo>
                    <a:pt x="705" y="327"/>
                  </a:lnTo>
                  <a:lnTo>
                    <a:pt x="705" y="330"/>
                  </a:lnTo>
                  <a:lnTo>
                    <a:pt x="701" y="336"/>
                  </a:lnTo>
                  <a:lnTo>
                    <a:pt x="699" y="342"/>
                  </a:lnTo>
                  <a:lnTo>
                    <a:pt x="697" y="346"/>
                  </a:lnTo>
                  <a:lnTo>
                    <a:pt x="694" y="353"/>
                  </a:lnTo>
                  <a:lnTo>
                    <a:pt x="690" y="359"/>
                  </a:lnTo>
                  <a:lnTo>
                    <a:pt x="686" y="366"/>
                  </a:lnTo>
                  <a:lnTo>
                    <a:pt x="680" y="372"/>
                  </a:lnTo>
                  <a:lnTo>
                    <a:pt x="677" y="380"/>
                  </a:lnTo>
                  <a:lnTo>
                    <a:pt x="671" y="387"/>
                  </a:lnTo>
                  <a:lnTo>
                    <a:pt x="667" y="395"/>
                  </a:lnTo>
                  <a:lnTo>
                    <a:pt x="661" y="403"/>
                  </a:lnTo>
                  <a:lnTo>
                    <a:pt x="656" y="410"/>
                  </a:lnTo>
                  <a:lnTo>
                    <a:pt x="648" y="418"/>
                  </a:lnTo>
                  <a:lnTo>
                    <a:pt x="644" y="425"/>
                  </a:lnTo>
                  <a:lnTo>
                    <a:pt x="637" y="433"/>
                  </a:lnTo>
                  <a:lnTo>
                    <a:pt x="631" y="441"/>
                  </a:lnTo>
                  <a:lnTo>
                    <a:pt x="625" y="446"/>
                  </a:lnTo>
                  <a:lnTo>
                    <a:pt x="620" y="454"/>
                  </a:lnTo>
                  <a:lnTo>
                    <a:pt x="612" y="460"/>
                  </a:lnTo>
                  <a:lnTo>
                    <a:pt x="606" y="465"/>
                  </a:lnTo>
                  <a:lnTo>
                    <a:pt x="601" y="471"/>
                  </a:lnTo>
                  <a:lnTo>
                    <a:pt x="597" y="479"/>
                  </a:lnTo>
                  <a:lnTo>
                    <a:pt x="591" y="482"/>
                  </a:lnTo>
                  <a:lnTo>
                    <a:pt x="585" y="486"/>
                  </a:lnTo>
                  <a:lnTo>
                    <a:pt x="580" y="490"/>
                  </a:lnTo>
                  <a:lnTo>
                    <a:pt x="576" y="492"/>
                  </a:lnTo>
                  <a:lnTo>
                    <a:pt x="572" y="494"/>
                  </a:lnTo>
                  <a:lnTo>
                    <a:pt x="566" y="498"/>
                  </a:lnTo>
                  <a:lnTo>
                    <a:pt x="564" y="498"/>
                  </a:lnTo>
                  <a:lnTo>
                    <a:pt x="561" y="498"/>
                  </a:lnTo>
                  <a:lnTo>
                    <a:pt x="557" y="496"/>
                  </a:lnTo>
                  <a:lnTo>
                    <a:pt x="549" y="494"/>
                  </a:lnTo>
                  <a:lnTo>
                    <a:pt x="545" y="492"/>
                  </a:lnTo>
                  <a:lnTo>
                    <a:pt x="540" y="488"/>
                  </a:lnTo>
                  <a:lnTo>
                    <a:pt x="536" y="486"/>
                  </a:lnTo>
                  <a:lnTo>
                    <a:pt x="530" y="482"/>
                  </a:lnTo>
                  <a:lnTo>
                    <a:pt x="524" y="479"/>
                  </a:lnTo>
                  <a:lnTo>
                    <a:pt x="519" y="475"/>
                  </a:lnTo>
                  <a:lnTo>
                    <a:pt x="511" y="471"/>
                  </a:lnTo>
                  <a:lnTo>
                    <a:pt x="505" y="467"/>
                  </a:lnTo>
                  <a:lnTo>
                    <a:pt x="498" y="462"/>
                  </a:lnTo>
                  <a:lnTo>
                    <a:pt x="490" y="456"/>
                  </a:lnTo>
                  <a:lnTo>
                    <a:pt x="481" y="452"/>
                  </a:lnTo>
                  <a:lnTo>
                    <a:pt x="473" y="446"/>
                  </a:lnTo>
                  <a:lnTo>
                    <a:pt x="465" y="441"/>
                  </a:lnTo>
                  <a:lnTo>
                    <a:pt x="456" y="433"/>
                  </a:lnTo>
                  <a:lnTo>
                    <a:pt x="446" y="427"/>
                  </a:lnTo>
                  <a:lnTo>
                    <a:pt x="437" y="422"/>
                  </a:lnTo>
                  <a:lnTo>
                    <a:pt x="427" y="414"/>
                  </a:lnTo>
                  <a:lnTo>
                    <a:pt x="418" y="408"/>
                  </a:lnTo>
                  <a:lnTo>
                    <a:pt x="408" y="401"/>
                  </a:lnTo>
                  <a:lnTo>
                    <a:pt x="399" y="395"/>
                  </a:lnTo>
                  <a:lnTo>
                    <a:pt x="389" y="387"/>
                  </a:lnTo>
                  <a:lnTo>
                    <a:pt x="378" y="380"/>
                  </a:lnTo>
                  <a:lnTo>
                    <a:pt x="369" y="372"/>
                  </a:lnTo>
                  <a:lnTo>
                    <a:pt x="359" y="366"/>
                  </a:lnTo>
                  <a:lnTo>
                    <a:pt x="348" y="359"/>
                  </a:lnTo>
                  <a:lnTo>
                    <a:pt x="338" y="351"/>
                  </a:lnTo>
                  <a:lnTo>
                    <a:pt x="327" y="344"/>
                  </a:lnTo>
                  <a:lnTo>
                    <a:pt x="317" y="338"/>
                  </a:lnTo>
                  <a:lnTo>
                    <a:pt x="306" y="330"/>
                  </a:lnTo>
                  <a:lnTo>
                    <a:pt x="294" y="323"/>
                  </a:lnTo>
                  <a:lnTo>
                    <a:pt x="285" y="315"/>
                  </a:lnTo>
                  <a:lnTo>
                    <a:pt x="275" y="308"/>
                  </a:lnTo>
                  <a:lnTo>
                    <a:pt x="264" y="300"/>
                  </a:lnTo>
                  <a:lnTo>
                    <a:pt x="254" y="294"/>
                  </a:lnTo>
                  <a:lnTo>
                    <a:pt x="243" y="287"/>
                  </a:lnTo>
                  <a:lnTo>
                    <a:pt x="234" y="281"/>
                  </a:lnTo>
                  <a:lnTo>
                    <a:pt x="224" y="273"/>
                  </a:lnTo>
                  <a:lnTo>
                    <a:pt x="214" y="268"/>
                  </a:lnTo>
                  <a:lnTo>
                    <a:pt x="203" y="260"/>
                  </a:lnTo>
                  <a:lnTo>
                    <a:pt x="195" y="256"/>
                  </a:lnTo>
                  <a:lnTo>
                    <a:pt x="186" y="249"/>
                  </a:lnTo>
                  <a:lnTo>
                    <a:pt x="178" y="245"/>
                  </a:lnTo>
                  <a:lnTo>
                    <a:pt x="169" y="239"/>
                  </a:lnTo>
                  <a:lnTo>
                    <a:pt x="161" y="233"/>
                  </a:lnTo>
                  <a:lnTo>
                    <a:pt x="152" y="228"/>
                  </a:lnTo>
                  <a:lnTo>
                    <a:pt x="144" y="224"/>
                  </a:lnTo>
                  <a:lnTo>
                    <a:pt x="137" y="220"/>
                  </a:lnTo>
                  <a:lnTo>
                    <a:pt x="131" y="214"/>
                  </a:lnTo>
                  <a:lnTo>
                    <a:pt x="123" y="211"/>
                  </a:lnTo>
                  <a:lnTo>
                    <a:pt x="118" y="207"/>
                  </a:lnTo>
                  <a:lnTo>
                    <a:pt x="112" y="205"/>
                  </a:lnTo>
                  <a:lnTo>
                    <a:pt x="108" y="201"/>
                  </a:lnTo>
                  <a:lnTo>
                    <a:pt x="100" y="199"/>
                  </a:lnTo>
                  <a:lnTo>
                    <a:pt x="97" y="197"/>
                  </a:lnTo>
                  <a:lnTo>
                    <a:pt x="93" y="195"/>
                  </a:lnTo>
                  <a:lnTo>
                    <a:pt x="89" y="193"/>
                  </a:lnTo>
                  <a:lnTo>
                    <a:pt x="85" y="193"/>
                  </a:lnTo>
                  <a:lnTo>
                    <a:pt x="81" y="195"/>
                  </a:lnTo>
                  <a:lnTo>
                    <a:pt x="81" y="197"/>
                  </a:lnTo>
                  <a:lnTo>
                    <a:pt x="81" y="201"/>
                  </a:lnTo>
                  <a:lnTo>
                    <a:pt x="87" y="205"/>
                  </a:lnTo>
                  <a:lnTo>
                    <a:pt x="93" y="212"/>
                  </a:lnTo>
                  <a:lnTo>
                    <a:pt x="97" y="214"/>
                  </a:lnTo>
                  <a:lnTo>
                    <a:pt x="100" y="220"/>
                  </a:lnTo>
                  <a:lnTo>
                    <a:pt x="106" y="224"/>
                  </a:lnTo>
                  <a:lnTo>
                    <a:pt x="112" y="228"/>
                  </a:lnTo>
                  <a:lnTo>
                    <a:pt x="116" y="233"/>
                  </a:lnTo>
                  <a:lnTo>
                    <a:pt x="123" y="237"/>
                  </a:lnTo>
                  <a:lnTo>
                    <a:pt x="131" y="243"/>
                  </a:lnTo>
                  <a:lnTo>
                    <a:pt x="138" y="249"/>
                  </a:lnTo>
                  <a:lnTo>
                    <a:pt x="144" y="254"/>
                  </a:lnTo>
                  <a:lnTo>
                    <a:pt x="152" y="258"/>
                  </a:lnTo>
                  <a:lnTo>
                    <a:pt x="159" y="266"/>
                  </a:lnTo>
                  <a:lnTo>
                    <a:pt x="169" y="271"/>
                  </a:lnTo>
                  <a:lnTo>
                    <a:pt x="176" y="277"/>
                  </a:lnTo>
                  <a:lnTo>
                    <a:pt x="186" y="285"/>
                  </a:lnTo>
                  <a:lnTo>
                    <a:pt x="195" y="290"/>
                  </a:lnTo>
                  <a:lnTo>
                    <a:pt x="205" y="298"/>
                  </a:lnTo>
                  <a:lnTo>
                    <a:pt x="214" y="304"/>
                  </a:lnTo>
                  <a:lnTo>
                    <a:pt x="224" y="311"/>
                  </a:lnTo>
                  <a:lnTo>
                    <a:pt x="234" y="317"/>
                  </a:lnTo>
                  <a:lnTo>
                    <a:pt x="245" y="325"/>
                  </a:lnTo>
                  <a:lnTo>
                    <a:pt x="254" y="332"/>
                  </a:lnTo>
                  <a:lnTo>
                    <a:pt x="266" y="340"/>
                  </a:lnTo>
                  <a:lnTo>
                    <a:pt x="275" y="347"/>
                  </a:lnTo>
                  <a:lnTo>
                    <a:pt x="287" y="355"/>
                  </a:lnTo>
                  <a:lnTo>
                    <a:pt x="296" y="361"/>
                  </a:lnTo>
                  <a:lnTo>
                    <a:pt x="306" y="368"/>
                  </a:lnTo>
                  <a:lnTo>
                    <a:pt x="317" y="374"/>
                  </a:lnTo>
                  <a:lnTo>
                    <a:pt x="329" y="382"/>
                  </a:lnTo>
                  <a:lnTo>
                    <a:pt x="338" y="389"/>
                  </a:lnTo>
                  <a:lnTo>
                    <a:pt x="350" y="397"/>
                  </a:lnTo>
                  <a:lnTo>
                    <a:pt x="359" y="403"/>
                  </a:lnTo>
                  <a:lnTo>
                    <a:pt x="370" y="410"/>
                  </a:lnTo>
                  <a:lnTo>
                    <a:pt x="380" y="416"/>
                  </a:lnTo>
                  <a:lnTo>
                    <a:pt x="389" y="423"/>
                  </a:lnTo>
                  <a:lnTo>
                    <a:pt x="401" y="429"/>
                  </a:lnTo>
                  <a:lnTo>
                    <a:pt x="410" y="437"/>
                  </a:lnTo>
                  <a:lnTo>
                    <a:pt x="420" y="442"/>
                  </a:lnTo>
                  <a:lnTo>
                    <a:pt x="429" y="450"/>
                  </a:lnTo>
                  <a:lnTo>
                    <a:pt x="439" y="456"/>
                  </a:lnTo>
                  <a:lnTo>
                    <a:pt x="448" y="462"/>
                  </a:lnTo>
                  <a:lnTo>
                    <a:pt x="456" y="467"/>
                  </a:lnTo>
                  <a:lnTo>
                    <a:pt x="465" y="473"/>
                  </a:lnTo>
                  <a:lnTo>
                    <a:pt x="473" y="479"/>
                  </a:lnTo>
                  <a:lnTo>
                    <a:pt x="481" y="484"/>
                  </a:lnTo>
                  <a:lnTo>
                    <a:pt x="488" y="488"/>
                  </a:lnTo>
                  <a:lnTo>
                    <a:pt x="494" y="492"/>
                  </a:lnTo>
                  <a:lnTo>
                    <a:pt x="502" y="498"/>
                  </a:lnTo>
                  <a:lnTo>
                    <a:pt x="509" y="503"/>
                  </a:lnTo>
                  <a:lnTo>
                    <a:pt x="513" y="505"/>
                  </a:lnTo>
                  <a:lnTo>
                    <a:pt x="519" y="509"/>
                  </a:lnTo>
                  <a:lnTo>
                    <a:pt x="524" y="513"/>
                  </a:lnTo>
                  <a:lnTo>
                    <a:pt x="530" y="517"/>
                  </a:lnTo>
                  <a:lnTo>
                    <a:pt x="534" y="519"/>
                  </a:lnTo>
                  <a:lnTo>
                    <a:pt x="538" y="522"/>
                  </a:lnTo>
                  <a:lnTo>
                    <a:pt x="540" y="524"/>
                  </a:lnTo>
                  <a:lnTo>
                    <a:pt x="543" y="526"/>
                  </a:lnTo>
                  <a:lnTo>
                    <a:pt x="551" y="532"/>
                  </a:lnTo>
                  <a:lnTo>
                    <a:pt x="557" y="539"/>
                  </a:lnTo>
                  <a:lnTo>
                    <a:pt x="561" y="545"/>
                  </a:lnTo>
                  <a:lnTo>
                    <a:pt x="564" y="551"/>
                  </a:lnTo>
                  <a:lnTo>
                    <a:pt x="566" y="557"/>
                  </a:lnTo>
                  <a:lnTo>
                    <a:pt x="570" y="564"/>
                  </a:lnTo>
                  <a:lnTo>
                    <a:pt x="570" y="570"/>
                  </a:lnTo>
                  <a:lnTo>
                    <a:pt x="572" y="576"/>
                  </a:lnTo>
                  <a:lnTo>
                    <a:pt x="572" y="579"/>
                  </a:lnTo>
                  <a:lnTo>
                    <a:pt x="572" y="583"/>
                  </a:lnTo>
                  <a:lnTo>
                    <a:pt x="572" y="587"/>
                  </a:lnTo>
                  <a:lnTo>
                    <a:pt x="574" y="591"/>
                  </a:lnTo>
                  <a:lnTo>
                    <a:pt x="576" y="595"/>
                  </a:lnTo>
                  <a:lnTo>
                    <a:pt x="583" y="596"/>
                  </a:lnTo>
                  <a:lnTo>
                    <a:pt x="589" y="595"/>
                  </a:lnTo>
                  <a:lnTo>
                    <a:pt x="593" y="589"/>
                  </a:lnTo>
                  <a:lnTo>
                    <a:pt x="593" y="583"/>
                  </a:lnTo>
                  <a:lnTo>
                    <a:pt x="593" y="579"/>
                  </a:lnTo>
                  <a:lnTo>
                    <a:pt x="593" y="574"/>
                  </a:lnTo>
                  <a:lnTo>
                    <a:pt x="593" y="568"/>
                  </a:lnTo>
                  <a:lnTo>
                    <a:pt x="593" y="562"/>
                  </a:lnTo>
                  <a:lnTo>
                    <a:pt x="591" y="557"/>
                  </a:lnTo>
                  <a:lnTo>
                    <a:pt x="591" y="551"/>
                  </a:lnTo>
                  <a:lnTo>
                    <a:pt x="591" y="545"/>
                  </a:lnTo>
                  <a:lnTo>
                    <a:pt x="591" y="539"/>
                  </a:lnTo>
                  <a:lnTo>
                    <a:pt x="593" y="536"/>
                  </a:lnTo>
                  <a:lnTo>
                    <a:pt x="595" y="532"/>
                  </a:lnTo>
                  <a:lnTo>
                    <a:pt x="597" y="528"/>
                  </a:lnTo>
                  <a:lnTo>
                    <a:pt x="601" y="524"/>
                  </a:lnTo>
                  <a:lnTo>
                    <a:pt x="606" y="517"/>
                  </a:lnTo>
                  <a:lnTo>
                    <a:pt x="608" y="511"/>
                  </a:lnTo>
                  <a:lnTo>
                    <a:pt x="612" y="507"/>
                  </a:lnTo>
                  <a:lnTo>
                    <a:pt x="616" y="503"/>
                  </a:lnTo>
                  <a:lnTo>
                    <a:pt x="620" y="498"/>
                  </a:lnTo>
                  <a:lnTo>
                    <a:pt x="623" y="492"/>
                  </a:lnTo>
                  <a:lnTo>
                    <a:pt x="627" y="486"/>
                  </a:lnTo>
                  <a:lnTo>
                    <a:pt x="631" y="479"/>
                  </a:lnTo>
                  <a:lnTo>
                    <a:pt x="637" y="473"/>
                  </a:lnTo>
                  <a:lnTo>
                    <a:pt x="640" y="467"/>
                  </a:lnTo>
                  <a:lnTo>
                    <a:pt x="646" y="460"/>
                  </a:lnTo>
                  <a:lnTo>
                    <a:pt x="650" y="454"/>
                  </a:lnTo>
                  <a:lnTo>
                    <a:pt x="656" y="446"/>
                  </a:lnTo>
                  <a:lnTo>
                    <a:pt x="659" y="439"/>
                  </a:lnTo>
                  <a:lnTo>
                    <a:pt x="665" y="433"/>
                  </a:lnTo>
                  <a:lnTo>
                    <a:pt x="669" y="425"/>
                  </a:lnTo>
                  <a:lnTo>
                    <a:pt x="675" y="420"/>
                  </a:lnTo>
                  <a:lnTo>
                    <a:pt x="678" y="412"/>
                  </a:lnTo>
                  <a:lnTo>
                    <a:pt x="682" y="406"/>
                  </a:lnTo>
                  <a:lnTo>
                    <a:pt x="686" y="401"/>
                  </a:lnTo>
                  <a:lnTo>
                    <a:pt x="692" y="397"/>
                  </a:lnTo>
                  <a:lnTo>
                    <a:pt x="696" y="391"/>
                  </a:lnTo>
                  <a:lnTo>
                    <a:pt x="699" y="387"/>
                  </a:lnTo>
                  <a:lnTo>
                    <a:pt x="703" y="384"/>
                  </a:lnTo>
                  <a:lnTo>
                    <a:pt x="707" y="382"/>
                  </a:lnTo>
                  <a:lnTo>
                    <a:pt x="713" y="376"/>
                  </a:lnTo>
                  <a:lnTo>
                    <a:pt x="718" y="374"/>
                  </a:lnTo>
                  <a:lnTo>
                    <a:pt x="726" y="376"/>
                  </a:lnTo>
                  <a:lnTo>
                    <a:pt x="730" y="384"/>
                  </a:lnTo>
                  <a:lnTo>
                    <a:pt x="730" y="389"/>
                  </a:lnTo>
                  <a:lnTo>
                    <a:pt x="730" y="393"/>
                  </a:lnTo>
                  <a:lnTo>
                    <a:pt x="730" y="399"/>
                  </a:lnTo>
                  <a:lnTo>
                    <a:pt x="730" y="406"/>
                  </a:lnTo>
                  <a:lnTo>
                    <a:pt x="728" y="412"/>
                  </a:lnTo>
                  <a:lnTo>
                    <a:pt x="726" y="420"/>
                  </a:lnTo>
                  <a:lnTo>
                    <a:pt x="724" y="425"/>
                  </a:lnTo>
                  <a:lnTo>
                    <a:pt x="722" y="433"/>
                  </a:lnTo>
                  <a:lnTo>
                    <a:pt x="718" y="439"/>
                  </a:lnTo>
                  <a:lnTo>
                    <a:pt x="716" y="444"/>
                  </a:lnTo>
                  <a:lnTo>
                    <a:pt x="715" y="450"/>
                  </a:lnTo>
                  <a:lnTo>
                    <a:pt x="713" y="456"/>
                  </a:lnTo>
                  <a:lnTo>
                    <a:pt x="707" y="462"/>
                  </a:lnTo>
                  <a:lnTo>
                    <a:pt x="703" y="469"/>
                  </a:lnTo>
                  <a:lnTo>
                    <a:pt x="699" y="475"/>
                  </a:lnTo>
                  <a:lnTo>
                    <a:pt x="696" y="479"/>
                  </a:lnTo>
                  <a:lnTo>
                    <a:pt x="692" y="486"/>
                  </a:lnTo>
                  <a:lnTo>
                    <a:pt x="688" y="492"/>
                  </a:lnTo>
                  <a:lnTo>
                    <a:pt x="684" y="498"/>
                  </a:lnTo>
                  <a:lnTo>
                    <a:pt x="680" y="505"/>
                  </a:lnTo>
                  <a:lnTo>
                    <a:pt x="675" y="511"/>
                  </a:lnTo>
                  <a:lnTo>
                    <a:pt x="671" y="519"/>
                  </a:lnTo>
                  <a:lnTo>
                    <a:pt x="665" y="524"/>
                  </a:lnTo>
                  <a:lnTo>
                    <a:pt x="661" y="532"/>
                  </a:lnTo>
                  <a:lnTo>
                    <a:pt x="656" y="539"/>
                  </a:lnTo>
                  <a:lnTo>
                    <a:pt x="652" y="547"/>
                  </a:lnTo>
                  <a:lnTo>
                    <a:pt x="646" y="555"/>
                  </a:lnTo>
                  <a:lnTo>
                    <a:pt x="640" y="560"/>
                  </a:lnTo>
                  <a:lnTo>
                    <a:pt x="635" y="568"/>
                  </a:lnTo>
                  <a:lnTo>
                    <a:pt x="631" y="574"/>
                  </a:lnTo>
                  <a:lnTo>
                    <a:pt x="625" y="579"/>
                  </a:lnTo>
                  <a:lnTo>
                    <a:pt x="621" y="585"/>
                  </a:lnTo>
                  <a:lnTo>
                    <a:pt x="616" y="591"/>
                  </a:lnTo>
                  <a:lnTo>
                    <a:pt x="612" y="596"/>
                  </a:lnTo>
                  <a:lnTo>
                    <a:pt x="608" y="602"/>
                  </a:lnTo>
                  <a:lnTo>
                    <a:pt x="602" y="606"/>
                  </a:lnTo>
                  <a:lnTo>
                    <a:pt x="599" y="610"/>
                  </a:lnTo>
                  <a:lnTo>
                    <a:pt x="595" y="612"/>
                  </a:lnTo>
                  <a:lnTo>
                    <a:pt x="589" y="615"/>
                  </a:lnTo>
                  <a:lnTo>
                    <a:pt x="583" y="617"/>
                  </a:lnTo>
                  <a:lnTo>
                    <a:pt x="576" y="615"/>
                  </a:lnTo>
                  <a:lnTo>
                    <a:pt x="570" y="615"/>
                  </a:lnTo>
                  <a:lnTo>
                    <a:pt x="564" y="614"/>
                  </a:lnTo>
                  <a:lnTo>
                    <a:pt x="561" y="612"/>
                  </a:lnTo>
                  <a:lnTo>
                    <a:pt x="555" y="610"/>
                  </a:lnTo>
                  <a:lnTo>
                    <a:pt x="551" y="610"/>
                  </a:lnTo>
                  <a:lnTo>
                    <a:pt x="545" y="608"/>
                  </a:lnTo>
                  <a:lnTo>
                    <a:pt x="540" y="606"/>
                  </a:lnTo>
                  <a:lnTo>
                    <a:pt x="534" y="604"/>
                  </a:lnTo>
                  <a:lnTo>
                    <a:pt x="530" y="602"/>
                  </a:lnTo>
                  <a:lnTo>
                    <a:pt x="524" y="600"/>
                  </a:lnTo>
                  <a:lnTo>
                    <a:pt x="519" y="596"/>
                  </a:lnTo>
                  <a:lnTo>
                    <a:pt x="513" y="595"/>
                  </a:lnTo>
                  <a:lnTo>
                    <a:pt x="507" y="593"/>
                  </a:lnTo>
                  <a:lnTo>
                    <a:pt x="500" y="591"/>
                  </a:lnTo>
                  <a:lnTo>
                    <a:pt x="494" y="587"/>
                  </a:lnTo>
                  <a:lnTo>
                    <a:pt x="488" y="583"/>
                  </a:lnTo>
                  <a:lnTo>
                    <a:pt x="483" y="581"/>
                  </a:lnTo>
                  <a:lnTo>
                    <a:pt x="475" y="577"/>
                  </a:lnTo>
                  <a:lnTo>
                    <a:pt x="469" y="576"/>
                  </a:lnTo>
                  <a:lnTo>
                    <a:pt x="464" y="572"/>
                  </a:lnTo>
                  <a:lnTo>
                    <a:pt x="460" y="570"/>
                  </a:lnTo>
                  <a:lnTo>
                    <a:pt x="454" y="564"/>
                  </a:lnTo>
                  <a:lnTo>
                    <a:pt x="448" y="560"/>
                  </a:lnTo>
                  <a:lnTo>
                    <a:pt x="443" y="557"/>
                  </a:lnTo>
                  <a:lnTo>
                    <a:pt x="439" y="553"/>
                  </a:lnTo>
                  <a:lnTo>
                    <a:pt x="429" y="545"/>
                  </a:lnTo>
                  <a:lnTo>
                    <a:pt x="422" y="538"/>
                  </a:lnTo>
                  <a:lnTo>
                    <a:pt x="416" y="532"/>
                  </a:lnTo>
                  <a:lnTo>
                    <a:pt x="410" y="526"/>
                  </a:lnTo>
                  <a:lnTo>
                    <a:pt x="405" y="520"/>
                  </a:lnTo>
                  <a:lnTo>
                    <a:pt x="399" y="515"/>
                  </a:lnTo>
                  <a:lnTo>
                    <a:pt x="389" y="507"/>
                  </a:lnTo>
                  <a:lnTo>
                    <a:pt x="382" y="501"/>
                  </a:lnTo>
                  <a:lnTo>
                    <a:pt x="378" y="498"/>
                  </a:lnTo>
                  <a:lnTo>
                    <a:pt x="372" y="494"/>
                  </a:lnTo>
                  <a:lnTo>
                    <a:pt x="367" y="490"/>
                  </a:lnTo>
                  <a:lnTo>
                    <a:pt x="363" y="488"/>
                  </a:lnTo>
                  <a:lnTo>
                    <a:pt x="357" y="484"/>
                  </a:lnTo>
                  <a:lnTo>
                    <a:pt x="351" y="479"/>
                  </a:lnTo>
                  <a:lnTo>
                    <a:pt x="346" y="475"/>
                  </a:lnTo>
                  <a:lnTo>
                    <a:pt x="342" y="473"/>
                  </a:lnTo>
                  <a:lnTo>
                    <a:pt x="336" y="467"/>
                  </a:lnTo>
                  <a:lnTo>
                    <a:pt x="330" y="463"/>
                  </a:lnTo>
                  <a:lnTo>
                    <a:pt x="325" y="460"/>
                  </a:lnTo>
                  <a:lnTo>
                    <a:pt x="319" y="456"/>
                  </a:lnTo>
                  <a:lnTo>
                    <a:pt x="313" y="452"/>
                  </a:lnTo>
                  <a:lnTo>
                    <a:pt x="306" y="448"/>
                  </a:lnTo>
                  <a:lnTo>
                    <a:pt x="300" y="444"/>
                  </a:lnTo>
                  <a:lnTo>
                    <a:pt x="294" y="441"/>
                  </a:lnTo>
                  <a:lnTo>
                    <a:pt x="289" y="437"/>
                  </a:lnTo>
                  <a:lnTo>
                    <a:pt x="283" y="433"/>
                  </a:lnTo>
                  <a:lnTo>
                    <a:pt x="277" y="429"/>
                  </a:lnTo>
                  <a:lnTo>
                    <a:pt x="272" y="425"/>
                  </a:lnTo>
                  <a:lnTo>
                    <a:pt x="264" y="420"/>
                  </a:lnTo>
                  <a:lnTo>
                    <a:pt x="258" y="418"/>
                  </a:lnTo>
                  <a:lnTo>
                    <a:pt x="251" y="414"/>
                  </a:lnTo>
                  <a:lnTo>
                    <a:pt x="245" y="410"/>
                  </a:lnTo>
                  <a:lnTo>
                    <a:pt x="239" y="406"/>
                  </a:lnTo>
                  <a:lnTo>
                    <a:pt x="234" y="403"/>
                  </a:lnTo>
                  <a:lnTo>
                    <a:pt x="226" y="399"/>
                  </a:lnTo>
                  <a:lnTo>
                    <a:pt x="222" y="395"/>
                  </a:lnTo>
                  <a:lnTo>
                    <a:pt x="214" y="391"/>
                  </a:lnTo>
                  <a:lnTo>
                    <a:pt x="209" y="387"/>
                  </a:lnTo>
                  <a:lnTo>
                    <a:pt x="203" y="384"/>
                  </a:lnTo>
                  <a:lnTo>
                    <a:pt x="197" y="382"/>
                  </a:lnTo>
                  <a:lnTo>
                    <a:pt x="192" y="378"/>
                  </a:lnTo>
                  <a:lnTo>
                    <a:pt x="186" y="374"/>
                  </a:lnTo>
                  <a:lnTo>
                    <a:pt x="180" y="370"/>
                  </a:lnTo>
                  <a:lnTo>
                    <a:pt x="176" y="368"/>
                  </a:lnTo>
                  <a:lnTo>
                    <a:pt x="171" y="365"/>
                  </a:lnTo>
                  <a:lnTo>
                    <a:pt x="165" y="363"/>
                  </a:lnTo>
                  <a:lnTo>
                    <a:pt x="159" y="359"/>
                  </a:lnTo>
                  <a:lnTo>
                    <a:pt x="156" y="357"/>
                  </a:lnTo>
                  <a:lnTo>
                    <a:pt x="150" y="355"/>
                  </a:lnTo>
                  <a:lnTo>
                    <a:pt x="146" y="351"/>
                  </a:lnTo>
                  <a:lnTo>
                    <a:pt x="140" y="349"/>
                  </a:lnTo>
                  <a:lnTo>
                    <a:pt x="137" y="347"/>
                  </a:lnTo>
                  <a:lnTo>
                    <a:pt x="129" y="344"/>
                  </a:lnTo>
                  <a:lnTo>
                    <a:pt x="121" y="340"/>
                  </a:lnTo>
                  <a:lnTo>
                    <a:pt x="116" y="336"/>
                  </a:lnTo>
                  <a:lnTo>
                    <a:pt x="110" y="334"/>
                  </a:lnTo>
                  <a:lnTo>
                    <a:pt x="104" y="332"/>
                  </a:lnTo>
                  <a:lnTo>
                    <a:pt x="100" y="330"/>
                  </a:lnTo>
                  <a:lnTo>
                    <a:pt x="95" y="327"/>
                  </a:lnTo>
                  <a:lnTo>
                    <a:pt x="91" y="325"/>
                  </a:lnTo>
                  <a:lnTo>
                    <a:pt x="85" y="321"/>
                  </a:lnTo>
                  <a:lnTo>
                    <a:pt x="81" y="319"/>
                  </a:lnTo>
                  <a:lnTo>
                    <a:pt x="76" y="315"/>
                  </a:lnTo>
                  <a:lnTo>
                    <a:pt x="74" y="313"/>
                  </a:lnTo>
                  <a:lnTo>
                    <a:pt x="64" y="306"/>
                  </a:lnTo>
                  <a:lnTo>
                    <a:pt x="59" y="300"/>
                  </a:lnTo>
                  <a:lnTo>
                    <a:pt x="51" y="292"/>
                  </a:lnTo>
                  <a:lnTo>
                    <a:pt x="47" y="285"/>
                  </a:lnTo>
                  <a:lnTo>
                    <a:pt x="41" y="277"/>
                  </a:lnTo>
                  <a:lnTo>
                    <a:pt x="38" y="271"/>
                  </a:lnTo>
                  <a:lnTo>
                    <a:pt x="34" y="264"/>
                  </a:lnTo>
                  <a:lnTo>
                    <a:pt x="32" y="256"/>
                  </a:lnTo>
                  <a:lnTo>
                    <a:pt x="30" y="249"/>
                  </a:lnTo>
                  <a:lnTo>
                    <a:pt x="30" y="241"/>
                  </a:lnTo>
                  <a:lnTo>
                    <a:pt x="30" y="233"/>
                  </a:lnTo>
                  <a:lnTo>
                    <a:pt x="30" y="228"/>
                  </a:lnTo>
                  <a:lnTo>
                    <a:pt x="32" y="220"/>
                  </a:lnTo>
                  <a:lnTo>
                    <a:pt x="36" y="212"/>
                  </a:lnTo>
                  <a:lnTo>
                    <a:pt x="40" y="205"/>
                  </a:lnTo>
                  <a:lnTo>
                    <a:pt x="43" y="197"/>
                  </a:lnTo>
                  <a:lnTo>
                    <a:pt x="49" y="190"/>
                  </a:lnTo>
                  <a:lnTo>
                    <a:pt x="55" y="182"/>
                  </a:lnTo>
                  <a:lnTo>
                    <a:pt x="62" y="176"/>
                  </a:lnTo>
                  <a:lnTo>
                    <a:pt x="68" y="169"/>
                  </a:lnTo>
                  <a:lnTo>
                    <a:pt x="76" y="161"/>
                  </a:lnTo>
                  <a:lnTo>
                    <a:pt x="81" y="155"/>
                  </a:lnTo>
                  <a:lnTo>
                    <a:pt x="89" y="148"/>
                  </a:lnTo>
                  <a:lnTo>
                    <a:pt x="97" y="144"/>
                  </a:lnTo>
                  <a:lnTo>
                    <a:pt x="102" y="138"/>
                  </a:lnTo>
                  <a:lnTo>
                    <a:pt x="108" y="133"/>
                  </a:lnTo>
                  <a:lnTo>
                    <a:pt x="114" y="129"/>
                  </a:lnTo>
                  <a:lnTo>
                    <a:pt x="119" y="125"/>
                  </a:lnTo>
                  <a:lnTo>
                    <a:pt x="123" y="119"/>
                  </a:lnTo>
                  <a:lnTo>
                    <a:pt x="129" y="116"/>
                  </a:lnTo>
                  <a:lnTo>
                    <a:pt x="137" y="110"/>
                  </a:lnTo>
                  <a:lnTo>
                    <a:pt x="146" y="102"/>
                  </a:lnTo>
                  <a:lnTo>
                    <a:pt x="150" y="98"/>
                  </a:lnTo>
                  <a:lnTo>
                    <a:pt x="156" y="97"/>
                  </a:lnTo>
                  <a:lnTo>
                    <a:pt x="159" y="93"/>
                  </a:lnTo>
                  <a:lnTo>
                    <a:pt x="165" y="91"/>
                  </a:lnTo>
                  <a:lnTo>
                    <a:pt x="171" y="85"/>
                  </a:lnTo>
                  <a:lnTo>
                    <a:pt x="176" y="83"/>
                  </a:lnTo>
                  <a:lnTo>
                    <a:pt x="182" y="79"/>
                  </a:lnTo>
                  <a:lnTo>
                    <a:pt x="188" y="76"/>
                  </a:lnTo>
                  <a:lnTo>
                    <a:pt x="194" y="72"/>
                  </a:lnTo>
                  <a:lnTo>
                    <a:pt x="199" y="70"/>
                  </a:lnTo>
                  <a:lnTo>
                    <a:pt x="203" y="66"/>
                  </a:lnTo>
                  <a:lnTo>
                    <a:pt x="211" y="64"/>
                  </a:lnTo>
                  <a:lnTo>
                    <a:pt x="214" y="60"/>
                  </a:lnTo>
                  <a:lnTo>
                    <a:pt x="220" y="59"/>
                  </a:lnTo>
                  <a:lnTo>
                    <a:pt x="226" y="57"/>
                  </a:lnTo>
                  <a:lnTo>
                    <a:pt x="232" y="55"/>
                  </a:lnTo>
                  <a:lnTo>
                    <a:pt x="235" y="51"/>
                  </a:lnTo>
                  <a:lnTo>
                    <a:pt x="241" y="51"/>
                  </a:lnTo>
                  <a:lnTo>
                    <a:pt x="245" y="49"/>
                  </a:lnTo>
                  <a:lnTo>
                    <a:pt x="251" y="49"/>
                  </a:lnTo>
                  <a:lnTo>
                    <a:pt x="258" y="47"/>
                  </a:lnTo>
                  <a:lnTo>
                    <a:pt x="266" y="47"/>
                  </a:lnTo>
                  <a:lnTo>
                    <a:pt x="272" y="47"/>
                  </a:lnTo>
                  <a:lnTo>
                    <a:pt x="279" y="51"/>
                  </a:lnTo>
                  <a:lnTo>
                    <a:pt x="283" y="51"/>
                  </a:lnTo>
                  <a:lnTo>
                    <a:pt x="287" y="53"/>
                  </a:lnTo>
                  <a:lnTo>
                    <a:pt x="292" y="53"/>
                  </a:lnTo>
                  <a:lnTo>
                    <a:pt x="298" y="57"/>
                  </a:lnTo>
                  <a:lnTo>
                    <a:pt x="302" y="57"/>
                  </a:lnTo>
                  <a:lnTo>
                    <a:pt x="306" y="59"/>
                  </a:lnTo>
                  <a:lnTo>
                    <a:pt x="311" y="60"/>
                  </a:lnTo>
                  <a:lnTo>
                    <a:pt x="315" y="62"/>
                  </a:lnTo>
                  <a:lnTo>
                    <a:pt x="321" y="62"/>
                  </a:lnTo>
                  <a:lnTo>
                    <a:pt x="325" y="64"/>
                  </a:lnTo>
                  <a:lnTo>
                    <a:pt x="330" y="64"/>
                  </a:lnTo>
                  <a:lnTo>
                    <a:pt x="334" y="66"/>
                  </a:lnTo>
                  <a:lnTo>
                    <a:pt x="342" y="68"/>
                  </a:lnTo>
                  <a:lnTo>
                    <a:pt x="351" y="70"/>
                  </a:lnTo>
                  <a:lnTo>
                    <a:pt x="357" y="68"/>
                  </a:lnTo>
                  <a:lnTo>
                    <a:pt x="363" y="68"/>
                  </a:lnTo>
                  <a:lnTo>
                    <a:pt x="365" y="64"/>
                  </a:lnTo>
                  <a:lnTo>
                    <a:pt x="369" y="62"/>
                  </a:lnTo>
                  <a:lnTo>
                    <a:pt x="369" y="57"/>
                  </a:lnTo>
                  <a:lnTo>
                    <a:pt x="367" y="49"/>
                  </a:lnTo>
                  <a:lnTo>
                    <a:pt x="367" y="49"/>
                  </a:lnTo>
                  <a:close/>
                </a:path>
              </a:pathLst>
            </a:custGeom>
            <a:solidFill>
              <a:srgbClr val="66664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7" name="Freeform 29"/>
            <p:cNvSpPr>
              <a:spLocks/>
            </p:cNvSpPr>
            <p:nvPr/>
          </p:nvSpPr>
          <p:spPr bwMode="auto">
            <a:xfrm>
              <a:off x="7945438" y="4067176"/>
              <a:ext cx="788987" cy="1573213"/>
            </a:xfrm>
            <a:custGeom>
              <a:avLst/>
              <a:gdLst/>
              <a:ahLst/>
              <a:cxnLst>
                <a:cxn ang="0">
                  <a:pos x="775" y="857"/>
                </a:cxn>
                <a:cxn ang="0">
                  <a:pos x="840" y="709"/>
                </a:cxn>
                <a:cxn ang="0">
                  <a:pos x="916" y="517"/>
                </a:cxn>
                <a:cxn ang="0">
                  <a:pos x="975" y="316"/>
                </a:cxn>
                <a:cxn ang="0">
                  <a:pos x="994" y="146"/>
                </a:cxn>
                <a:cxn ang="0">
                  <a:pos x="950" y="46"/>
                </a:cxn>
                <a:cxn ang="0">
                  <a:pos x="861" y="4"/>
                </a:cxn>
                <a:cxn ang="0">
                  <a:pos x="743" y="11"/>
                </a:cxn>
                <a:cxn ang="0">
                  <a:pos x="604" y="67"/>
                </a:cxn>
                <a:cxn ang="0">
                  <a:pos x="456" y="171"/>
                </a:cxn>
                <a:cxn ang="0">
                  <a:pos x="306" y="321"/>
                </a:cxn>
                <a:cxn ang="0">
                  <a:pos x="171" y="515"/>
                </a:cxn>
                <a:cxn ang="0">
                  <a:pos x="76" y="719"/>
                </a:cxn>
                <a:cxn ang="0">
                  <a:pos x="20" y="918"/>
                </a:cxn>
                <a:cxn ang="0">
                  <a:pos x="0" y="1108"/>
                </a:cxn>
                <a:cxn ang="0">
                  <a:pos x="7" y="1275"/>
                </a:cxn>
                <a:cxn ang="0">
                  <a:pos x="34" y="1416"/>
                </a:cxn>
                <a:cxn ang="0">
                  <a:pos x="79" y="1523"/>
                </a:cxn>
                <a:cxn ang="0">
                  <a:pos x="148" y="1616"/>
                </a:cxn>
                <a:cxn ang="0">
                  <a:pos x="230" y="1696"/>
                </a:cxn>
                <a:cxn ang="0">
                  <a:pos x="315" y="1758"/>
                </a:cxn>
                <a:cxn ang="0">
                  <a:pos x="389" y="1804"/>
                </a:cxn>
                <a:cxn ang="0">
                  <a:pos x="446" y="1838"/>
                </a:cxn>
                <a:cxn ang="0">
                  <a:pos x="509" y="1857"/>
                </a:cxn>
                <a:cxn ang="0">
                  <a:pos x="568" y="1874"/>
                </a:cxn>
                <a:cxn ang="0">
                  <a:pos x="616" y="1939"/>
                </a:cxn>
                <a:cxn ang="0">
                  <a:pos x="682" y="1975"/>
                </a:cxn>
                <a:cxn ang="0">
                  <a:pos x="760" y="1983"/>
                </a:cxn>
                <a:cxn ang="0">
                  <a:pos x="831" y="1937"/>
                </a:cxn>
                <a:cxn ang="0">
                  <a:pos x="851" y="1874"/>
                </a:cxn>
                <a:cxn ang="0">
                  <a:pos x="859" y="1817"/>
                </a:cxn>
                <a:cxn ang="0">
                  <a:pos x="853" y="1762"/>
                </a:cxn>
                <a:cxn ang="0">
                  <a:pos x="821" y="1688"/>
                </a:cxn>
                <a:cxn ang="0">
                  <a:pos x="745" y="1644"/>
                </a:cxn>
                <a:cxn ang="0">
                  <a:pos x="673" y="1631"/>
                </a:cxn>
                <a:cxn ang="0">
                  <a:pos x="602" y="1635"/>
                </a:cxn>
                <a:cxn ang="0">
                  <a:pos x="526" y="1604"/>
                </a:cxn>
                <a:cxn ang="0">
                  <a:pos x="458" y="1572"/>
                </a:cxn>
                <a:cxn ang="0">
                  <a:pos x="397" y="1534"/>
                </a:cxn>
                <a:cxn ang="0">
                  <a:pos x="334" y="1483"/>
                </a:cxn>
                <a:cxn ang="0">
                  <a:pos x="281" y="1424"/>
                </a:cxn>
                <a:cxn ang="0">
                  <a:pos x="245" y="1353"/>
                </a:cxn>
                <a:cxn ang="0">
                  <a:pos x="235" y="1268"/>
                </a:cxn>
                <a:cxn ang="0">
                  <a:pos x="243" y="1156"/>
                </a:cxn>
                <a:cxn ang="0">
                  <a:pos x="271" y="1030"/>
                </a:cxn>
                <a:cxn ang="0">
                  <a:pos x="311" y="899"/>
                </a:cxn>
                <a:cxn ang="0">
                  <a:pos x="361" y="774"/>
                </a:cxn>
                <a:cxn ang="0">
                  <a:pos x="418" y="665"/>
                </a:cxn>
                <a:cxn ang="0">
                  <a:pos x="475" y="574"/>
                </a:cxn>
                <a:cxn ang="0">
                  <a:pos x="536" y="492"/>
                </a:cxn>
                <a:cxn ang="0">
                  <a:pos x="593" y="428"/>
                </a:cxn>
                <a:cxn ang="0">
                  <a:pos x="654" y="374"/>
                </a:cxn>
                <a:cxn ang="0">
                  <a:pos x="713" y="393"/>
                </a:cxn>
                <a:cxn ang="0">
                  <a:pos x="705" y="458"/>
                </a:cxn>
                <a:cxn ang="0">
                  <a:pos x="675" y="553"/>
                </a:cxn>
                <a:cxn ang="0">
                  <a:pos x="633" y="658"/>
                </a:cxn>
                <a:cxn ang="0">
                  <a:pos x="593" y="755"/>
                </a:cxn>
                <a:cxn ang="0">
                  <a:pos x="564" y="829"/>
                </a:cxn>
                <a:cxn ang="0">
                  <a:pos x="562" y="891"/>
                </a:cxn>
                <a:cxn ang="0">
                  <a:pos x="610" y="947"/>
                </a:cxn>
                <a:cxn ang="0">
                  <a:pos x="665" y="979"/>
                </a:cxn>
              </a:cxnLst>
              <a:rect l="0" t="0" r="r" b="b"/>
              <a:pathLst>
                <a:path w="994" h="1983">
                  <a:moveTo>
                    <a:pt x="743" y="924"/>
                  </a:moveTo>
                  <a:lnTo>
                    <a:pt x="743" y="922"/>
                  </a:lnTo>
                  <a:lnTo>
                    <a:pt x="747" y="916"/>
                  </a:lnTo>
                  <a:lnTo>
                    <a:pt x="749" y="912"/>
                  </a:lnTo>
                  <a:lnTo>
                    <a:pt x="751" y="907"/>
                  </a:lnTo>
                  <a:lnTo>
                    <a:pt x="754" y="899"/>
                  </a:lnTo>
                  <a:lnTo>
                    <a:pt x="758" y="893"/>
                  </a:lnTo>
                  <a:lnTo>
                    <a:pt x="760" y="886"/>
                  </a:lnTo>
                  <a:lnTo>
                    <a:pt x="764" y="876"/>
                  </a:lnTo>
                  <a:lnTo>
                    <a:pt x="770" y="867"/>
                  </a:lnTo>
                  <a:lnTo>
                    <a:pt x="775" y="857"/>
                  </a:lnTo>
                  <a:lnTo>
                    <a:pt x="779" y="846"/>
                  </a:lnTo>
                  <a:lnTo>
                    <a:pt x="783" y="836"/>
                  </a:lnTo>
                  <a:lnTo>
                    <a:pt x="789" y="823"/>
                  </a:lnTo>
                  <a:lnTo>
                    <a:pt x="796" y="812"/>
                  </a:lnTo>
                  <a:lnTo>
                    <a:pt x="802" y="798"/>
                  </a:lnTo>
                  <a:lnTo>
                    <a:pt x="808" y="785"/>
                  </a:lnTo>
                  <a:lnTo>
                    <a:pt x="813" y="770"/>
                  </a:lnTo>
                  <a:lnTo>
                    <a:pt x="821" y="757"/>
                  </a:lnTo>
                  <a:lnTo>
                    <a:pt x="827" y="741"/>
                  </a:lnTo>
                  <a:lnTo>
                    <a:pt x="832" y="724"/>
                  </a:lnTo>
                  <a:lnTo>
                    <a:pt x="840" y="709"/>
                  </a:lnTo>
                  <a:lnTo>
                    <a:pt x="846" y="694"/>
                  </a:lnTo>
                  <a:lnTo>
                    <a:pt x="853" y="677"/>
                  </a:lnTo>
                  <a:lnTo>
                    <a:pt x="861" y="660"/>
                  </a:lnTo>
                  <a:lnTo>
                    <a:pt x="867" y="642"/>
                  </a:lnTo>
                  <a:lnTo>
                    <a:pt x="874" y="625"/>
                  </a:lnTo>
                  <a:lnTo>
                    <a:pt x="882" y="606"/>
                  </a:lnTo>
                  <a:lnTo>
                    <a:pt x="889" y="589"/>
                  </a:lnTo>
                  <a:lnTo>
                    <a:pt x="895" y="570"/>
                  </a:lnTo>
                  <a:lnTo>
                    <a:pt x="903" y="553"/>
                  </a:lnTo>
                  <a:lnTo>
                    <a:pt x="908" y="534"/>
                  </a:lnTo>
                  <a:lnTo>
                    <a:pt x="916" y="517"/>
                  </a:lnTo>
                  <a:lnTo>
                    <a:pt x="922" y="496"/>
                  </a:lnTo>
                  <a:lnTo>
                    <a:pt x="929" y="479"/>
                  </a:lnTo>
                  <a:lnTo>
                    <a:pt x="935" y="460"/>
                  </a:lnTo>
                  <a:lnTo>
                    <a:pt x="941" y="441"/>
                  </a:lnTo>
                  <a:lnTo>
                    <a:pt x="947" y="424"/>
                  </a:lnTo>
                  <a:lnTo>
                    <a:pt x="952" y="405"/>
                  </a:lnTo>
                  <a:lnTo>
                    <a:pt x="956" y="386"/>
                  </a:lnTo>
                  <a:lnTo>
                    <a:pt x="962" y="369"/>
                  </a:lnTo>
                  <a:lnTo>
                    <a:pt x="967" y="352"/>
                  </a:lnTo>
                  <a:lnTo>
                    <a:pt x="971" y="335"/>
                  </a:lnTo>
                  <a:lnTo>
                    <a:pt x="975" y="316"/>
                  </a:lnTo>
                  <a:lnTo>
                    <a:pt x="979" y="298"/>
                  </a:lnTo>
                  <a:lnTo>
                    <a:pt x="983" y="281"/>
                  </a:lnTo>
                  <a:lnTo>
                    <a:pt x="986" y="266"/>
                  </a:lnTo>
                  <a:lnTo>
                    <a:pt x="988" y="249"/>
                  </a:lnTo>
                  <a:lnTo>
                    <a:pt x="990" y="232"/>
                  </a:lnTo>
                  <a:lnTo>
                    <a:pt x="992" y="219"/>
                  </a:lnTo>
                  <a:lnTo>
                    <a:pt x="994" y="203"/>
                  </a:lnTo>
                  <a:lnTo>
                    <a:pt x="994" y="188"/>
                  </a:lnTo>
                  <a:lnTo>
                    <a:pt x="994" y="173"/>
                  </a:lnTo>
                  <a:lnTo>
                    <a:pt x="994" y="160"/>
                  </a:lnTo>
                  <a:lnTo>
                    <a:pt x="994" y="146"/>
                  </a:lnTo>
                  <a:lnTo>
                    <a:pt x="994" y="133"/>
                  </a:lnTo>
                  <a:lnTo>
                    <a:pt x="992" y="122"/>
                  </a:lnTo>
                  <a:lnTo>
                    <a:pt x="990" y="110"/>
                  </a:lnTo>
                  <a:lnTo>
                    <a:pt x="988" y="101"/>
                  </a:lnTo>
                  <a:lnTo>
                    <a:pt x="983" y="91"/>
                  </a:lnTo>
                  <a:lnTo>
                    <a:pt x="981" y="82"/>
                  </a:lnTo>
                  <a:lnTo>
                    <a:pt x="975" y="74"/>
                  </a:lnTo>
                  <a:lnTo>
                    <a:pt x="971" y="67"/>
                  </a:lnTo>
                  <a:lnTo>
                    <a:pt x="964" y="59"/>
                  </a:lnTo>
                  <a:lnTo>
                    <a:pt x="958" y="51"/>
                  </a:lnTo>
                  <a:lnTo>
                    <a:pt x="950" y="46"/>
                  </a:lnTo>
                  <a:lnTo>
                    <a:pt x="945" y="40"/>
                  </a:lnTo>
                  <a:lnTo>
                    <a:pt x="937" y="34"/>
                  </a:lnTo>
                  <a:lnTo>
                    <a:pt x="929" y="29"/>
                  </a:lnTo>
                  <a:lnTo>
                    <a:pt x="924" y="23"/>
                  </a:lnTo>
                  <a:lnTo>
                    <a:pt x="916" y="21"/>
                  </a:lnTo>
                  <a:lnTo>
                    <a:pt x="907" y="15"/>
                  </a:lnTo>
                  <a:lnTo>
                    <a:pt x="897" y="11"/>
                  </a:lnTo>
                  <a:lnTo>
                    <a:pt x="889" y="10"/>
                  </a:lnTo>
                  <a:lnTo>
                    <a:pt x="880" y="8"/>
                  </a:lnTo>
                  <a:lnTo>
                    <a:pt x="870" y="4"/>
                  </a:lnTo>
                  <a:lnTo>
                    <a:pt x="861" y="4"/>
                  </a:lnTo>
                  <a:lnTo>
                    <a:pt x="851" y="2"/>
                  </a:lnTo>
                  <a:lnTo>
                    <a:pt x="842" y="2"/>
                  </a:lnTo>
                  <a:lnTo>
                    <a:pt x="832" y="0"/>
                  </a:lnTo>
                  <a:lnTo>
                    <a:pt x="821" y="0"/>
                  </a:lnTo>
                  <a:lnTo>
                    <a:pt x="810" y="0"/>
                  </a:lnTo>
                  <a:lnTo>
                    <a:pt x="800" y="2"/>
                  </a:lnTo>
                  <a:lnTo>
                    <a:pt x="789" y="2"/>
                  </a:lnTo>
                  <a:lnTo>
                    <a:pt x="777" y="4"/>
                  </a:lnTo>
                  <a:lnTo>
                    <a:pt x="766" y="6"/>
                  </a:lnTo>
                  <a:lnTo>
                    <a:pt x="754" y="10"/>
                  </a:lnTo>
                  <a:lnTo>
                    <a:pt x="743" y="11"/>
                  </a:lnTo>
                  <a:lnTo>
                    <a:pt x="730" y="15"/>
                  </a:lnTo>
                  <a:lnTo>
                    <a:pt x="718" y="17"/>
                  </a:lnTo>
                  <a:lnTo>
                    <a:pt x="707" y="23"/>
                  </a:lnTo>
                  <a:lnTo>
                    <a:pt x="694" y="27"/>
                  </a:lnTo>
                  <a:lnTo>
                    <a:pt x="682" y="30"/>
                  </a:lnTo>
                  <a:lnTo>
                    <a:pt x="669" y="36"/>
                  </a:lnTo>
                  <a:lnTo>
                    <a:pt x="657" y="42"/>
                  </a:lnTo>
                  <a:lnTo>
                    <a:pt x="644" y="48"/>
                  </a:lnTo>
                  <a:lnTo>
                    <a:pt x="631" y="55"/>
                  </a:lnTo>
                  <a:lnTo>
                    <a:pt x="618" y="61"/>
                  </a:lnTo>
                  <a:lnTo>
                    <a:pt x="604" y="67"/>
                  </a:lnTo>
                  <a:lnTo>
                    <a:pt x="591" y="74"/>
                  </a:lnTo>
                  <a:lnTo>
                    <a:pt x="578" y="82"/>
                  </a:lnTo>
                  <a:lnTo>
                    <a:pt x="564" y="91"/>
                  </a:lnTo>
                  <a:lnTo>
                    <a:pt x="551" y="101"/>
                  </a:lnTo>
                  <a:lnTo>
                    <a:pt x="538" y="108"/>
                  </a:lnTo>
                  <a:lnTo>
                    <a:pt x="524" y="118"/>
                  </a:lnTo>
                  <a:lnTo>
                    <a:pt x="511" y="127"/>
                  </a:lnTo>
                  <a:lnTo>
                    <a:pt x="498" y="139"/>
                  </a:lnTo>
                  <a:lnTo>
                    <a:pt x="483" y="148"/>
                  </a:lnTo>
                  <a:lnTo>
                    <a:pt x="469" y="160"/>
                  </a:lnTo>
                  <a:lnTo>
                    <a:pt x="456" y="171"/>
                  </a:lnTo>
                  <a:lnTo>
                    <a:pt x="443" y="184"/>
                  </a:lnTo>
                  <a:lnTo>
                    <a:pt x="429" y="196"/>
                  </a:lnTo>
                  <a:lnTo>
                    <a:pt x="416" y="207"/>
                  </a:lnTo>
                  <a:lnTo>
                    <a:pt x="403" y="221"/>
                  </a:lnTo>
                  <a:lnTo>
                    <a:pt x="389" y="234"/>
                  </a:lnTo>
                  <a:lnTo>
                    <a:pt x="374" y="247"/>
                  </a:lnTo>
                  <a:lnTo>
                    <a:pt x="361" y="262"/>
                  </a:lnTo>
                  <a:lnTo>
                    <a:pt x="348" y="276"/>
                  </a:lnTo>
                  <a:lnTo>
                    <a:pt x="334" y="293"/>
                  </a:lnTo>
                  <a:lnTo>
                    <a:pt x="319" y="308"/>
                  </a:lnTo>
                  <a:lnTo>
                    <a:pt x="306" y="321"/>
                  </a:lnTo>
                  <a:lnTo>
                    <a:pt x="292" y="338"/>
                  </a:lnTo>
                  <a:lnTo>
                    <a:pt x="281" y="355"/>
                  </a:lnTo>
                  <a:lnTo>
                    <a:pt x="268" y="373"/>
                  </a:lnTo>
                  <a:lnTo>
                    <a:pt x="254" y="390"/>
                  </a:lnTo>
                  <a:lnTo>
                    <a:pt x="241" y="407"/>
                  </a:lnTo>
                  <a:lnTo>
                    <a:pt x="230" y="424"/>
                  </a:lnTo>
                  <a:lnTo>
                    <a:pt x="216" y="443"/>
                  </a:lnTo>
                  <a:lnTo>
                    <a:pt x="203" y="460"/>
                  </a:lnTo>
                  <a:lnTo>
                    <a:pt x="192" y="477"/>
                  </a:lnTo>
                  <a:lnTo>
                    <a:pt x="182" y="496"/>
                  </a:lnTo>
                  <a:lnTo>
                    <a:pt x="171" y="515"/>
                  </a:lnTo>
                  <a:lnTo>
                    <a:pt x="159" y="532"/>
                  </a:lnTo>
                  <a:lnTo>
                    <a:pt x="150" y="551"/>
                  </a:lnTo>
                  <a:lnTo>
                    <a:pt x="140" y="570"/>
                  </a:lnTo>
                  <a:lnTo>
                    <a:pt x="131" y="587"/>
                  </a:lnTo>
                  <a:lnTo>
                    <a:pt x="121" y="606"/>
                  </a:lnTo>
                  <a:lnTo>
                    <a:pt x="112" y="625"/>
                  </a:lnTo>
                  <a:lnTo>
                    <a:pt x="104" y="644"/>
                  </a:lnTo>
                  <a:lnTo>
                    <a:pt x="97" y="661"/>
                  </a:lnTo>
                  <a:lnTo>
                    <a:pt x="89" y="681"/>
                  </a:lnTo>
                  <a:lnTo>
                    <a:pt x="81" y="700"/>
                  </a:lnTo>
                  <a:lnTo>
                    <a:pt x="76" y="719"/>
                  </a:lnTo>
                  <a:lnTo>
                    <a:pt x="68" y="738"/>
                  </a:lnTo>
                  <a:lnTo>
                    <a:pt x="62" y="755"/>
                  </a:lnTo>
                  <a:lnTo>
                    <a:pt x="55" y="774"/>
                  </a:lnTo>
                  <a:lnTo>
                    <a:pt x="51" y="793"/>
                  </a:lnTo>
                  <a:lnTo>
                    <a:pt x="45" y="810"/>
                  </a:lnTo>
                  <a:lnTo>
                    <a:pt x="41" y="829"/>
                  </a:lnTo>
                  <a:lnTo>
                    <a:pt x="36" y="846"/>
                  </a:lnTo>
                  <a:lnTo>
                    <a:pt x="32" y="865"/>
                  </a:lnTo>
                  <a:lnTo>
                    <a:pt x="28" y="882"/>
                  </a:lnTo>
                  <a:lnTo>
                    <a:pt x="24" y="901"/>
                  </a:lnTo>
                  <a:lnTo>
                    <a:pt x="20" y="918"/>
                  </a:lnTo>
                  <a:lnTo>
                    <a:pt x="17" y="937"/>
                  </a:lnTo>
                  <a:lnTo>
                    <a:pt x="15" y="954"/>
                  </a:lnTo>
                  <a:lnTo>
                    <a:pt x="13" y="971"/>
                  </a:lnTo>
                  <a:lnTo>
                    <a:pt x="11" y="990"/>
                  </a:lnTo>
                  <a:lnTo>
                    <a:pt x="9" y="1007"/>
                  </a:lnTo>
                  <a:lnTo>
                    <a:pt x="5" y="1025"/>
                  </a:lnTo>
                  <a:lnTo>
                    <a:pt x="3" y="1042"/>
                  </a:lnTo>
                  <a:lnTo>
                    <a:pt x="3" y="1057"/>
                  </a:lnTo>
                  <a:lnTo>
                    <a:pt x="1" y="1074"/>
                  </a:lnTo>
                  <a:lnTo>
                    <a:pt x="0" y="1091"/>
                  </a:lnTo>
                  <a:lnTo>
                    <a:pt x="0" y="1108"/>
                  </a:lnTo>
                  <a:lnTo>
                    <a:pt x="0" y="1125"/>
                  </a:lnTo>
                  <a:lnTo>
                    <a:pt x="0" y="1141"/>
                  </a:lnTo>
                  <a:lnTo>
                    <a:pt x="0" y="1156"/>
                  </a:lnTo>
                  <a:lnTo>
                    <a:pt x="0" y="1171"/>
                  </a:lnTo>
                  <a:lnTo>
                    <a:pt x="0" y="1188"/>
                  </a:lnTo>
                  <a:lnTo>
                    <a:pt x="1" y="1203"/>
                  </a:lnTo>
                  <a:lnTo>
                    <a:pt x="1" y="1218"/>
                  </a:lnTo>
                  <a:lnTo>
                    <a:pt x="3" y="1234"/>
                  </a:lnTo>
                  <a:lnTo>
                    <a:pt x="3" y="1249"/>
                  </a:lnTo>
                  <a:lnTo>
                    <a:pt x="5" y="1262"/>
                  </a:lnTo>
                  <a:lnTo>
                    <a:pt x="7" y="1275"/>
                  </a:lnTo>
                  <a:lnTo>
                    <a:pt x="9" y="1291"/>
                  </a:lnTo>
                  <a:lnTo>
                    <a:pt x="11" y="1304"/>
                  </a:lnTo>
                  <a:lnTo>
                    <a:pt x="13" y="1317"/>
                  </a:lnTo>
                  <a:lnTo>
                    <a:pt x="15" y="1331"/>
                  </a:lnTo>
                  <a:lnTo>
                    <a:pt x="17" y="1344"/>
                  </a:lnTo>
                  <a:lnTo>
                    <a:pt x="19" y="1357"/>
                  </a:lnTo>
                  <a:lnTo>
                    <a:pt x="22" y="1371"/>
                  </a:lnTo>
                  <a:lnTo>
                    <a:pt x="24" y="1382"/>
                  </a:lnTo>
                  <a:lnTo>
                    <a:pt x="28" y="1393"/>
                  </a:lnTo>
                  <a:lnTo>
                    <a:pt x="30" y="1405"/>
                  </a:lnTo>
                  <a:lnTo>
                    <a:pt x="34" y="1416"/>
                  </a:lnTo>
                  <a:lnTo>
                    <a:pt x="36" y="1428"/>
                  </a:lnTo>
                  <a:lnTo>
                    <a:pt x="41" y="1439"/>
                  </a:lnTo>
                  <a:lnTo>
                    <a:pt x="43" y="1448"/>
                  </a:lnTo>
                  <a:lnTo>
                    <a:pt x="49" y="1458"/>
                  </a:lnTo>
                  <a:lnTo>
                    <a:pt x="51" y="1467"/>
                  </a:lnTo>
                  <a:lnTo>
                    <a:pt x="55" y="1477"/>
                  </a:lnTo>
                  <a:lnTo>
                    <a:pt x="59" y="1486"/>
                  </a:lnTo>
                  <a:lnTo>
                    <a:pt x="64" y="1496"/>
                  </a:lnTo>
                  <a:lnTo>
                    <a:pt x="68" y="1505"/>
                  </a:lnTo>
                  <a:lnTo>
                    <a:pt x="74" y="1515"/>
                  </a:lnTo>
                  <a:lnTo>
                    <a:pt x="79" y="1523"/>
                  </a:lnTo>
                  <a:lnTo>
                    <a:pt x="85" y="1532"/>
                  </a:lnTo>
                  <a:lnTo>
                    <a:pt x="89" y="1542"/>
                  </a:lnTo>
                  <a:lnTo>
                    <a:pt x="95" y="1549"/>
                  </a:lnTo>
                  <a:lnTo>
                    <a:pt x="100" y="1559"/>
                  </a:lnTo>
                  <a:lnTo>
                    <a:pt x="108" y="1568"/>
                  </a:lnTo>
                  <a:lnTo>
                    <a:pt x="114" y="1574"/>
                  </a:lnTo>
                  <a:lnTo>
                    <a:pt x="119" y="1583"/>
                  </a:lnTo>
                  <a:lnTo>
                    <a:pt x="127" y="1591"/>
                  </a:lnTo>
                  <a:lnTo>
                    <a:pt x="135" y="1601"/>
                  </a:lnTo>
                  <a:lnTo>
                    <a:pt x="140" y="1608"/>
                  </a:lnTo>
                  <a:lnTo>
                    <a:pt x="148" y="1616"/>
                  </a:lnTo>
                  <a:lnTo>
                    <a:pt x="154" y="1623"/>
                  </a:lnTo>
                  <a:lnTo>
                    <a:pt x="161" y="1631"/>
                  </a:lnTo>
                  <a:lnTo>
                    <a:pt x="169" y="1639"/>
                  </a:lnTo>
                  <a:lnTo>
                    <a:pt x="176" y="1646"/>
                  </a:lnTo>
                  <a:lnTo>
                    <a:pt x="184" y="1654"/>
                  </a:lnTo>
                  <a:lnTo>
                    <a:pt x="192" y="1661"/>
                  </a:lnTo>
                  <a:lnTo>
                    <a:pt x="199" y="1667"/>
                  </a:lnTo>
                  <a:lnTo>
                    <a:pt x="207" y="1675"/>
                  </a:lnTo>
                  <a:lnTo>
                    <a:pt x="214" y="1680"/>
                  </a:lnTo>
                  <a:lnTo>
                    <a:pt x="222" y="1688"/>
                  </a:lnTo>
                  <a:lnTo>
                    <a:pt x="230" y="1696"/>
                  </a:lnTo>
                  <a:lnTo>
                    <a:pt x="239" y="1701"/>
                  </a:lnTo>
                  <a:lnTo>
                    <a:pt x="247" y="1709"/>
                  </a:lnTo>
                  <a:lnTo>
                    <a:pt x="254" y="1715"/>
                  </a:lnTo>
                  <a:lnTo>
                    <a:pt x="262" y="1720"/>
                  </a:lnTo>
                  <a:lnTo>
                    <a:pt x="270" y="1726"/>
                  </a:lnTo>
                  <a:lnTo>
                    <a:pt x="277" y="1732"/>
                  </a:lnTo>
                  <a:lnTo>
                    <a:pt x="285" y="1737"/>
                  </a:lnTo>
                  <a:lnTo>
                    <a:pt x="292" y="1743"/>
                  </a:lnTo>
                  <a:lnTo>
                    <a:pt x="300" y="1749"/>
                  </a:lnTo>
                  <a:lnTo>
                    <a:pt x="308" y="1753"/>
                  </a:lnTo>
                  <a:lnTo>
                    <a:pt x="315" y="1758"/>
                  </a:lnTo>
                  <a:lnTo>
                    <a:pt x="323" y="1762"/>
                  </a:lnTo>
                  <a:lnTo>
                    <a:pt x="330" y="1768"/>
                  </a:lnTo>
                  <a:lnTo>
                    <a:pt x="336" y="1772"/>
                  </a:lnTo>
                  <a:lnTo>
                    <a:pt x="344" y="1777"/>
                  </a:lnTo>
                  <a:lnTo>
                    <a:pt x="351" y="1781"/>
                  </a:lnTo>
                  <a:lnTo>
                    <a:pt x="357" y="1785"/>
                  </a:lnTo>
                  <a:lnTo>
                    <a:pt x="365" y="1789"/>
                  </a:lnTo>
                  <a:lnTo>
                    <a:pt x="370" y="1794"/>
                  </a:lnTo>
                  <a:lnTo>
                    <a:pt x="376" y="1798"/>
                  </a:lnTo>
                  <a:lnTo>
                    <a:pt x="384" y="1802"/>
                  </a:lnTo>
                  <a:lnTo>
                    <a:pt x="389" y="1804"/>
                  </a:lnTo>
                  <a:lnTo>
                    <a:pt x="395" y="1808"/>
                  </a:lnTo>
                  <a:lnTo>
                    <a:pt x="399" y="1811"/>
                  </a:lnTo>
                  <a:lnTo>
                    <a:pt x="405" y="1815"/>
                  </a:lnTo>
                  <a:lnTo>
                    <a:pt x="410" y="1817"/>
                  </a:lnTo>
                  <a:lnTo>
                    <a:pt x="416" y="1821"/>
                  </a:lnTo>
                  <a:lnTo>
                    <a:pt x="420" y="1823"/>
                  </a:lnTo>
                  <a:lnTo>
                    <a:pt x="426" y="1825"/>
                  </a:lnTo>
                  <a:lnTo>
                    <a:pt x="429" y="1827"/>
                  </a:lnTo>
                  <a:lnTo>
                    <a:pt x="433" y="1831"/>
                  </a:lnTo>
                  <a:lnTo>
                    <a:pt x="441" y="1834"/>
                  </a:lnTo>
                  <a:lnTo>
                    <a:pt x="446" y="1838"/>
                  </a:lnTo>
                  <a:lnTo>
                    <a:pt x="452" y="1840"/>
                  </a:lnTo>
                  <a:lnTo>
                    <a:pt x="456" y="1842"/>
                  </a:lnTo>
                  <a:lnTo>
                    <a:pt x="462" y="1844"/>
                  </a:lnTo>
                  <a:lnTo>
                    <a:pt x="467" y="1846"/>
                  </a:lnTo>
                  <a:lnTo>
                    <a:pt x="473" y="1848"/>
                  </a:lnTo>
                  <a:lnTo>
                    <a:pt x="479" y="1850"/>
                  </a:lnTo>
                  <a:lnTo>
                    <a:pt x="486" y="1851"/>
                  </a:lnTo>
                  <a:lnTo>
                    <a:pt x="492" y="1853"/>
                  </a:lnTo>
                  <a:lnTo>
                    <a:pt x="498" y="1855"/>
                  </a:lnTo>
                  <a:lnTo>
                    <a:pt x="503" y="1857"/>
                  </a:lnTo>
                  <a:lnTo>
                    <a:pt x="509" y="1857"/>
                  </a:lnTo>
                  <a:lnTo>
                    <a:pt x="517" y="1861"/>
                  </a:lnTo>
                  <a:lnTo>
                    <a:pt x="521" y="1861"/>
                  </a:lnTo>
                  <a:lnTo>
                    <a:pt x="528" y="1863"/>
                  </a:lnTo>
                  <a:lnTo>
                    <a:pt x="532" y="1863"/>
                  </a:lnTo>
                  <a:lnTo>
                    <a:pt x="540" y="1867"/>
                  </a:lnTo>
                  <a:lnTo>
                    <a:pt x="543" y="1867"/>
                  </a:lnTo>
                  <a:lnTo>
                    <a:pt x="549" y="1869"/>
                  </a:lnTo>
                  <a:lnTo>
                    <a:pt x="555" y="1869"/>
                  </a:lnTo>
                  <a:lnTo>
                    <a:pt x="559" y="1870"/>
                  </a:lnTo>
                  <a:lnTo>
                    <a:pt x="562" y="1872"/>
                  </a:lnTo>
                  <a:lnTo>
                    <a:pt x="568" y="1874"/>
                  </a:lnTo>
                  <a:lnTo>
                    <a:pt x="572" y="1876"/>
                  </a:lnTo>
                  <a:lnTo>
                    <a:pt x="576" y="1880"/>
                  </a:lnTo>
                  <a:lnTo>
                    <a:pt x="581" y="1884"/>
                  </a:lnTo>
                  <a:lnTo>
                    <a:pt x="587" y="1889"/>
                  </a:lnTo>
                  <a:lnTo>
                    <a:pt x="591" y="1895"/>
                  </a:lnTo>
                  <a:lnTo>
                    <a:pt x="595" y="1903"/>
                  </a:lnTo>
                  <a:lnTo>
                    <a:pt x="595" y="1910"/>
                  </a:lnTo>
                  <a:lnTo>
                    <a:pt x="599" y="1918"/>
                  </a:lnTo>
                  <a:lnTo>
                    <a:pt x="602" y="1924"/>
                  </a:lnTo>
                  <a:lnTo>
                    <a:pt x="608" y="1931"/>
                  </a:lnTo>
                  <a:lnTo>
                    <a:pt x="616" y="1939"/>
                  </a:lnTo>
                  <a:lnTo>
                    <a:pt x="623" y="1946"/>
                  </a:lnTo>
                  <a:lnTo>
                    <a:pt x="627" y="1950"/>
                  </a:lnTo>
                  <a:lnTo>
                    <a:pt x="633" y="1952"/>
                  </a:lnTo>
                  <a:lnTo>
                    <a:pt x="638" y="1956"/>
                  </a:lnTo>
                  <a:lnTo>
                    <a:pt x="644" y="1960"/>
                  </a:lnTo>
                  <a:lnTo>
                    <a:pt x="650" y="1964"/>
                  </a:lnTo>
                  <a:lnTo>
                    <a:pt x="656" y="1965"/>
                  </a:lnTo>
                  <a:lnTo>
                    <a:pt x="661" y="1967"/>
                  </a:lnTo>
                  <a:lnTo>
                    <a:pt x="669" y="1969"/>
                  </a:lnTo>
                  <a:lnTo>
                    <a:pt x="675" y="1971"/>
                  </a:lnTo>
                  <a:lnTo>
                    <a:pt x="682" y="1975"/>
                  </a:lnTo>
                  <a:lnTo>
                    <a:pt x="690" y="1977"/>
                  </a:lnTo>
                  <a:lnTo>
                    <a:pt x="699" y="1979"/>
                  </a:lnTo>
                  <a:lnTo>
                    <a:pt x="705" y="1979"/>
                  </a:lnTo>
                  <a:lnTo>
                    <a:pt x="713" y="1981"/>
                  </a:lnTo>
                  <a:lnTo>
                    <a:pt x="720" y="1981"/>
                  </a:lnTo>
                  <a:lnTo>
                    <a:pt x="730" y="1983"/>
                  </a:lnTo>
                  <a:lnTo>
                    <a:pt x="737" y="1983"/>
                  </a:lnTo>
                  <a:lnTo>
                    <a:pt x="747" y="1983"/>
                  </a:lnTo>
                  <a:lnTo>
                    <a:pt x="751" y="1983"/>
                  </a:lnTo>
                  <a:lnTo>
                    <a:pt x="754" y="1983"/>
                  </a:lnTo>
                  <a:lnTo>
                    <a:pt x="760" y="1983"/>
                  </a:lnTo>
                  <a:lnTo>
                    <a:pt x="764" y="1983"/>
                  </a:lnTo>
                  <a:lnTo>
                    <a:pt x="772" y="1983"/>
                  </a:lnTo>
                  <a:lnTo>
                    <a:pt x="781" y="1981"/>
                  </a:lnTo>
                  <a:lnTo>
                    <a:pt x="789" y="1977"/>
                  </a:lnTo>
                  <a:lnTo>
                    <a:pt x="796" y="1973"/>
                  </a:lnTo>
                  <a:lnTo>
                    <a:pt x="802" y="1969"/>
                  </a:lnTo>
                  <a:lnTo>
                    <a:pt x="808" y="1964"/>
                  </a:lnTo>
                  <a:lnTo>
                    <a:pt x="813" y="1958"/>
                  </a:lnTo>
                  <a:lnTo>
                    <a:pt x="821" y="1950"/>
                  </a:lnTo>
                  <a:lnTo>
                    <a:pt x="827" y="1945"/>
                  </a:lnTo>
                  <a:lnTo>
                    <a:pt x="831" y="1937"/>
                  </a:lnTo>
                  <a:lnTo>
                    <a:pt x="834" y="1927"/>
                  </a:lnTo>
                  <a:lnTo>
                    <a:pt x="840" y="1918"/>
                  </a:lnTo>
                  <a:lnTo>
                    <a:pt x="840" y="1914"/>
                  </a:lnTo>
                  <a:lnTo>
                    <a:pt x="842" y="1908"/>
                  </a:lnTo>
                  <a:lnTo>
                    <a:pt x="844" y="1905"/>
                  </a:lnTo>
                  <a:lnTo>
                    <a:pt x="846" y="1899"/>
                  </a:lnTo>
                  <a:lnTo>
                    <a:pt x="846" y="1895"/>
                  </a:lnTo>
                  <a:lnTo>
                    <a:pt x="848" y="1889"/>
                  </a:lnTo>
                  <a:lnTo>
                    <a:pt x="850" y="1886"/>
                  </a:lnTo>
                  <a:lnTo>
                    <a:pt x="851" y="1880"/>
                  </a:lnTo>
                  <a:lnTo>
                    <a:pt x="851" y="1874"/>
                  </a:lnTo>
                  <a:lnTo>
                    <a:pt x="853" y="1870"/>
                  </a:lnTo>
                  <a:lnTo>
                    <a:pt x="853" y="1865"/>
                  </a:lnTo>
                  <a:lnTo>
                    <a:pt x="855" y="1859"/>
                  </a:lnTo>
                  <a:lnTo>
                    <a:pt x="855" y="1853"/>
                  </a:lnTo>
                  <a:lnTo>
                    <a:pt x="855" y="1848"/>
                  </a:lnTo>
                  <a:lnTo>
                    <a:pt x="857" y="1844"/>
                  </a:lnTo>
                  <a:lnTo>
                    <a:pt x="857" y="1838"/>
                  </a:lnTo>
                  <a:lnTo>
                    <a:pt x="857" y="1832"/>
                  </a:lnTo>
                  <a:lnTo>
                    <a:pt x="857" y="1827"/>
                  </a:lnTo>
                  <a:lnTo>
                    <a:pt x="857" y="1821"/>
                  </a:lnTo>
                  <a:lnTo>
                    <a:pt x="859" y="1817"/>
                  </a:lnTo>
                  <a:lnTo>
                    <a:pt x="859" y="1811"/>
                  </a:lnTo>
                  <a:lnTo>
                    <a:pt x="859" y="1808"/>
                  </a:lnTo>
                  <a:lnTo>
                    <a:pt x="859" y="1802"/>
                  </a:lnTo>
                  <a:lnTo>
                    <a:pt x="859" y="1796"/>
                  </a:lnTo>
                  <a:lnTo>
                    <a:pt x="857" y="1791"/>
                  </a:lnTo>
                  <a:lnTo>
                    <a:pt x="857" y="1787"/>
                  </a:lnTo>
                  <a:lnTo>
                    <a:pt x="857" y="1781"/>
                  </a:lnTo>
                  <a:lnTo>
                    <a:pt x="857" y="1775"/>
                  </a:lnTo>
                  <a:lnTo>
                    <a:pt x="855" y="1772"/>
                  </a:lnTo>
                  <a:lnTo>
                    <a:pt x="855" y="1766"/>
                  </a:lnTo>
                  <a:lnTo>
                    <a:pt x="853" y="1762"/>
                  </a:lnTo>
                  <a:lnTo>
                    <a:pt x="853" y="1758"/>
                  </a:lnTo>
                  <a:lnTo>
                    <a:pt x="851" y="1749"/>
                  </a:lnTo>
                  <a:lnTo>
                    <a:pt x="850" y="1741"/>
                  </a:lnTo>
                  <a:lnTo>
                    <a:pt x="848" y="1734"/>
                  </a:lnTo>
                  <a:lnTo>
                    <a:pt x="846" y="1726"/>
                  </a:lnTo>
                  <a:lnTo>
                    <a:pt x="842" y="1718"/>
                  </a:lnTo>
                  <a:lnTo>
                    <a:pt x="838" y="1711"/>
                  </a:lnTo>
                  <a:lnTo>
                    <a:pt x="834" y="1705"/>
                  </a:lnTo>
                  <a:lnTo>
                    <a:pt x="831" y="1699"/>
                  </a:lnTo>
                  <a:lnTo>
                    <a:pt x="825" y="1694"/>
                  </a:lnTo>
                  <a:lnTo>
                    <a:pt x="821" y="1688"/>
                  </a:lnTo>
                  <a:lnTo>
                    <a:pt x="813" y="1682"/>
                  </a:lnTo>
                  <a:lnTo>
                    <a:pt x="808" y="1678"/>
                  </a:lnTo>
                  <a:lnTo>
                    <a:pt x="802" y="1673"/>
                  </a:lnTo>
                  <a:lnTo>
                    <a:pt x="794" y="1667"/>
                  </a:lnTo>
                  <a:lnTo>
                    <a:pt x="789" y="1663"/>
                  </a:lnTo>
                  <a:lnTo>
                    <a:pt x="783" y="1659"/>
                  </a:lnTo>
                  <a:lnTo>
                    <a:pt x="775" y="1656"/>
                  </a:lnTo>
                  <a:lnTo>
                    <a:pt x="768" y="1652"/>
                  </a:lnTo>
                  <a:lnTo>
                    <a:pt x="760" y="1650"/>
                  </a:lnTo>
                  <a:lnTo>
                    <a:pt x="753" y="1646"/>
                  </a:lnTo>
                  <a:lnTo>
                    <a:pt x="745" y="1644"/>
                  </a:lnTo>
                  <a:lnTo>
                    <a:pt x="737" y="1640"/>
                  </a:lnTo>
                  <a:lnTo>
                    <a:pt x="730" y="1639"/>
                  </a:lnTo>
                  <a:lnTo>
                    <a:pt x="724" y="1637"/>
                  </a:lnTo>
                  <a:lnTo>
                    <a:pt x="716" y="1635"/>
                  </a:lnTo>
                  <a:lnTo>
                    <a:pt x="709" y="1633"/>
                  </a:lnTo>
                  <a:lnTo>
                    <a:pt x="701" y="1633"/>
                  </a:lnTo>
                  <a:lnTo>
                    <a:pt x="696" y="1633"/>
                  </a:lnTo>
                  <a:lnTo>
                    <a:pt x="688" y="1631"/>
                  </a:lnTo>
                  <a:lnTo>
                    <a:pt x="682" y="1631"/>
                  </a:lnTo>
                  <a:lnTo>
                    <a:pt x="677" y="1631"/>
                  </a:lnTo>
                  <a:lnTo>
                    <a:pt x="673" y="1631"/>
                  </a:lnTo>
                  <a:lnTo>
                    <a:pt x="665" y="1631"/>
                  </a:lnTo>
                  <a:lnTo>
                    <a:pt x="661" y="1631"/>
                  </a:lnTo>
                  <a:lnTo>
                    <a:pt x="657" y="1633"/>
                  </a:lnTo>
                  <a:lnTo>
                    <a:pt x="654" y="1635"/>
                  </a:lnTo>
                  <a:lnTo>
                    <a:pt x="646" y="1637"/>
                  </a:lnTo>
                  <a:lnTo>
                    <a:pt x="638" y="1639"/>
                  </a:lnTo>
                  <a:lnTo>
                    <a:pt x="631" y="1639"/>
                  </a:lnTo>
                  <a:lnTo>
                    <a:pt x="625" y="1639"/>
                  </a:lnTo>
                  <a:lnTo>
                    <a:pt x="618" y="1639"/>
                  </a:lnTo>
                  <a:lnTo>
                    <a:pt x="610" y="1637"/>
                  </a:lnTo>
                  <a:lnTo>
                    <a:pt x="602" y="1635"/>
                  </a:lnTo>
                  <a:lnTo>
                    <a:pt x="597" y="1633"/>
                  </a:lnTo>
                  <a:lnTo>
                    <a:pt x="589" y="1631"/>
                  </a:lnTo>
                  <a:lnTo>
                    <a:pt x="581" y="1627"/>
                  </a:lnTo>
                  <a:lnTo>
                    <a:pt x="572" y="1623"/>
                  </a:lnTo>
                  <a:lnTo>
                    <a:pt x="564" y="1620"/>
                  </a:lnTo>
                  <a:lnTo>
                    <a:pt x="555" y="1616"/>
                  </a:lnTo>
                  <a:lnTo>
                    <a:pt x="547" y="1612"/>
                  </a:lnTo>
                  <a:lnTo>
                    <a:pt x="542" y="1610"/>
                  </a:lnTo>
                  <a:lnTo>
                    <a:pt x="538" y="1608"/>
                  </a:lnTo>
                  <a:lnTo>
                    <a:pt x="532" y="1606"/>
                  </a:lnTo>
                  <a:lnTo>
                    <a:pt x="526" y="1604"/>
                  </a:lnTo>
                  <a:lnTo>
                    <a:pt x="521" y="1602"/>
                  </a:lnTo>
                  <a:lnTo>
                    <a:pt x="515" y="1601"/>
                  </a:lnTo>
                  <a:lnTo>
                    <a:pt x="507" y="1597"/>
                  </a:lnTo>
                  <a:lnTo>
                    <a:pt x="500" y="1593"/>
                  </a:lnTo>
                  <a:lnTo>
                    <a:pt x="490" y="1589"/>
                  </a:lnTo>
                  <a:lnTo>
                    <a:pt x="483" y="1585"/>
                  </a:lnTo>
                  <a:lnTo>
                    <a:pt x="477" y="1581"/>
                  </a:lnTo>
                  <a:lnTo>
                    <a:pt x="473" y="1580"/>
                  </a:lnTo>
                  <a:lnTo>
                    <a:pt x="467" y="1578"/>
                  </a:lnTo>
                  <a:lnTo>
                    <a:pt x="464" y="1574"/>
                  </a:lnTo>
                  <a:lnTo>
                    <a:pt x="458" y="1572"/>
                  </a:lnTo>
                  <a:lnTo>
                    <a:pt x="452" y="1568"/>
                  </a:lnTo>
                  <a:lnTo>
                    <a:pt x="446" y="1564"/>
                  </a:lnTo>
                  <a:lnTo>
                    <a:pt x="441" y="1562"/>
                  </a:lnTo>
                  <a:lnTo>
                    <a:pt x="435" y="1559"/>
                  </a:lnTo>
                  <a:lnTo>
                    <a:pt x="431" y="1555"/>
                  </a:lnTo>
                  <a:lnTo>
                    <a:pt x="426" y="1551"/>
                  </a:lnTo>
                  <a:lnTo>
                    <a:pt x="420" y="1549"/>
                  </a:lnTo>
                  <a:lnTo>
                    <a:pt x="414" y="1545"/>
                  </a:lnTo>
                  <a:lnTo>
                    <a:pt x="408" y="1542"/>
                  </a:lnTo>
                  <a:lnTo>
                    <a:pt x="403" y="1536"/>
                  </a:lnTo>
                  <a:lnTo>
                    <a:pt x="397" y="1534"/>
                  </a:lnTo>
                  <a:lnTo>
                    <a:pt x="391" y="1528"/>
                  </a:lnTo>
                  <a:lnTo>
                    <a:pt x="386" y="1524"/>
                  </a:lnTo>
                  <a:lnTo>
                    <a:pt x="380" y="1521"/>
                  </a:lnTo>
                  <a:lnTo>
                    <a:pt x="374" y="1517"/>
                  </a:lnTo>
                  <a:lnTo>
                    <a:pt x="368" y="1513"/>
                  </a:lnTo>
                  <a:lnTo>
                    <a:pt x="363" y="1507"/>
                  </a:lnTo>
                  <a:lnTo>
                    <a:pt x="357" y="1502"/>
                  </a:lnTo>
                  <a:lnTo>
                    <a:pt x="351" y="1498"/>
                  </a:lnTo>
                  <a:lnTo>
                    <a:pt x="346" y="1494"/>
                  </a:lnTo>
                  <a:lnTo>
                    <a:pt x="340" y="1488"/>
                  </a:lnTo>
                  <a:lnTo>
                    <a:pt x="334" y="1483"/>
                  </a:lnTo>
                  <a:lnTo>
                    <a:pt x="330" y="1479"/>
                  </a:lnTo>
                  <a:lnTo>
                    <a:pt x="325" y="1473"/>
                  </a:lnTo>
                  <a:lnTo>
                    <a:pt x="319" y="1469"/>
                  </a:lnTo>
                  <a:lnTo>
                    <a:pt x="313" y="1464"/>
                  </a:lnTo>
                  <a:lnTo>
                    <a:pt x="308" y="1458"/>
                  </a:lnTo>
                  <a:lnTo>
                    <a:pt x="304" y="1452"/>
                  </a:lnTo>
                  <a:lnTo>
                    <a:pt x="298" y="1447"/>
                  </a:lnTo>
                  <a:lnTo>
                    <a:pt x="294" y="1441"/>
                  </a:lnTo>
                  <a:lnTo>
                    <a:pt x="291" y="1435"/>
                  </a:lnTo>
                  <a:lnTo>
                    <a:pt x="285" y="1429"/>
                  </a:lnTo>
                  <a:lnTo>
                    <a:pt x="281" y="1424"/>
                  </a:lnTo>
                  <a:lnTo>
                    <a:pt x="275" y="1418"/>
                  </a:lnTo>
                  <a:lnTo>
                    <a:pt x="273" y="1412"/>
                  </a:lnTo>
                  <a:lnTo>
                    <a:pt x="268" y="1405"/>
                  </a:lnTo>
                  <a:lnTo>
                    <a:pt x="264" y="1399"/>
                  </a:lnTo>
                  <a:lnTo>
                    <a:pt x="262" y="1393"/>
                  </a:lnTo>
                  <a:lnTo>
                    <a:pt x="258" y="1386"/>
                  </a:lnTo>
                  <a:lnTo>
                    <a:pt x="254" y="1380"/>
                  </a:lnTo>
                  <a:lnTo>
                    <a:pt x="252" y="1372"/>
                  </a:lnTo>
                  <a:lnTo>
                    <a:pt x="249" y="1367"/>
                  </a:lnTo>
                  <a:lnTo>
                    <a:pt x="247" y="1361"/>
                  </a:lnTo>
                  <a:lnTo>
                    <a:pt x="245" y="1353"/>
                  </a:lnTo>
                  <a:lnTo>
                    <a:pt x="243" y="1346"/>
                  </a:lnTo>
                  <a:lnTo>
                    <a:pt x="241" y="1340"/>
                  </a:lnTo>
                  <a:lnTo>
                    <a:pt x="241" y="1334"/>
                  </a:lnTo>
                  <a:lnTo>
                    <a:pt x="237" y="1325"/>
                  </a:lnTo>
                  <a:lnTo>
                    <a:pt x="237" y="1317"/>
                  </a:lnTo>
                  <a:lnTo>
                    <a:pt x="235" y="1310"/>
                  </a:lnTo>
                  <a:lnTo>
                    <a:pt x="235" y="1302"/>
                  </a:lnTo>
                  <a:lnTo>
                    <a:pt x="235" y="1293"/>
                  </a:lnTo>
                  <a:lnTo>
                    <a:pt x="235" y="1285"/>
                  </a:lnTo>
                  <a:lnTo>
                    <a:pt x="235" y="1275"/>
                  </a:lnTo>
                  <a:lnTo>
                    <a:pt x="235" y="1268"/>
                  </a:lnTo>
                  <a:lnTo>
                    <a:pt x="235" y="1256"/>
                  </a:lnTo>
                  <a:lnTo>
                    <a:pt x="235" y="1249"/>
                  </a:lnTo>
                  <a:lnTo>
                    <a:pt x="235" y="1237"/>
                  </a:lnTo>
                  <a:lnTo>
                    <a:pt x="235" y="1230"/>
                  </a:lnTo>
                  <a:lnTo>
                    <a:pt x="235" y="1218"/>
                  </a:lnTo>
                  <a:lnTo>
                    <a:pt x="237" y="1209"/>
                  </a:lnTo>
                  <a:lnTo>
                    <a:pt x="237" y="1198"/>
                  </a:lnTo>
                  <a:lnTo>
                    <a:pt x="241" y="1188"/>
                  </a:lnTo>
                  <a:lnTo>
                    <a:pt x="241" y="1177"/>
                  </a:lnTo>
                  <a:lnTo>
                    <a:pt x="243" y="1165"/>
                  </a:lnTo>
                  <a:lnTo>
                    <a:pt x="243" y="1156"/>
                  </a:lnTo>
                  <a:lnTo>
                    <a:pt x="247" y="1144"/>
                  </a:lnTo>
                  <a:lnTo>
                    <a:pt x="247" y="1133"/>
                  </a:lnTo>
                  <a:lnTo>
                    <a:pt x="249" y="1121"/>
                  </a:lnTo>
                  <a:lnTo>
                    <a:pt x="252" y="1110"/>
                  </a:lnTo>
                  <a:lnTo>
                    <a:pt x="254" y="1101"/>
                  </a:lnTo>
                  <a:lnTo>
                    <a:pt x="256" y="1087"/>
                  </a:lnTo>
                  <a:lnTo>
                    <a:pt x="260" y="1076"/>
                  </a:lnTo>
                  <a:lnTo>
                    <a:pt x="262" y="1064"/>
                  </a:lnTo>
                  <a:lnTo>
                    <a:pt x="266" y="1053"/>
                  </a:lnTo>
                  <a:lnTo>
                    <a:pt x="268" y="1042"/>
                  </a:lnTo>
                  <a:lnTo>
                    <a:pt x="271" y="1030"/>
                  </a:lnTo>
                  <a:lnTo>
                    <a:pt x="273" y="1019"/>
                  </a:lnTo>
                  <a:lnTo>
                    <a:pt x="279" y="1007"/>
                  </a:lnTo>
                  <a:lnTo>
                    <a:pt x="281" y="994"/>
                  </a:lnTo>
                  <a:lnTo>
                    <a:pt x="285" y="983"/>
                  </a:lnTo>
                  <a:lnTo>
                    <a:pt x="287" y="969"/>
                  </a:lnTo>
                  <a:lnTo>
                    <a:pt x="292" y="958"/>
                  </a:lnTo>
                  <a:lnTo>
                    <a:pt x="294" y="945"/>
                  </a:lnTo>
                  <a:lnTo>
                    <a:pt x="300" y="933"/>
                  </a:lnTo>
                  <a:lnTo>
                    <a:pt x="302" y="922"/>
                  </a:lnTo>
                  <a:lnTo>
                    <a:pt x="308" y="911"/>
                  </a:lnTo>
                  <a:lnTo>
                    <a:pt x="311" y="899"/>
                  </a:lnTo>
                  <a:lnTo>
                    <a:pt x="315" y="886"/>
                  </a:lnTo>
                  <a:lnTo>
                    <a:pt x="319" y="874"/>
                  </a:lnTo>
                  <a:lnTo>
                    <a:pt x="325" y="863"/>
                  </a:lnTo>
                  <a:lnTo>
                    <a:pt x="329" y="852"/>
                  </a:lnTo>
                  <a:lnTo>
                    <a:pt x="332" y="840"/>
                  </a:lnTo>
                  <a:lnTo>
                    <a:pt x="338" y="829"/>
                  </a:lnTo>
                  <a:lnTo>
                    <a:pt x="344" y="819"/>
                  </a:lnTo>
                  <a:lnTo>
                    <a:pt x="348" y="808"/>
                  </a:lnTo>
                  <a:lnTo>
                    <a:pt x="351" y="796"/>
                  </a:lnTo>
                  <a:lnTo>
                    <a:pt x="357" y="785"/>
                  </a:lnTo>
                  <a:lnTo>
                    <a:pt x="361" y="774"/>
                  </a:lnTo>
                  <a:lnTo>
                    <a:pt x="367" y="762"/>
                  </a:lnTo>
                  <a:lnTo>
                    <a:pt x="370" y="753"/>
                  </a:lnTo>
                  <a:lnTo>
                    <a:pt x="376" y="743"/>
                  </a:lnTo>
                  <a:lnTo>
                    <a:pt x="382" y="732"/>
                  </a:lnTo>
                  <a:lnTo>
                    <a:pt x="387" y="722"/>
                  </a:lnTo>
                  <a:lnTo>
                    <a:pt x="391" y="713"/>
                  </a:lnTo>
                  <a:lnTo>
                    <a:pt x="397" y="703"/>
                  </a:lnTo>
                  <a:lnTo>
                    <a:pt x="403" y="694"/>
                  </a:lnTo>
                  <a:lnTo>
                    <a:pt x="406" y="684"/>
                  </a:lnTo>
                  <a:lnTo>
                    <a:pt x="412" y="675"/>
                  </a:lnTo>
                  <a:lnTo>
                    <a:pt x="418" y="665"/>
                  </a:lnTo>
                  <a:lnTo>
                    <a:pt x="424" y="660"/>
                  </a:lnTo>
                  <a:lnTo>
                    <a:pt x="429" y="650"/>
                  </a:lnTo>
                  <a:lnTo>
                    <a:pt x="433" y="641"/>
                  </a:lnTo>
                  <a:lnTo>
                    <a:pt x="439" y="633"/>
                  </a:lnTo>
                  <a:lnTo>
                    <a:pt x="443" y="623"/>
                  </a:lnTo>
                  <a:lnTo>
                    <a:pt x="448" y="616"/>
                  </a:lnTo>
                  <a:lnTo>
                    <a:pt x="454" y="606"/>
                  </a:lnTo>
                  <a:lnTo>
                    <a:pt x="460" y="599"/>
                  </a:lnTo>
                  <a:lnTo>
                    <a:pt x="465" y="591"/>
                  </a:lnTo>
                  <a:lnTo>
                    <a:pt x="469" y="584"/>
                  </a:lnTo>
                  <a:lnTo>
                    <a:pt x="475" y="574"/>
                  </a:lnTo>
                  <a:lnTo>
                    <a:pt x="481" y="566"/>
                  </a:lnTo>
                  <a:lnTo>
                    <a:pt x="486" y="559"/>
                  </a:lnTo>
                  <a:lnTo>
                    <a:pt x="492" y="551"/>
                  </a:lnTo>
                  <a:lnTo>
                    <a:pt x="498" y="544"/>
                  </a:lnTo>
                  <a:lnTo>
                    <a:pt x="503" y="536"/>
                  </a:lnTo>
                  <a:lnTo>
                    <a:pt x="509" y="528"/>
                  </a:lnTo>
                  <a:lnTo>
                    <a:pt x="513" y="523"/>
                  </a:lnTo>
                  <a:lnTo>
                    <a:pt x="519" y="515"/>
                  </a:lnTo>
                  <a:lnTo>
                    <a:pt x="524" y="508"/>
                  </a:lnTo>
                  <a:lnTo>
                    <a:pt x="530" y="500"/>
                  </a:lnTo>
                  <a:lnTo>
                    <a:pt x="536" y="492"/>
                  </a:lnTo>
                  <a:lnTo>
                    <a:pt x="540" y="485"/>
                  </a:lnTo>
                  <a:lnTo>
                    <a:pt x="545" y="479"/>
                  </a:lnTo>
                  <a:lnTo>
                    <a:pt x="551" y="473"/>
                  </a:lnTo>
                  <a:lnTo>
                    <a:pt x="557" y="466"/>
                  </a:lnTo>
                  <a:lnTo>
                    <a:pt x="562" y="460"/>
                  </a:lnTo>
                  <a:lnTo>
                    <a:pt x="566" y="454"/>
                  </a:lnTo>
                  <a:lnTo>
                    <a:pt x="572" y="449"/>
                  </a:lnTo>
                  <a:lnTo>
                    <a:pt x="578" y="443"/>
                  </a:lnTo>
                  <a:lnTo>
                    <a:pt x="581" y="437"/>
                  </a:lnTo>
                  <a:lnTo>
                    <a:pt x="587" y="432"/>
                  </a:lnTo>
                  <a:lnTo>
                    <a:pt x="593" y="428"/>
                  </a:lnTo>
                  <a:lnTo>
                    <a:pt x="597" y="422"/>
                  </a:lnTo>
                  <a:lnTo>
                    <a:pt x="602" y="416"/>
                  </a:lnTo>
                  <a:lnTo>
                    <a:pt x="606" y="412"/>
                  </a:lnTo>
                  <a:lnTo>
                    <a:pt x="612" y="407"/>
                  </a:lnTo>
                  <a:lnTo>
                    <a:pt x="616" y="403"/>
                  </a:lnTo>
                  <a:lnTo>
                    <a:pt x="621" y="399"/>
                  </a:lnTo>
                  <a:lnTo>
                    <a:pt x="625" y="395"/>
                  </a:lnTo>
                  <a:lnTo>
                    <a:pt x="629" y="392"/>
                  </a:lnTo>
                  <a:lnTo>
                    <a:pt x="638" y="384"/>
                  </a:lnTo>
                  <a:lnTo>
                    <a:pt x="646" y="380"/>
                  </a:lnTo>
                  <a:lnTo>
                    <a:pt x="654" y="374"/>
                  </a:lnTo>
                  <a:lnTo>
                    <a:pt x="663" y="371"/>
                  </a:lnTo>
                  <a:lnTo>
                    <a:pt x="669" y="367"/>
                  </a:lnTo>
                  <a:lnTo>
                    <a:pt x="677" y="365"/>
                  </a:lnTo>
                  <a:lnTo>
                    <a:pt x="682" y="365"/>
                  </a:lnTo>
                  <a:lnTo>
                    <a:pt x="690" y="365"/>
                  </a:lnTo>
                  <a:lnTo>
                    <a:pt x="694" y="367"/>
                  </a:lnTo>
                  <a:lnTo>
                    <a:pt x="699" y="369"/>
                  </a:lnTo>
                  <a:lnTo>
                    <a:pt x="703" y="373"/>
                  </a:lnTo>
                  <a:lnTo>
                    <a:pt x="709" y="378"/>
                  </a:lnTo>
                  <a:lnTo>
                    <a:pt x="711" y="384"/>
                  </a:lnTo>
                  <a:lnTo>
                    <a:pt x="713" y="393"/>
                  </a:lnTo>
                  <a:lnTo>
                    <a:pt x="713" y="397"/>
                  </a:lnTo>
                  <a:lnTo>
                    <a:pt x="713" y="401"/>
                  </a:lnTo>
                  <a:lnTo>
                    <a:pt x="713" y="407"/>
                  </a:lnTo>
                  <a:lnTo>
                    <a:pt x="713" y="412"/>
                  </a:lnTo>
                  <a:lnTo>
                    <a:pt x="713" y="418"/>
                  </a:lnTo>
                  <a:lnTo>
                    <a:pt x="711" y="424"/>
                  </a:lnTo>
                  <a:lnTo>
                    <a:pt x="711" y="430"/>
                  </a:lnTo>
                  <a:lnTo>
                    <a:pt x="709" y="437"/>
                  </a:lnTo>
                  <a:lnTo>
                    <a:pt x="707" y="445"/>
                  </a:lnTo>
                  <a:lnTo>
                    <a:pt x="705" y="451"/>
                  </a:lnTo>
                  <a:lnTo>
                    <a:pt x="705" y="458"/>
                  </a:lnTo>
                  <a:lnTo>
                    <a:pt x="703" y="468"/>
                  </a:lnTo>
                  <a:lnTo>
                    <a:pt x="701" y="475"/>
                  </a:lnTo>
                  <a:lnTo>
                    <a:pt x="699" y="483"/>
                  </a:lnTo>
                  <a:lnTo>
                    <a:pt x="696" y="490"/>
                  </a:lnTo>
                  <a:lnTo>
                    <a:pt x="694" y="500"/>
                  </a:lnTo>
                  <a:lnTo>
                    <a:pt x="690" y="508"/>
                  </a:lnTo>
                  <a:lnTo>
                    <a:pt x="688" y="517"/>
                  </a:lnTo>
                  <a:lnTo>
                    <a:pt x="684" y="525"/>
                  </a:lnTo>
                  <a:lnTo>
                    <a:pt x="682" y="536"/>
                  </a:lnTo>
                  <a:lnTo>
                    <a:pt x="678" y="544"/>
                  </a:lnTo>
                  <a:lnTo>
                    <a:pt x="675" y="553"/>
                  </a:lnTo>
                  <a:lnTo>
                    <a:pt x="671" y="561"/>
                  </a:lnTo>
                  <a:lnTo>
                    <a:pt x="667" y="572"/>
                  </a:lnTo>
                  <a:lnTo>
                    <a:pt x="663" y="582"/>
                  </a:lnTo>
                  <a:lnTo>
                    <a:pt x="659" y="591"/>
                  </a:lnTo>
                  <a:lnTo>
                    <a:pt x="657" y="601"/>
                  </a:lnTo>
                  <a:lnTo>
                    <a:pt x="654" y="610"/>
                  </a:lnTo>
                  <a:lnTo>
                    <a:pt x="648" y="620"/>
                  </a:lnTo>
                  <a:lnTo>
                    <a:pt x="646" y="629"/>
                  </a:lnTo>
                  <a:lnTo>
                    <a:pt x="640" y="639"/>
                  </a:lnTo>
                  <a:lnTo>
                    <a:pt x="637" y="648"/>
                  </a:lnTo>
                  <a:lnTo>
                    <a:pt x="633" y="658"/>
                  </a:lnTo>
                  <a:lnTo>
                    <a:pt x="629" y="665"/>
                  </a:lnTo>
                  <a:lnTo>
                    <a:pt x="625" y="675"/>
                  </a:lnTo>
                  <a:lnTo>
                    <a:pt x="621" y="684"/>
                  </a:lnTo>
                  <a:lnTo>
                    <a:pt x="618" y="694"/>
                  </a:lnTo>
                  <a:lnTo>
                    <a:pt x="616" y="703"/>
                  </a:lnTo>
                  <a:lnTo>
                    <a:pt x="610" y="711"/>
                  </a:lnTo>
                  <a:lnTo>
                    <a:pt x="608" y="720"/>
                  </a:lnTo>
                  <a:lnTo>
                    <a:pt x="602" y="730"/>
                  </a:lnTo>
                  <a:lnTo>
                    <a:pt x="600" y="738"/>
                  </a:lnTo>
                  <a:lnTo>
                    <a:pt x="597" y="745"/>
                  </a:lnTo>
                  <a:lnTo>
                    <a:pt x="593" y="755"/>
                  </a:lnTo>
                  <a:lnTo>
                    <a:pt x="589" y="762"/>
                  </a:lnTo>
                  <a:lnTo>
                    <a:pt x="585" y="770"/>
                  </a:lnTo>
                  <a:lnTo>
                    <a:pt x="583" y="777"/>
                  </a:lnTo>
                  <a:lnTo>
                    <a:pt x="581" y="785"/>
                  </a:lnTo>
                  <a:lnTo>
                    <a:pt x="578" y="791"/>
                  </a:lnTo>
                  <a:lnTo>
                    <a:pt x="576" y="798"/>
                  </a:lnTo>
                  <a:lnTo>
                    <a:pt x="572" y="806"/>
                  </a:lnTo>
                  <a:lnTo>
                    <a:pt x="570" y="812"/>
                  </a:lnTo>
                  <a:lnTo>
                    <a:pt x="568" y="817"/>
                  </a:lnTo>
                  <a:lnTo>
                    <a:pt x="566" y="823"/>
                  </a:lnTo>
                  <a:lnTo>
                    <a:pt x="564" y="829"/>
                  </a:lnTo>
                  <a:lnTo>
                    <a:pt x="562" y="834"/>
                  </a:lnTo>
                  <a:lnTo>
                    <a:pt x="561" y="840"/>
                  </a:lnTo>
                  <a:lnTo>
                    <a:pt x="561" y="844"/>
                  </a:lnTo>
                  <a:lnTo>
                    <a:pt x="559" y="848"/>
                  </a:lnTo>
                  <a:lnTo>
                    <a:pt x="559" y="853"/>
                  </a:lnTo>
                  <a:lnTo>
                    <a:pt x="557" y="859"/>
                  </a:lnTo>
                  <a:lnTo>
                    <a:pt x="557" y="867"/>
                  </a:lnTo>
                  <a:lnTo>
                    <a:pt x="557" y="872"/>
                  </a:lnTo>
                  <a:lnTo>
                    <a:pt x="559" y="880"/>
                  </a:lnTo>
                  <a:lnTo>
                    <a:pt x="559" y="886"/>
                  </a:lnTo>
                  <a:lnTo>
                    <a:pt x="562" y="891"/>
                  </a:lnTo>
                  <a:lnTo>
                    <a:pt x="564" y="897"/>
                  </a:lnTo>
                  <a:lnTo>
                    <a:pt x="568" y="903"/>
                  </a:lnTo>
                  <a:lnTo>
                    <a:pt x="570" y="909"/>
                  </a:lnTo>
                  <a:lnTo>
                    <a:pt x="576" y="914"/>
                  </a:lnTo>
                  <a:lnTo>
                    <a:pt x="580" y="918"/>
                  </a:lnTo>
                  <a:lnTo>
                    <a:pt x="585" y="924"/>
                  </a:lnTo>
                  <a:lnTo>
                    <a:pt x="589" y="930"/>
                  </a:lnTo>
                  <a:lnTo>
                    <a:pt x="595" y="933"/>
                  </a:lnTo>
                  <a:lnTo>
                    <a:pt x="600" y="939"/>
                  </a:lnTo>
                  <a:lnTo>
                    <a:pt x="606" y="945"/>
                  </a:lnTo>
                  <a:lnTo>
                    <a:pt x="610" y="947"/>
                  </a:lnTo>
                  <a:lnTo>
                    <a:pt x="616" y="950"/>
                  </a:lnTo>
                  <a:lnTo>
                    <a:pt x="621" y="954"/>
                  </a:lnTo>
                  <a:lnTo>
                    <a:pt x="627" y="958"/>
                  </a:lnTo>
                  <a:lnTo>
                    <a:pt x="631" y="960"/>
                  </a:lnTo>
                  <a:lnTo>
                    <a:pt x="635" y="964"/>
                  </a:lnTo>
                  <a:lnTo>
                    <a:pt x="640" y="966"/>
                  </a:lnTo>
                  <a:lnTo>
                    <a:pt x="646" y="969"/>
                  </a:lnTo>
                  <a:lnTo>
                    <a:pt x="652" y="973"/>
                  </a:lnTo>
                  <a:lnTo>
                    <a:pt x="659" y="977"/>
                  </a:lnTo>
                  <a:lnTo>
                    <a:pt x="663" y="979"/>
                  </a:lnTo>
                  <a:lnTo>
                    <a:pt x="665" y="979"/>
                  </a:lnTo>
                  <a:lnTo>
                    <a:pt x="743" y="924"/>
                  </a:lnTo>
                  <a:lnTo>
                    <a:pt x="743" y="924"/>
                  </a:lnTo>
                  <a:close/>
                </a:path>
              </a:pathLst>
            </a:custGeom>
            <a:solidFill>
              <a:srgbClr val="CCCC9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8" name="Freeform 30"/>
            <p:cNvSpPr>
              <a:spLocks/>
            </p:cNvSpPr>
            <p:nvPr/>
          </p:nvSpPr>
          <p:spPr bwMode="auto">
            <a:xfrm>
              <a:off x="8180388" y="5318126"/>
              <a:ext cx="180975" cy="185738"/>
            </a:xfrm>
            <a:custGeom>
              <a:avLst/>
              <a:gdLst/>
              <a:ahLst/>
              <a:cxnLst>
                <a:cxn ang="0">
                  <a:pos x="139" y="0"/>
                </a:cxn>
                <a:cxn ang="0">
                  <a:pos x="228" y="30"/>
                </a:cxn>
                <a:cxn ang="0">
                  <a:pos x="143" y="234"/>
                </a:cxn>
                <a:cxn ang="0">
                  <a:pos x="0" y="163"/>
                </a:cxn>
                <a:cxn ang="0">
                  <a:pos x="139" y="0"/>
                </a:cxn>
                <a:cxn ang="0">
                  <a:pos x="139" y="0"/>
                </a:cxn>
              </a:cxnLst>
              <a:rect l="0" t="0" r="r" b="b"/>
              <a:pathLst>
                <a:path w="228" h="234">
                  <a:moveTo>
                    <a:pt x="139" y="0"/>
                  </a:moveTo>
                  <a:lnTo>
                    <a:pt x="228" y="30"/>
                  </a:lnTo>
                  <a:lnTo>
                    <a:pt x="143" y="234"/>
                  </a:lnTo>
                  <a:lnTo>
                    <a:pt x="0" y="163"/>
                  </a:lnTo>
                  <a:lnTo>
                    <a:pt x="139" y="0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99997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9" name="Freeform 31"/>
            <p:cNvSpPr>
              <a:spLocks/>
            </p:cNvSpPr>
            <p:nvPr/>
          </p:nvSpPr>
          <p:spPr bwMode="auto">
            <a:xfrm>
              <a:off x="7986713" y="4722813"/>
              <a:ext cx="561975" cy="1009650"/>
            </a:xfrm>
            <a:custGeom>
              <a:avLst/>
              <a:gdLst/>
              <a:ahLst/>
              <a:cxnLst>
                <a:cxn ang="0">
                  <a:pos x="508" y="42"/>
                </a:cxn>
                <a:cxn ang="0">
                  <a:pos x="487" y="72"/>
                </a:cxn>
                <a:cxn ang="0">
                  <a:pos x="471" y="97"/>
                </a:cxn>
                <a:cxn ang="0">
                  <a:pos x="454" y="127"/>
                </a:cxn>
                <a:cxn ang="0">
                  <a:pos x="435" y="160"/>
                </a:cxn>
                <a:cxn ang="0">
                  <a:pos x="412" y="196"/>
                </a:cxn>
                <a:cxn ang="0">
                  <a:pos x="390" y="234"/>
                </a:cxn>
                <a:cxn ang="0">
                  <a:pos x="367" y="275"/>
                </a:cxn>
                <a:cxn ang="0">
                  <a:pos x="342" y="321"/>
                </a:cxn>
                <a:cxn ang="0">
                  <a:pos x="317" y="367"/>
                </a:cxn>
                <a:cxn ang="0">
                  <a:pos x="293" y="414"/>
                </a:cxn>
                <a:cxn ang="0">
                  <a:pos x="264" y="471"/>
                </a:cxn>
                <a:cxn ang="0">
                  <a:pos x="236" y="534"/>
                </a:cxn>
                <a:cxn ang="0">
                  <a:pos x="205" y="606"/>
                </a:cxn>
                <a:cxn ang="0">
                  <a:pos x="175" y="682"/>
                </a:cxn>
                <a:cxn ang="0">
                  <a:pos x="142" y="758"/>
                </a:cxn>
                <a:cxn ang="0">
                  <a:pos x="114" y="836"/>
                </a:cxn>
                <a:cxn ang="0">
                  <a:pos x="85" y="910"/>
                </a:cxn>
                <a:cxn ang="0">
                  <a:pos x="61" y="979"/>
                </a:cxn>
                <a:cxn ang="0">
                  <a:pos x="38" y="1042"/>
                </a:cxn>
                <a:cxn ang="0">
                  <a:pos x="21" y="1097"/>
                </a:cxn>
                <a:cxn ang="0">
                  <a:pos x="7" y="1138"/>
                </a:cxn>
                <a:cxn ang="0">
                  <a:pos x="2" y="1169"/>
                </a:cxn>
                <a:cxn ang="0">
                  <a:pos x="0" y="1194"/>
                </a:cxn>
                <a:cxn ang="0">
                  <a:pos x="11" y="1222"/>
                </a:cxn>
                <a:cxn ang="0">
                  <a:pos x="30" y="1243"/>
                </a:cxn>
                <a:cxn ang="0">
                  <a:pos x="57" y="1260"/>
                </a:cxn>
                <a:cxn ang="0">
                  <a:pos x="87" y="1270"/>
                </a:cxn>
                <a:cxn ang="0">
                  <a:pos x="122" y="1270"/>
                </a:cxn>
                <a:cxn ang="0">
                  <a:pos x="152" y="1260"/>
                </a:cxn>
                <a:cxn ang="0">
                  <a:pos x="177" y="1241"/>
                </a:cxn>
                <a:cxn ang="0">
                  <a:pos x="194" y="1216"/>
                </a:cxn>
                <a:cxn ang="0">
                  <a:pos x="209" y="1188"/>
                </a:cxn>
                <a:cxn ang="0">
                  <a:pos x="222" y="1154"/>
                </a:cxn>
                <a:cxn ang="0">
                  <a:pos x="238" y="1119"/>
                </a:cxn>
                <a:cxn ang="0">
                  <a:pos x="258" y="1081"/>
                </a:cxn>
                <a:cxn ang="0">
                  <a:pos x="276" y="1051"/>
                </a:cxn>
                <a:cxn ang="0">
                  <a:pos x="300" y="998"/>
                </a:cxn>
                <a:cxn ang="0">
                  <a:pos x="336" y="926"/>
                </a:cxn>
                <a:cxn ang="0">
                  <a:pos x="378" y="836"/>
                </a:cxn>
                <a:cxn ang="0">
                  <a:pos x="426" y="735"/>
                </a:cxn>
                <a:cxn ang="0">
                  <a:pos x="473" y="629"/>
                </a:cxn>
                <a:cxn ang="0">
                  <a:pos x="523" y="519"/>
                </a:cxn>
                <a:cxn ang="0">
                  <a:pos x="568" y="412"/>
                </a:cxn>
                <a:cxn ang="0">
                  <a:pos x="612" y="314"/>
                </a:cxn>
                <a:cxn ang="0">
                  <a:pos x="650" y="224"/>
                </a:cxn>
                <a:cxn ang="0">
                  <a:pos x="679" y="152"/>
                </a:cxn>
                <a:cxn ang="0">
                  <a:pos x="698" y="101"/>
                </a:cxn>
                <a:cxn ang="0">
                  <a:pos x="707" y="78"/>
                </a:cxn>
                <a:cxn ang="0">
                  <a:pos x="696" y="53"/>
                </a:cxn>
                <a:cxn ang="0">
                  <a:pos x="671" y="30"/>
                </a:cxn>
                <a:cxn ang="0">
                  <a:pos x="635" y="13"/>
                </a:cxn>
                <a:cxn ang="0">
                  <a:pos x="595" y="2"/>
                </a:cxn>
                <a:cxn ang="0">
                  <a:pos x="559" y="2"/>
                </a:cxn>
                <a:cxn ang="0">
                  <a:pos x="528" y="15"/>
                </a:cxn>
              </a:cxnLst>
              <a:rect l="0" t="0" r="r" b="b"/>
              <a:pathLst>
                <a:path w="707" h="1272">
                  <a:moveTo>
                    <a:pt x="521" y="26"/>
                  </a:moveTo>
                  <a:lnTo>
                    <a:pt x="519" y="26"/>
                  </a:lnTo>
                  <a:lnTo>
                    <a:pt x="515" y="32"/>
                  </a:lnTo>
                  <a:lnTo>
                    <a:pt x="511" y="36"/>
                  </a:lnTo>
                  <a:lnTo>
                    <a:pt x="508" y="42"/>
                  </a:lnTo>
                  <a:lnTo>
                    <a:pt x="504" y="47"/>
                  </a:lnTo>
                  <a:lnTo>
                    <a:pt x="500" y="55"/>
                  </a:lnTo>
                  <a:lnTo>
                    <a:pt x="496" y="61"/>
                  </a:lnTo>
                  <a:lnTo>
                    <a:pt x="490" y="70"/>
                  </a:lnTo>
                  <a:lnTo>
                    <a:pt x="487" y="72"/>
                  </a:lnTo>
                  <a:lnTo>
                    <a:pt x="485" y="78"/>
                  </a:lnTo>
                  <a:lnTo>
                    <a:pt x="481" y="84"/>
                  </a:lnTo>
                  <a:lnTo>
                    <a:pt x="479" y="87"/>
                  </a:lnTo>
                  <a:lnTo>
                    <a:pt x="475" y="93"/>
                  </a:lnTo>
                  <a:lnTo>
                    <a:pt x="471" y="97"/>
                  </a:lnTo>
                  <a:lnTo>
                    <a:pt x="468" y="104"/>
                  </a:lnTo>
                  <a:lnTo>
                    <a:pt x="466" y="110"/>
                  </a:lnTo>
                  <a:lnTo>
                    <a:pt x="462" y="114"/>
                  </a:lnTo>
                  <a:lnTo>
                    <a:pt x="458" y="122"/>
                  </a:lnTo>
                  <a:lnTo>
                    <a:pt x="454" y="127"/>
                  </a:lnTo>
                  <a:lnTo>
                    <a:pt x="452" y="135"/>
                  </a:lnTo>
                  <a:lnTo>
                    <a:pt x="447" y="141"/>
                  </a:lnTo>
                  <a:lnTo>
                    <a:pt x="443" y="146"/>
                  </a:lnTo>
                  <a:lnTo>
                    <a:pt x="439" y="152"/>
                  </a:lnTo>
                  <a:lnTo>
                    <a:pt x="435" y="160"/>
                  </a:lnTo>
                  <a:lnTo>
                    <a:pt x="430" y="167"/>
                  </a:lnTo>
                  <a:lnTo>
                    <a:pt x="426" y="173"/>
                  </a:lnTo>
                  <a:lnTo>
                    <a:pt x="422" y="180"/>
                  </a:lnTo>
                  <a:lnTo>
                    <a:pt x="418" y="188"/>
                  </a:lnTo>
                  <a:lnTo>
                    <a:pt x="412" y="196"/>
                  </a:lnTo>
                  <a:lnTo>
                    <a:pt x="409" y="203"/>
                  </a:lnTo>
                  <a:lnTo>
                    <a:pt x="403" y="211"/>
                  </a:lnTo>
                  <a:lnTo>
                    <a:pt x="399" y="218"/>
                  </a:lnTo>
                  <a:lnTo>
                    <a:pt x="395" y="226"/>
                  </a:lnTo>
                  <a:lnTo>
                    <a:pt x="390" y="234"/>
                  </a:lnTo>
                  <a:lnTo>
                    <a:pt x="386" y="243"/>
                  </a:lnTo>
                  <a:lnTo>
                    <a:pt x="382" y="253"/>
                  </a:lnTo>
                  <a:lnTo>
                    <a:pt x="376" y="260"/>
                  </a:lnTo>
                  <a:lnTo>
                    <a:pt x="371" y="268"/>
                  </a:lnTo>
                  <a:lnTo>
                    <a:pt x="367" y="275"/>
                  </a:lnTo>
                  <a:lnTo>
                    <a:pt x="361" y="285"/>
                  </a:lnTo>
                  <a:lnTo>
                    <a:pt x="355" y="293"/>
                  </a:lnTo>
                  <a:lnTo>
                    <a:pt x="352" y="302"/>
                  </a:lnTo>
                  <a:lnTo>
                    <a:pt x="346" y="312"/>
                  </a:lnTo>
                  <a:lnTo>
                    <a:pt x="342" y="321"/>
                  </a:lnTo>
                  <a:lnTo>
                    <a:pt x="336" y="329"/>
                  </a:lnTo>
                  <a:lnTo>
                    <a:pt x="333" y="338"/>
                  </a:lnTo>
                  <a:lnTo>
                    <a:pt x="327" y="348"/>
                  </a:lnTo>
                  <a:lnTo>
                    <a:pt x="323" y="357"/>
                  </a:lnTo>
                  <a:lnTo>
                    <a:pt x="317" y="367"/>
                  </a:lnTo>
                  <a:lnTo>
                    <a:pt x="312" y="376"/>
                  </a:lnTo>
                  <a:lnTo>
                    <a:pt x="308" y="386"/>
                  </a:lnTo>
                  <a:lnTo>
                    <a:pt x="304" y="395"/>
                  </a:lnTo>
                  <a:lnTo>
                    <a:pt x="298" y="405"/>
                  </a:lnTo>
                  <a:lnTo>
                    <a:pt x="293" y="414"/>
                  </a:lnTo>
                  <a:lnTo>
                    <a:pt x="287" y="424"/>
                  </a:lnTo>
                  <a:lnTo>
                    <a:pt x="281" y="435"/>
                  </a:lnTo>
                  <a:lnTo>
                    <a:pt x="276" y="447"/>
                  </a:lnTo>
                  <a:lnTo>
                    <a:pt x="270" y="458"/>
                  </a:lnTo>
                  <a:lnTo>
                    <a:pt x="264" y="471"/>
                  </a:lnTo>
                  <a:lnTo>
                    <a:pt x="258" y="483"/>
                  </a:lnTo>
                  <a:lnTo>
                    <a:pt x="253" y="496"/>
                  </a:lnTo>
                  <a:lnTo>
                    <a:pt x="247" y="507"/>
                  </a:lnTo>
                  <a:lnTo>
                    <a:pt x="241" y="521"/>
                  </a:lnTo>
                  <a:lnTo>
                    <a:pt x="236" y="534"/>
                  </a:lnTo>
                  <a:lnTo>
                    <a:pt x="228" y="547"/>
                  </a:lnTo>
                  <a:lnTo>
                    <a:pt x="222" y="563"/>
                  </a:lnTo>
                  <a:lnTo>
                    <a:pt x="217" y="578"/>
                  </a:lnTo>
                  <a:lnTo>
                    <a:pt x="211" y="591"/>
                  </a:lnTo>
                  <a:lnTo>
                    <a:pt x="205" y="606"/>
                  </a:lnTo>
                  <a:lnTo>
                    <a:pt x="199" y="621"/>
                  </a:lnTo>
                  <a:lnTo>
                    <a:pt x="192" y="637"/>
                  </a:lnTo>
                  <a:lnTo>
                    <a:pt x="186" y="650"/>
                  </a:lnTo>
                  <a:lnTo>
                    <a:pt x="180" y="665"/>
                  </a:lnTo>
                  <a:lnTo>
                    <a:pt x="175" y="682"/>
                  </a:lnTo>
                  <a:lnTo>
                    <a:pt x="167" y="697"/>
                  </a:lnTo>
                  <a:lnTo>
                    <a:pt x="161" y="713"/>
                  </a:lnTo>
                  <a:lnTo>
                    <a:pt x="156" y="728"/>
                  </a:lnTo>
                  <a:lnTo>
                    <a:pt x="150" y="743"/>
                  </a:lnTo>
                  <a:lnTo>
                    <a:pt x="142" y="758"/>
                  </a:lnTo>
                  <a:lnTo>
                    <a:pt x="137" y="774"/>
                  </a:lnTo>
                  <a:lnTo>
                    <a:pt x="131" y="789"/>
                  </a:lnTo>
                  <a:lnTo>
                    <a:pt x="125" y="806"/>
                  </a:lnTo>
                  <a:lnTo>
                    <a:pt x="120" y="821"/>
                  </a:lnTo>
                  <a:lnTo>
                    <a:pt x="114" y="836"/>
                  </a:lnTo>
                  <a:lnTo>
                    <a:pt x="108" y="851"/>
                  </a:lnTo>
                  <a:lnTo>
                    <a:pt x="102" y="865"/>
                  </a:lnTo>
                  <a:lnTo>
                    <a:pt x="97" y="880"/>
                  </a:lnTo>
                  <a:lnTo>
                    <a:pt x="91" y="895"/>
                  </a:lnTo>
                  <a:lnTo>
                    <a:pt x="85" y="910"/>
                  </a:lnTo>
                  <a:lnTo>
                    <a:pt x="80" y="924"/>
                  </a:lnTo>
                  <a:lnTo>
                    <a:pt x="76" y="939"/>
                  </a:lnTo>
                  <a:lnTo>
                    <a:pt x="70" y="952"/>
                  </a:lnTo>
                  <a:lnTo>
                    <a:pt x="66" y="965"/>
                  </a:lnTo>
                  <a:lnTo>
                    <a:pt x="61" y="979"/>
                  </a:lnTo>
                  <a:lnTo>
                    <a:pt x="55" y="992"/>
                  </a:lnTo>
                  <a:lnTo>
                    <a:pt x="51" y="1005"/>
                  </a:lnTo>
                  <a:lnTo>
                    <a:pt x="45" y="1019"/>
                  </a:lnTo>
                  <a:lnTo>
                    <a:pt x="42" y="1030"/>
                  </a:lnTo>
                  <a:lnTo>
                    <a:pt x="38" y="1042"/>
                  </a:lnTo>
                  <a:lnTo>
                    <a:pt x="34" y="1055"/>
                  </a:lnTo>
                  <a:lnTo>
                    <a:pt x="30" y="1066"/>
                  </a:lnTo>
                  <a:lnTo>
                    <a:pt x="26" y="1076"/>
                  </a:lnTo>
                  <a:lnTo>
                    <a:pt x="23" y="1085"/>
                  </a:lnTo>
                  <a:lnTo>
                    <a:pt x="21" y="1097"/>
                  </a:lnTo>
                  <a:lnTo>
                    <a:pt x="17" y="1104"/>
                  </a:lnTo>
                  <a:lnTo>
                    <a:pt x="15" y="1114"/>
                  </a:lnTo>
                  <a:lnTo>
                    <a:pt x="13" y="1123"/>
                  </a:lnTo>
                  <a:lnTo>
                    <a:pt x="9" y="1131"/>
                  </a:lnTo>
                  <a:lnTo>
                    <a:pt x="7" y="1138"/>
                  </a:lnTo>
                  <a:lnTo>
                    <a:pt x="6" y="1146"/>
                  </a:lnTo>
                  <a:lnTo>
                    <a:pt x="4" y="1152"/>
                  </a:lnTo>
                  <a:lnTo>
                    <a:pt x="2" y="1157"/>
                  </a:lnTo>
                  <a:lnTo>
                    <a:pt x="2" y="1163"/>
                  </a:lnTo>
                  <a:lnTo>
                    <a:pt x="2" y="1169"/>
                  </a:lnTo>
                  <a:lnTo>
                    <a:pt x="2" y="1173"/>
                  </a:lnTo>
                  <a:lnTo>
                    <a:pt x="2" y="1176"/>
                  </a:lnTo>
                  <a:lnTo>
                    <a:pt x="0" y="1182"/>
                  </a:lnTo>
                  <a:lnTo>
                    <a:pt x="0" y="1188"/>
                  </a:lnTo>
                  <a:lnTo>
                    <a:pt x="0" y="1194"/>
                  </a:lnTo>
                  <a:lnTo>
                    <a:pt x="2" y="1199"/>
                  </a:lnTo>
                  <a:lnTo>
                    <a:pt x="4" y="1205"/>
                  </a:lnTo>
                  <a:lnTo>
                    <a:pt x="6" y="1211"/>
                  </a:lnTo>
                  <a:lnTo>
                    <a:pt x="7" y="1216"/>
                  </a:lnTo>
                  <a:lnTo>
                    <a:pt x="11" y="1222"/>
                  </a:lnTo>
                  <a:lnTo>
                    <a:pt x="15" y="1226"/>
                  </a:lnTo>
                  <a:lnTo>
                    <a:pt x="19" y="1232"/>
                  </a:lnTo>
                  <a:lnTo>
                    <a:pt x="21" y="1235"/>
                  </a:lnTo>
                  <a:lnTo>
                    <a:pt x="26" y="1241"/>
                  </a:lnTo>
                  <a:lnTo>
                    <a:pt x="30" y="1243"/>
                  </a:lnTo>
                  <a:lnTo>
                    <a:pt x="36" y="1247"/>
                  </a:lnTo>
                  <a:lnTo>
                    <a:pt x="42" y="1251"/>
                  </a:lnTo>
                  <a:lnTo>
                    <a:pt x="47" y="1254"/>
                  </a:lnTo>
                  <a:lnTo>
                    <a:pt x="53" y="1258"/>
                  </a:lnTo>
                  <a:lnTo>
                    <a:pt x="57" y="1260"/>
                  </a:lnTo>
                  <a:lnTo>
                    <a:pt x="63" y="1262"/>
                  </a:lnTo>
                  <a:lnTo>
                    <a:pt x="70" y="1266"/>
                  </a:lnTo>
                  <a:lnTo>
                    <a:pt x="76" y="1268"/>
                  </a:lnTo>
                  <a:lnTo>
                    <a:pt x="82" y="1268"/>
                  </a:lnTo>
                  <a:lnTo>
                    <a:pt x="87" y="1270"/>
                  </a:lnTo>
                  <a:lnTo>
                    <a:pt x="95" y="1272"/>
                  </a:lnTo>
                  <a:lnTo>
                    <a:pt x="101" y="1272"/>
                  </a:lnTo>
                  <a:lnTo>
                    <a:pt x="108" y="1272"/>
                  </a:lnTo>
                  <a:lnTo>
                    <a:pt x="114" y="1270"/>
                  </a:lnTo>
                  <a:lnTo>
                    <a:pt x="122" y="1270"/>
                  </a:lnTo>
                  <a:lnTo>
                    <a:pt x="127" y="1268"/>
                  </a:lnTo>
                  <a:lnTo>
                    <a:pt x="133" y="1268"/>
                  </a:lnTo>
                  <a:lnTo>
                    <a:pt x="141" y="1264"/>
                  </a:lnTo>
                  <a:lnTo>
                    <a:pt x="146" y="1262"/>
                  </a:lnTo>
                  <a:lnTo>
                    <a:pt x="152" y="1260"/>
                  </a:lnTo>
                  <a:lnTo>
                    <a:pt x="158" y="1256"/>
                  </a:lnTo>
                  <a:lnTo>
                    <a:pt x="163" y="1253"/>
                  </a:lnTo>
                  <a:lnTo>
                    <a:pt x="167" y="1249"/>
                  </a:lnTo>
                  <a:lnTo>
                    <a:pt x="171" y="1245"/>
                  </a:lnTo>
                  <a:lnTo>
                    <a:pt x="177" y="1241"/>
                  </a:lnTo>
                  <a:lnTo>
                    <a:pt x="180" y="1235"/>
                  </a:lnTo>
                  <a:lnTo>
                    <a:pt x="184" y="1232"/>
                  </a:lnTo>
                  <a:lnTo>
                    <a:pt x="188" y="1226"/>
                  </a:lnTo>
                  <a:lnTo>
                    <a:pt x="192" y="1220"/>
                  </a:lnTo>
                  <a:lnTo>
                    <a:pt x="194" y="1216"/>
                  </a:lnTo>
                  <a:lnTo>
                    <a:pt x="198" y="1211"/>
                  </a:lnTo>
                  <a:lnTo>
                    <a:pt x="201" y="1205"/>
                  </a:lnTo>
                  <a:lnTo>
                    <a:pt x="203" y="1199"/>
                  </a:lnTo>
                  <a:lnTo>
                    <a:pt x="207" y="1194"/>
                  </a:lnTo>
                  <a:lnTo>
                    <a:pt x="209" y="1188"/>
                  </a:lnTo>
                  <a:lnTo>
                    <a:pt x="213" y="1182"/>
                  </a:lnTo>
                  <a:lnTo>
                    <a:pt x="215" y="1175"/>
                  </a:lnTo>
                  <a:lnTo>
                    <a:pt x="217" y="1169"/>
                  </a:lnTo>
                  <a:lnTo>
                    <a:pt x="220" y="1161"/>
                  </a:lnTo>
                  <a:lnTo>
                    <a:pt x="222" y="1154"/>
                  </a:lnTo>
                  <a:lnTo>
                    <a:pt x="226" y="1148"/>
                  </a:lnTo>
                  <a:lnTo>
                    <a:pt x="228" y="1140"/>
                  </a:lnTo>
                  <a:lnTo>
                    <a:pt x="232" y="1135"/>
                  </a:lnTo>
                  <a:lnTo>
                    <a:pt x="234" y="1127"/>
                  </a:lnTo>
                  <a:lnTo>
                    <a:pt x="238" y="1119"/>
                  </a:lnTo>
                  <a:lnTo>
                    <a:pt x="241" y="1112"/>
                  </a:lnTo>
                  <a:lnTo>
                    <a:pt x="245" y="1104"/>
                  </a:lnTo>
                  <a:lnTo>
                    <a:pt x="249" y="1097"/>
                  </a:lnTo>
                  <a:lnTo>
                    <a:pt x="253" y="1089"/>
                  </a:lnTo>
                  <a:lnTo>
                    <a:pt x="258" y="1081"/>
                  </a:lnTo>
                  <a:lnTo>
                    <a:pt x="262" y="1076"/>
                  </a:lnTo>
                  <a:lnTo>
                    <a:pt x="264" y="1070"/>
                  </a:lnTo>
                  <a:lnTo>
                    <a:pt x="268" y="1064"/>
                  </a:lnTo>
                  <a:lnTo>
                    <a:pt x="270" y="1057"/>
                  </a:lnTo>
                  <a:lnTo>
                    <a:pt x="276" y="1051"/>
                  </a:lnTo>
                  <a:lnTo>
                    <a:pt x="279" y="1042"/>
                  </a:lnTo>
                  <a:lnTo>
                    <a:pt x="285" y="1032"/>
                  </a:lnTo>
                  <a:lnTo>
                    <a:pt x="289" y="1021"/>
                  </a:lnTo>
                  <a:lnTo>
                    <a:pt x="296" y="1011"/>
                  </a:lnTo>
                  <a:lnTo>
                    <a:pt x="300" y="998"/>
                  </a:lnTo>
                  <a:lnTo>
                    <a:pt x="308" y="984"/>
                  </a:lnTo>
                  <a:lnTo>
                    <a:pt x="314" y="971"/>
                  </a:lnTo>
                  <a:lnTo>
                    <a:pt x="321" y="956"/>
                  </a:lnTo>
                  <a:lnTo>
                    <a:pt x="329" y="941"/>
                  </a:lnTo>
                  <a:lnTo>
                    <a:pt x="336" y="926"/>
                  </a:lnTo>
                  <a:lnTo>
                    <a:pt x="344" y="908"/>
                  </a:lnTo>
                  <a:lnTo>
                    <a:pt x="353" y="891"/>
                  </a:lnTo>
                  <a:lnTo>
                    <a:pt x="361" y="872"/>
                  </a:lnTo>
                  <a:lnTo>
                    <a:pt x="369" y="855"/>
                  </a:lnTo>
                  <a:lnTo>
                    <a:pt x="378" y="836"/>
                  </a:lnTo>
                  <a:lnTo>
                    <a:pt x="388" y="817"/>
                  </a:lnTo>
                  <a:lnTo>
                    <a:pt x="395" y="796"/>
                  </a:lnTo>
                  <a:lnTo>
                    <a:pt x="405" y="777"/>
                  </a:lnTo>
                  <a:lnTo>
                    <a:pt x="414" y="756"/>
                  </a:lnTo>
                  <a:lnTo>
                    <a:pt x="426" y="735"/>
                  </a:lnTo>
                  <a:lnTo>
                    <a:pt x="433" y="715"/>
                  </a:lnTo>
                  <a:lnTo>
                    <a:pt x="445" y="694"/>
                  </a:lnTo>
                  <a:lnTo>
                    <a:pt x="454" y="671"/>
                  </a:lnTo>
                  <a:lnTo>
                    <a:pt x="464" y="650"/>
                  </a:lnTo>
                  <a:lnTo>
                    <a:pt x="473" y="629"/>
                  </a:lnTo>
                  <a:lnTo>
                    <a:pt x="485" y="608"/>
                  </a:lnTo>
                  <a:lnTo>
                    <a:pt x="494" y="585"/>
                  </a:lnTo>
                  <a:lnTo>
                    <a:pt x="504" y="564"/>
                  </a:lnTo>
                  <a:lnTo>
                    <a:pt x="513" y="542"/>
                  </a:lnTo>
                  <a:lnTo>
                    <a:pt x="523" y="519"/>
                  </a:lnTo>
                  <a:lnTo>
                    <a:pt x="532" y="498"/>
                  </a:lnTo>
                  <a:lnTo>
                    <a:pt x="542" y="477"/>
                  </a:lnTo>
                  <a:lnTo>
                    <a:pt x="551" y="454"/>
                  </a:lnTo>
                  <a:lnTo>
                    <a:pt x="561" y="435"/>
                  </a:lnTo>
                  <a:lnTo>
                    <a:pt x="568" y="412"/>
                  </a:lnTo>
                  <a:lnTo>
                    <a:pt x="580" y="393"/>
                  </a:lnTo>
                  <a:lnTo>
                    <a:pt x="587" y="372"/>
                  </a:lnTo>
                  <a:lnTo>
                    <a:pt x="595" y="352"/>
                  </a:lnTo>
                  <a:lnTo>
                    <a:pt x="604" y="333"/>
                  </a:lnTo>
                  <a:lnTo>
                    <a:pt x="612" y="314"/>
                  </a:lnTo>
                  <a:lnTo>
                    <a:pt x="620" y="294"/>
                  </a:lnTo>
                  <a:lnTo>
                    <a:pt x="627" y="275"/>
                  </a:lnTo>
                  <a:lnTo>
                    <a:pt x="635" y="258"/>
                  </a:lnTo>
                  <a:lnTo>
                    <a:pt x="644" y="241"/>
                  </a:lnTo>
                  <a:lnTo>
                    <a:pt x="650" y="224"/>
                  </a:lnTo>
                  <a:lnTo>
                    <a:pt x="658" y="209"/>
                  </a:lnTo>
                  <a:lnTo>
                    <a:pt x="663" y="194"/>
                  </a:lnTo>
                  <a:lnTo>
                    <a:pt x="669" y="180"/>
                  </a:lnTo>
                  <a:lnTo>
                    <a:pt x="675" y="165"/>
                  </a:lnTo>
                  <a:lnTo>
                    <a:pt x="679" y="152"/>
                  </a:lnTo>
                  <a:lnTo>
                    <a:pt x="684" y="141"/>
                  </a:lnTo>
                  <a:lnTo>
                    <a:pt x="690" y="131"/>
                  </a:lnTo>
                  <a:lnTo>
                    <a:pt x="692" y="120"/>
                  </a:lnTo>
                  <a:lnTo>
                    <a:pt x="696" y="110"/>
                  </a:lnTo>
                  <a:lnTo>
                    <a:pt x="698" y="101"/>
                  </a:lnTo>
                  <a:lnTo>
                    <a:pt x="701" y="95"/>
                  </a:lnTo>
                  <a:lnTo>
                    <a:pt x="703" y="87"/>
                  </a:lnTo>
                  <a:lnTo>
                    <a:pt x="705" y="84"/>
                  </a:lnTo>
                  <a:lnTo>
                    <a:pt x="705" y="78"/>
                  </a:lnTo>
                  <a:lnTo>
                    <a:pt x="707" y="78"/>
                  </a:lnTo>
                  <a:lnTo>
                    <a:pt x="705" y="72"/>
                  </a:lnTo>
                  <a:lnTo>
                    <a:pt x="703" y="66"/>
                  </a:lnTo>
                  <a:lnTo>
                    <a:pt x="701" y="63"/>
                  </a:lnTo>
                  <a:lnTo>
                    <a:pt x="700" y="57"/>
                  </a:lnTo>
                  <a:lnTo>
                    <a:pt x="696" y="53"/>
                  </a:lnTo>
                  <a:lnTo>
                    <a:pt x="692" y="47"/>
                  </a:lnTo>
                  <a:lnTo>
                    <a:pt x="688" y="44"/>
                  </a:lnTo>
                  <a:lnTo>
                    <a:pt x="682" y="40"/>
                  </a:lnTo>
                  <a:lnTo>
                    <a:pt x="677" y="34"/>
                  </a:lnTo>
                  <a:lnTo>
                    <a:pt x="671" y="30"/>
                  </a:lnTo>
                  <a:lnTo>
                    <a:pt x="663" y="26"/>
                  </a:lnTo>
                  <a:lnTo>
                    <a:pt x="658" y="23"/>
                  </a:lnTo>
                  <a:lnTo>
                    <a:pt x="650" y="19"/>
                  </a:lnTo>
                  <a:lnTo>
                    <a:pt x="643" y="15"/>
                  </a:lnTo>
                  <a:lnTo>
                    <a:pt x="635" y="13"/>
                  </a:lnTo>
                  <a:lnTo>
                    <a:pt x="627" y="9"/>
                  </a:lnTo>
                  <a:lnTo>
                    <a:pt x="620" y="7"/>
                  </a:lnTo>
                  <a:lnTo>
                    <a:pt x="612" y="6"/>
                  </a:lnTo>
                  <a:lnTo>
                    <a:pt x="603" y="4"/>
                  </a:lnTo>
                  <a:lnTo>
                    <a:pt x="595" y="2"/>
                  </a:lnTo>
                  <a:lnTo>
                    <a:pt x="587" y="0"/>
                  </a:lnTo>
                  <a:lnTo>
                    <a:pt x="580" y="0"/>
                  </a:lnTo>
                  <a:lnTo>
                    <a:pt x="572" y="0"/>
                  </a:lnTo>
                  <a:lnTo>
                    <a:pt x="566" y="2"/>
                  </a:lnTo>
                  <a:lnTo>
                    <a:pt x="559" y="2"/>
                  </a:lnTo>
                  <a:lnTo>
                    <a:pt x="551" y="4"/>
                  </a:lnTo>
                  <a:lnTo>
                    <a:pt x="544" y="6"/>
                  </a:lnTo>
                  <a:lnTo>
                    <a:pt x="540" y="7"/>
                  </a:lnTo>
                  <a:lnTo>
                    <a:pt x="534" y="11"/>
                  </a:lnTo>
                  <a:lnTo>
                    <a:pt x="528" y="15"/>
                  </a:lnTo>
                  <a:lnTo>
                    <a:pt x="523" y="19"/>
                  </a:lnTo>
                  <a:lnTo>
                    <a:pt x="521" y="26"/>
                  </a:lnTo>
                  <a:lnTo>
                    <a:pt x="521" y="26"/>
                  </a:lnTo>
                  <a:close/>
                </a:path>
              </a:pathLst>
            </a:custGeom>
            <a:solidFill>
              <a:srgbClr val="8A8AA8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0" name="Freeform 32"/>
            <p:cNvSpPr>
              <a:spLocks/>
            </p:cNvSpPr>
            <p:nvPr/>
          </p:nvSpPr>
          <p:spPr bwMode="auto">
            <a:xfrm>
              <a:off x="8002588" y="4729163"/>
              <a:ext cx="457200" cy="958850"/>
            </a:xfrm>
            <a:custGeom>
              <a:avLst/>
              <a:gdLst/>
              <a:ahLst/>
              <a:cxnLst>
                <a:cxn ang="0">
                  <a:pos x="546" y="8"/>
                </a:cxn>
                <a:cxn ang="0">
                  <a:pos x="525" y="0"/>
                </a:cxn>
                <a:cxn ang="0">
                  <a:pos x="500" y="12"/>
                </a:cxn>
                <a:cxn ang="0">
                  <a:pos x="483" y="27"/>
                </a:cxn>
                <a:cxn ang="0">
                  <a:pos x="466" y="54"/>
                </a:cxn>
                <a:cxn ang="0">
                  <a:pos x="452" y="77"/>
                </a:cxn>
                <a:cxn ang="0">
                  <a:pos x="439" y="99"/>
                </a:cxn>
                <a:cxn ang="0">
                  <a:pos x="420" y="139"/>
                </a:cxn>
                <a:cxn ang="0">
                  <a:pos x="397" y="191"/>
                </a:cxn>
                <a:cxn ang="0">
                  <a:pos x="371" y="253"/>
                </a:cxn>
                <a:cxn ang="0">
                  <a:pos x="340" y="322"/>
                </a:cxn>
                <a:cxn ang="0">
                  <a:pos x="308" y="398"/>
                </a:cxn>
                <a:cxn ang="0">
                  <a:pos x="274" y="478"/>
                </a:cxn>
                <a:cxn ang="0">
                  <a:pos x="239" y="561"/>
                </a:cxn>
                <a:cxn ang="0">
                  <a:pos x="203" y="643"/>
                </a:cxn>
                <a:cxn ang="0">
                  <a:pos x="169" y="725"/>
                </a:cxn>
                <a:cxn ang="0">
                  <a:pos x="135" y="801"/>
                </a:cxn>
                <a:cxn ang="0">
                  <a:pos x="106" y="873"/>
                </a:cxn>
                <a:cxn ang="0">
                  <a:pos x="78" y="936"/>
                </a:cxn>
                <a:cxn ang="0">
                  <a:pos x="55" y="991"/>
                </a:cxn>
                <a:cxn ang="0">
                  <a:pos x="36" y="1033"/>
                </a:cxn>
                <a:cxn ang="0">
                  <a:pos x="25" y="1061"/>
                </a:cxn>
                <a:cxn ang="0">
                  <a:pos x="15" y="1090"/>
                </a:cxn>
                <a:cxn ang="0">
                  <a:pos x="6" y="1116"/>
                </a:cxn>
                <a:cxn ang="0">
                  <a:pos x="2" y="1137"/>
                </a:cxn>
                <a:cxn ang="0">
                  <a:pos x="2" y="1156"/>
                </a:cxn>
                <a:cxn ang="0">
                  <a:pos x="7" y="1181"/>
                </a:cxn>
                <a:cxn ang="0">
                  <a:pos x="26" y="1200"/>
                </a:cxn>
                <a:cxn ang="0">
                  <a:pos x="47" y="1207"/>
                </a:cxn>
                <a:cxn ang="0">
                  <a:pos x="63" y="1194"/>
                </a:cxn>
                <a:cxn ang="0">
                  <a:pos x="76" y="1168"/>
                </a:cxn>
                <a:cxn ang="0">
                  <a:pos x="83" y="1149"/>
                </a:cxn>
                <a:cxn ang="0">
                  <a:pos x="93" y="1126"/>
                </a:cxn>
                <a:cxn ang="0">
                  <a:pos x="104" y="1105"/>
                </a:cxn>
                <a:cxn ang="0">
                  <a:pos x="114" y="1078"/>
                </a:cxn>
                <a:cxn ang="0">
                  <a:pos x="131" y="1040"/>
                </a:cxn>
                <a:cxn ang="0">
                  <a:pos x="150" y="991"/>
                </a:cxn>
                <a:cxn ang="0">
                  <a:pos x="177" y="932"/>
                </a:cxn>
                <a:cxn ang="0">
                  <a:pos x="205" y="863"/>
                </a:cxn>
                <a:cxn ang="0">
                  <a:pos x="236" y="791"/>
                </a:cxn>
                <a:cxn ang="0">
                  <a:pos x="270" y="715"/>
                </a:cxn>
                <a:cxn ang="0">
                  <a:pos x="304" y="637"/>
                </a:cxn>
                <a:cxn ang="0">
                  <a:pos x="336" y="559"/>
                </a:cxn>
                <a:cxn ang="0">
                  <a:pos x="371" y="485"/>
                </a:cxn>
                <a:cxn ang="0">
                  <a:pos x="401" y="415"/>
                </a:cxn>
                <a:cxn ang="0">
                  <a:pos x="433" y="350"/>
                </a:cxn>
                <a:cxn ang="0">
                  <a:pos x="460" y="295"/>
                </a:cxn>
                <a:cxn ang="0">
                  <a:pos x="483" y="249"/>
                </a:cxn>
                <a:cxn ang="0">
                  <a:pos x="502" y="217"/>
                </a:cxn>
                <a:cxn ang="0">
                  <a:pos x="519" y="198"/>
                </a:cxn>
                <a:cxn ang="0">
                  <a:pos x="540" y="170"/>
                </a:cxn>
                <a:cxn ang="0">
                  <a:pos x="555" y="141"/>
                </a:cxn>
                <a:cxn ang="0">
                  <a:pos x="566" y="111"/>
                </a:cxn>
                <a:cxn ang="0">
                  <a:pos x="574" y="84"/>
                </a:cxn>
                <a:cxn ang="0">
                  <a:pos x="576" y="61"/>
                </a:cxn>
                <a:cxn ang="0">
                  <a:pos x="574" y="40"/>
                </a:cxn>
                <a:cxn ang="0">
                  <a:pos x="565" y="21"/>
                </a:cxn>
              </a:cxnLst>
              <a:rect l="0" t="0" r="r" b="b"/>
              <a:pathLst>
                <a:path w="576" h="1207">
                  <a:moveTo>
                    <a:pt x="559" y="18"/>
                  </a:moveTo>
                  <a:lnTo>
                    <a:pt x="555" y="14"/>
                  </a:lnTo>
                  <a:lnTo>
                    <a:pt x="551" y="12"/>
                  </a:lnTo>
                  <a:lnTo>
                    <a:pt x="546" y="8"/>
                  </a:lnTo>
                  <a:lnTo>
                    <a:pt x="542" y="6"/>
                  </a:lnTo>
                  <a:lnTo>
                    <a:pt x="536" y="2"/>
                  </a:lnTo>
                  <a:lnTo>
                    <a:pt x="530" y="0"/>
                  </a:lnTo>
                  <a:lnTo>
                    <a:pt x="525" y="0"/>
                  </a:lnTo>
                  <a:lnTo>
                    <a:pt x="519" y="2"/>
                  </a:lnTo>
                  <a:lnTo>
                    <a:pt x="511" y="4"/>
                  </a:lnTo>
                  <a:lnTo>
                    <a:pt x="504" y="8"/>
                  </a:lnTo>
                  <a:lnTo>
                    <a:pt x="500" y="12"/>
                  </a:lnTo>
                  <a:lnTo>
                    <a:pt x="496" y="14"/>
                  </a:lnTo>
                  <a:lnTo>
                    <a:pt x="490" y="18"/>
                  </a:lnTo>
                  <a:lnTo>
                    <a:pt x="489" y="23"/>
                  </a:lnTo>
                  <a:lnTo>
                    <a:pt x="483" y="27"/>
                  </a:lnTo>
                  <a:lnTo>
                    <a:pt x="479" y="33"/>
                  </a:lnTo>
                  <a:lnTo>
                    <a:pt x="473" y="38"/>
                  </a:lnTo>
                  <a:lnTo>
                    <a:pt x="470" y="46"/>
                  </a:lnTo>
                  <a:lnTo>
                    <a:pt x="466" y="54"/>
                  </a:lnTo>
                  <a:lnTo>
                    <a:pt x="460" y="61"/>
                  </a:lnTo>
                  <a:lnTo>
                    <a:pt x="458" y="65"/>
                  </a:lnTo>
                  <a:lnTo>
                    <a:pt x="454" y="71"/>
                  </a:lnTo>
                  <a:lnTo>
                    <a:pt x="452" y="77"/>
                  </a:lnTo>
                  <a:lnTo>
                    <a:pt x="450" y="82"/>
                  </a:lnTo>
                  <a:lnTo>
                    <a:pt x="447" y="86"/>
                  </a:lnTo>
                  <a:lnTo>
                    <a:pt x="443" y="94"/>
                  </a:lnTo>
                  <a:lnTo>
                    <a:pt x="439" y="99"/>
                  </a:lnTo>
                  <a:lnTo>
                    <a:pt x="435" y="109"/>
                  </a:lnTo>
                  <a:lnTo>
                    <a:pt x="431" y="116"/>
                  </a:lnTo>
                  <a:lnTo>
                    <a:pt x="426" y="128"/>
                  </a:lnTo>
                  <a:lnTo>
                    <a:pt x="420" y="139"/>
                  </a:lnTo>
                  <a:lnTo>
                    <a:pt x="416" y="151"/>
                  </a:lnTo>
                  <a:lnTo>
                    <a:pt x="411" y="162"/>
                  </a:lnTo>
                  <a:lnTo>
                    <a:pt x="405" y="175"/>
                  </a:lnTo>
                  <a:lnTo>
                    <a:pt x="397" y="191"/>
                  </a:lnTo>
                  <a:lnTo>
                    <a:pt x="392" y="206"/>
                  </a:lnTo>
                  <a:lnTo>
                    <a:pt x="386" y="221"/>
                  </a:lnTo>
                  <a:lnTo>
                    <a:pt x="378" y="236"/>
                  </a:lnTo>
                  <a:lnTo>
                    <a:pt x="371" y="253"/>
                  </a:lnTo>
                  <a:lnTo>
                    <a:pt x="365" y="270"/>
                  </a:lnTo>
                  <a:lnTo>
                    <a:pt x="357" y="286"/>
                  </a:lnTo>
                  <a:lnTo>
                    <a:pt x="350" y="305"/>
                  </a:lnTo>
                  <a:lnTo>
                    <a:pt x="340" y="322"/>
                  </a:lnTo>
                  <a:lnTo>
                    <a:pt x="333" y="341"/>
                  </a:lnTo>
                  <a:lnTo>
                    <a:pt x="323" y="358"/>
                  </a:lnTo>
                  <a:lnTo>
                    <a:pt x="317" y="379"/>
                  </a:lnTo>
                  <a:lnTo>
                    <a:pt x="308" y="398"/>
                  </a:lnTo>
                  <a:lnTo>
                    <a:pt x="300" y="419"/>
                  </a:lnTo>
                  <a:lnTo>
                    <a:pt x="291" y="438"/>
                  </a:lnTo>
                  <a:lnTo>
                    <a:pt x="283" y="459"/>
                  </a:lnTo>
                  <a:lnTo>
                    <a:pt x="274" y="478"/>
                  </a:lnTo>
                  <a:lnTo>
                    <a:pt x="266" y="498"/>
                  </a:lnTo>
                  <a:lnTo>
                    <a:pt x="257" y="519"/>
                  </a:lnTo>
                  <a:lnTo>
                    <a:pt x="247" y="540"/>
                  </a:lnTo>
                  <a:lnTo>
                    <a:pt x="239" y="561"/>
                  </a:lnTo>
                  <a:lnTo>
                    <a:pt x="230" y="582"/>
                  </a:lnTo>
                  <a:lnTo>
                    <a:pt x="220" y="603"/>
                  </a:lnTo>
                  <a:lnTo>
                    <a:pt x="213" y="624"/>
                  </a:lnTo>
                  <a:lnTo>
                    <a:pt x="203" y="643"/>
                  </a:lnTo>
                  <a:lnTo>
                    <a:pt x="194" y="664"/>
                  </a:lnTo>
                  <a:lnTo>
                    <a:pt x="186" y="685"/>
                  </a:lnTo>
                  <a:lnTo>
                    <a:pt x="177" y="704"/>
                  </a:lnTo>
                  <a:lnTo>
                    <a:pt x="169" y="725"/>
                  </a:lnTo>
                  <a:lnTo>
                    <a:pt x="161" y="746"/>
                  </a:lnTo>
                  <a:lnTo>
                    <a:pt x="152" y="765"/>
                  </a:lnTo>
                  <a:lnTo>
                    <a:pt x="144" y="784"/>
                  </a:lnTo>
                  <a:lnTo>
                    <a:pt x="135" y="801"/>
                  </a:lnTo>
                  <a:lnTo>
                    <a:pt x="127" y="820"/>
                  </a:lnTo>
                  <a:lnTo>
                    <a:pt x="120" y="837"/>
                  </a:lnTo>
                  <a:lnTo>
                    <a:pt x="112" y="856"/>
                  </a:lnTo>
                  <a:lnTo>
                    <a:pt x="106" y="873"/>
                  </a:lnTo>
                  <a:lnTo>
                    <a:pt x="99" y="890"/>
                  </a:lnTo>
                  <a:lnTo>
                    <a:pt x="91" y="907"/>
                  </a:lnTo>
                  <a:lnTo>
                    <a:pt x="83" y="922"/>
                  </a:lnTo>
                  <a:lnTo>
                    <a:pt x="78" y="936"/>
                  </a:lnTo>
                  <a:lnTo>
                    <a:pt x="72" y="951"/>
                  </a:lnTo>
                  <a:lnTo>
                    <a:pt x="66" y="964"/>
                  </a:lnTo>
                  <a:lnTo>
                    <a:pt x="61" y="977"/>
                  </a:lnTo>
                  <a:lnTo>
                    <a:pt x="55" y="991"/>
                  </a:lnTo>
                  <a:lnTo>
                    <a:pt x="51" y="1002"/>
                  </a:lnTo>
                  <a:lnTo>
                    <a:pt x="45" y="1012"/>
                  </a:lnTo>
                  <a:lnTo>
                    <a:pt x="42" y="1023"/>
                  </a:lnTo>
                  <a:lnTo>
                    <a:pt x="36" y="1033"/>
                  </a:lnTo>
                  <a:lnTo>
                    <a:pt x="34" y="1042"/>
                  </a:lnTo>
                  <a:lnTo>
                    <a:pt x="30" y="1048"/>
                  </a:lnTo>
                  <a:lnTo>
                    <a:pt x="26" y="1055"/>
                  </a:lnTo>
                  <a:lnTo>
                    <a:pt x="25" y="1061"/>
                  </a:lnTo>
                  <a:lnTo>
                    <a:pt x="25" y="1067"/>
                  </a:lnTo>
                  <a:lnTo>
                    <a:pt x="21" y="1074"/>
                  </a:lnTo>
                  <a:lnTo>
                    <a:pt x="17" y="1082"/>
                  </a:lnTo>
                  <a:lnTo>
                    <a:pt x="15" y="1090"/>
                  </a:lnTo>
                  <a:lnTo>
                    <a:pt x="11" y="1097"/>
                  </a:lnTo>
                  <a:lnTo>
                    <a:pt x="9" y="1103"/>
                  </a:lnTo>
                  <a:lnTo>
                    <a:pt x="7" y="1109"/>
                  </a:lnTo>
                  <a:lnTo>
                    <a:pt x="6" y="1116"/>
                  </a:lnTo>
                  <a:lnTo>
                    <a:pt x="4" y="1122"/>
                  </a:lnTo>
                  <a:lnTo>
                    <a:pt x="2" y="1128"/>
                  </a:lnTo>
                  <a:lnTo>
                    <a:pt x="2" y="1133"/>
                  </a:lnTo>
                  <a:lnTo>
                    <a:pt x="2" y="1137"/>
                  </a:lnTo>
                  <a:lnTo>
                    <a:pt x="2" y="1143"/>
                  </a:lnTo>
                  <a:lnTo>
                    <a:pt x="0" y="1149"/>
                  </a:lnTo>
                  <a:lnTo>
                    <a:pt x="0" y="1152"/>
                  </a:lnTo>
                  <a:lnTo>
                    <a:pt x="2" y="1156"/>
                  </a:lnTo>
                  <a:lnTo>
                    <a:pt x="2" y="1162"/>
                  </a:lnTo>
                  <a:lnTo>
                    <a:pt x="2" y="1168"/>
                  </a:lnTo>
                  <a:lnTo>
                    <a:pt x="4" y="1175"/>
                  </a:lnTo>
                  <a:lnTo>
                    <a:pt x="7" y="1181"/>
                  </a:lnTo>
                  <a:lnTo>
                    <a:pt x="11" y="1187"/>
                  </a:lnTo>
                  <a:lnTo>
                    <a:pt x="15" y="1190"/>
                  </a:lnTo>
                  <a:lnTo>
                    <a:pt x="21" y="1196"/>
                  </a:lnTo>
                  <a:lnTo>
                    <a:pt x="26" y="1200"/>
                  </a:lnTo>
                  <a:lnTo>
                    <a:pt x="32" y="1204"/>
                  </a:lnTo>
                  <a:lnTo>
                    <a:pt x="38" y="1206"/>
                  </a:lnTo>
                  <a:lnTo>
                    <a:pt x="42" y="1207"/>
                  </a:lnTo>
                  <a:lnTo>
                    <a:pt x="47" y="1207"/>
                  </a:lnTo>
                  <a:lnTo>
                    <a:pt x="51" y="1206"/>
                  </a:lnTo>
                  <a:lnTo>
                    <a:pt x="55" y="1202"/>
                  </a:lnTo>
                  <a:lnTo>
                    <a:pt x="59" y="1198"/>
                  </a:lnTo>
                  <a:lnTo>
                    <a:pt x="63" y="1194"/>
                  </a:lnTo>
                  <a:lnTo>
                    <a:pt x="66" y="1188"/>
                  </a:lnTo>
                  <a:lnTo>
                    <a:pt x="70" y="1181"/>
                  </a:lnTo>
                  <a:lnTo>
                    <a:pt x="74" y="1173"/>
                  </a:lnTo>
                  <a:lnTo>
                    <a:pt x="76" y="1168"/>
                  </a:lnTo>
                  <a:lnTo>
                    <a:pt x="78" y="1164"/>
                  </a:lnTo>
                  <a:lnTo>
                    <a:pt x="80" y="1158"/>
                  </a:lnTo>
                  <a:lnTo>
                    <a:pt x="82" y="1154"/>
                  </a:lnTo>
                  <a:lnTo>
                    <a:pt x="83" y="1149"/>
                  </a:lnTo>
                  <a:lnTo>
                    <a:pt x="85" y="1143"/>
                  </a:lnTo>
                  <a:lnTo>
                    <a:pt x="89" y="1137"/>
                  </a:lnTo>
                  <a:lnTo>
                    <a:pt x="91" y="1133"/>
                  </a:lnTo>
                  <a:lnTo>
                    <a:pt x="93" y="1126"/>
                  </a:lnTo>
                  <a:lnTo>
                    <a:pt x="97" y="1120"/>
                  </a:lnTo>
                  <a:lnTo>
                    <a:pt x="99" y="1114"/>
                  </a:lnTo>
                  <a:lnTo>
                    <a:pt x="103" y="1109"/>
                  </a:lnTo>
                  <a:lnTo>
                    <a:pt x="104" y="1105"/>
                  </a:lnTo>
                  <a:lnTo>
                    <a:pt x="106" y="1099"/>
                  </a:lnTo>
                  <a:lnTo>
                    <a:pt x="108" y="1093"/>
                  </a:lnTo>
                  <a:lnTo>
                    <a:pt x="110" y="1088"/>
                  </a:lnTo>
                  <a:lnTo>
                    <a:pt x="114" y="1078"/>
                  </a:lnTo>
                  <a:lnTo>
                    <a:pt x="118" y="1071"/>
                  </a:lnTo>
                  <a:lnTo>
                    <a:pt x="122" y="1061"/>
                  </a:lnTo>
                  <a:lnTo>
                    <a:pt x="125" y="1052"/>
                  </a:lnTo>
                  <a:lnTo>
                    <a:pt x="131" y="1040"/>
                  </a:lnTo>
                  <a:lnTo>
                    <a:pt x="135" y="1029"/>
                  </a:lnTo>
                  <a:lnTo>
                    <a:pt x="141" y="1017"/>
                  </a:lnTo>
                  <a:lnTo>
                    <a:pt x="146" y="1004"/>
                  </a:lnTo>
                  <a:lnTo>
                    <a:pt x="150" y="991"/>
                  </a:lnTo>
                  <a:lnTo>
                    <a:pt x="158" y="977"/>
                  </a:lnTo>
                  <a:lnTo>
                    <a:pt x="163" y="962"/>
                  </a:lnTo>
                  <a:lnTo>
                    <a:pt x="171" y="947"/>
                  </a:lnTo>
                  <a:lnTo>
                    <a:pt x="177" y="932"/>
                  </a:lnTo>
                  <a:lnTo>
                    <a:pt x="182" y="915"/>
                  </a:lnTo>
                  <a:lnTo>
                    <a:pt x="190" y="898"/>
                  </a:lnTo>
                  <a:lnTo>
                    <a:pt x="198" y="882"/>
                  </a:lnTo>
                  <a:lnTo>
                    <a:pt x="205" y="863"/>
                  </a:lnTo>
                  <a:lnTo>
                    <a:pt x="213" y="846"/>
                  </a:lnTo>
                  <a:lnTo>
                    <a:pt x="220" y="829"/>
                  </a:lnTo>
                  <a:lnTo>
                    <a:pt x="228" y="810"/>
                  </a:lnTo>
                  <a:lnTo>
                    <a:pt x="236" y="791"/>
                  </a:lnTo>
                  <a:lnTo>
                    <a:pt x="245" y="772"/>
                  </a:lnTo>
                  <a:lnTo>
                    <a:pt x="253" y="753"/>
                  </a:lnTo>
                  <a:lnTo>
                    <a:pt x="260" y="734"/>
                  </a:lnTo>
                  <a:lnTo>
                    <a:pt x="270" y="715"/>
                  </a:lnTo>
                  <a:lnTo>
                    <a:pt x="279" y="696"/>
                  </a:lnTo>
                  <a:lnTo>
                    <a:pt x="287" y="677"/>
                  </a:lnTo>
                  <a:lnTo>
                    <a:pt x="296" y="658"/>
                  </a:lnTo>
                  <a:lnTo>
                    <a:pt x="304" y="637"/>
                  </a:lnTo>
                  <a:lnTo>
                    <a:pt x="312" y="618"/>
                  </a:lnTo>
                  <a:lnTo>
                    <a:pt x="319" y="597"/>
                  </a:lnTo>
                  <a:lnTo>
                    <a:pt x="329" y="578"/>
                  </a:lnTo>
                  <a:lnTo>
                    <a:pt x="336" y="559"/>
                  </a:lnTo>
                  <a:lnTo>
                    <a:pt x="346" y="540"/>
                  </a:lnTo>
                  <a:lnTo>
                    <a:pt x="354" y="521"/>
                  </a:lnTo>
                  <a:lnTo>
                    <a:pt x="363" y="504"/>
                  </a:lnTo>
                  <a:lnTo>
                    <a:pt x="371" y="485"/>
                  </a:lnTo>
                  <a:lnTo>
                    <a:pt x="378" y="466"/>
                  </a:lnTo>
                  <a:lnTo>
                    <a:pt x="386" y="449"/>
                  </a:lnTo>
                  <a:lnTo>
                    <a:pt x="395" y="432"/>
                  </a:lnTo>
                  <a:lnTo>
                    <a:pt x="401" y="415"/>
                  </a:lnTo>
                  <a:lnTo>
                    <a:pt x="411" y="398"/>
                  </a:lnTo>
                  <a:lnTo>
                    <a:pt x="418" y="383"/>
                  </a:lnTo>
                  <a:lnTo>
                    <a:pt x="426" y="367"/>
                  </a:lnTo>
                  <a:lnTo>
                    <a:pt x="433" y="350"/>
                  </a:lnTo>
                  <a:lnTo>
                    <a:pt x="439" y="337"/>
                  </a:lnTo>
                  <a:lnTo>
                    <a:pt x="447" y="322"/>
                  </a:lnTo>
                  <a:lnTo>
                    <a:pt x="452" y="308"/>
                  </a:lnTo>
                  <a:lnTo>
                    <a:pt x="460" y="295"/>
                  </a:lnTo>
                  <a:lnTo>
                    <a:pt x="466" y="284"/>
                  </a:lnTo>
                  <a:lnTo>
                    <a:pt x="471" y="270"/>
                  </a:lnTo>
                  <a:lnTo>
                    <a:pt x="479" y="261"/>
                  </a:lnTo>
                  <a:lnTo>
                    <a:pt x="483" y="249"/>
                  </a:lnTo>
                  <a:lnTo>
                    <a:pt x="489" y="240"/>
                  </a:lnTo>
                  <a:lnTo>
                    <a:pt x="492" y="232"/>
                  </a:lnTo>
                  <a:lnTo>
                    <a:pt x="498" y="225"/>
                  </a:lnTo>
                  <a:lnTo>
                    <a:pt x="502" y="217"/>
                  </a:lnTo>
                  <a:lnTo>
                    <a:pt x="506" y="213"/>
                  </a:lnTo>
                  <a:lnTo>
                    <a:pt x="509" y="208"/>
                  </a:lnTo>
                  <a:lnTo>
                    <a:pt x="513" y="206"/>
                  </a:lnTo>
                  <a:lnTo>
                    <a:pt x="519" y="198"/>
                  </a:lnTo>
                  <a:lnTo>
                    <a:pt x="525" y="191"/>
                  </a:lnTo>
                  <a:lnTo>
                    <a:pt x="530" y="183"/>
                  </a:lnTo>
                  <a:lnTo>
                    <a:pt x="536" y="177"/>
                  </a:lnTo>
                  <a:lnTo>
                    <a:pt x="540" y="170"/>
                  </a:lnTo>
                  <a:lnTo>
                    <a:pt x="544" y="162"/>
                  </a:lnTo>
                  <a:lnTo>
                    <a:pt x="549" y="156"/>
                  </a:lnTo>
                  <a:lnTo>
                    <a:pt x="553" y="149"/>
                  </a:lnTo>
                  <a:lnTo>
                    <a:pt x="555" y="141"/>
                  </a:lnTo>
                  <a:lnTo>
                    <a:pt x="559" y="134"/>
                  </a:lnTo>
                  <a:lnTo>
                    <a:pt x="563" y="126"/>
                  </a:lnTo>
                  <a:lnTo>
                    <a:pt x="565" y="118"/>
                  </a:lnTo>
                  <a:lnTo>
                    <a:pt x="566" y="111"/>
                  </a:lnTo>
                  <a:lnTo>
                    <a:pt x="568" y="105"/>
                  </a:lnTo>
                  <a:lnTo>
                    <a:pt x="570" y="97"/>
                  </a:lnTo>
                  <a:lnTo>
                    <a:pt x="574" y="92"/>
                  </a:lnTo>
                  <a:lnTo>
                    <a:pt x="574" y="84"/>
                  </a:lnTo>
                  <a:lnTo>
                    <a:pt x="574" y="78"/>
                  </a:lnTo>
                  <a:lnTo>
                    <a:pt x="574" y="73"/>
                  </a:lnTo>
                  <a:lnTo>
                    <a:pt x="576" y="67"/>
                  </a:lnTo>
                  <a:lnTo>
                    <a:pt x="576" y="61"/>
                  </a:lnTo>
                  <a:lnTo>
                    <a:pt x="576" y="56"/>
                  </a:lnTo>
                  <a:lnTo>
                    <a:pt x="574" y="50"/>
                  </a:lnTo>
                  <a:lnTo>
                    <a:pt x="574" y="46"/>
                  </a:lnTo>
                  <a:lnTo>
                    <a:pt x="574" y="40"/>
                  </a:lnTo>
                  <a:lnTo>
                    <a:pt x="572" y="35"/>
                  </a:lnTo>
                  <a:lnTo>
                    <a:pt x="570" y="31"/>
                  </a:lnTo>
                  <a:lnTo>
                    <a:pt x="568" y="27"/>
                  </a:lnTo>
                  <a:lnTo>
                    <a:pt x="565" y="21"/>
                  </a:lnTo>
                  <a:lnTo>
                    <a:pt x="559" y="18"/>
                  </a:lnTo>
                  <a:lnTo>
                    <a:pt x="559" y="18"/>
                  </a:lnTo>
                  <a:close/>
                </a:path>
              </a:pathLst>
            </a:custGeom>
            <a:solidFill>
              <a:srgbClr val="E6E6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1" name="Freeform 33"/>
            <p:cNvSpPr>
              <a:spLocks/>
            </p:cNvSpPr>
            <p:nvPr/>
          </p:nvSpPr>
          <p:spPr bwMode="auto">
            <a:xfrm>
              <a:off x="7983538" y="4151313"/>
              <a:ext cx="639762" cy="1120775"/>
            </a:xfrm>
            <a:custGeom>
              <a:avLst/>
              <a:gdLst/>
              <a:ahLst/>
              <a:cxnLst>
                <a:cxn ang="0">
                  <a:pos x="725" y="4"/>
                </a:cxn>
                <a:cxn ang="0">
                  <a:pos x="681" y="16"/>
                </a:cxn>
                <a:cxn ang="0">
                  <a:pos x="626" y="38"/>
                </a:cxn>
                <a:cxn ang="0">
                  <a:pos x="565" y="69"/>
                </a:cxn>
                <a:cxn ang="0">
                  <a:pos x="496" y="109"/>
                </a:cxn>
                <a:cxn ang="0">
                  <a:pos x="426" y="156"/>
                </a:cxn>
                <a:cxn ang="0">
                  <a:pos x="358" y="211"/>
                </a:cxn>
                <a:cxn ang="0">
                  <a:pos x="289" y="272"/>
                </a:cxn>
                <a:cxn ang="0">
                  <a:pos x="230" y="343"/>
                </a:cxn>
                <a:cxn ang="0">
                  <a:pos x="177" y="417"/>
                </a:cxn>
                <a:cxn ang="0">
                  <a:pos x="133" y="489"/>
                </a:cxn>
                <a:cxn ang="0">
                  <a:pos x="95" y="561"/>
                </a:cxn>
                <a:cxn ang="0">
                  <a:pos x="67" y="633"/>
                </a:cxn>
                <a:cxn ang="0">
                  <a:pos x="44" y="708"/>
                </a:cxn>
                <a:cxn ang="0">
                  <a:pos x="27" y="780"/>
                </a:cxn>
                <a:cxn ang="0">
                  <a:pos x="13" y="854"/>
                </a:cxn>
                <a:cxn ang="0">
                  <a:pos x="6" y="930"/>
                </a:cxn>
                <a:cxn ang="0">
                  <a:pos x="2" y="1008"/>
                </a:cxn>
                <a:cxn ang="0">
                  <a:pos x="0" y="1090"/>
                </a:cxn>
                <a:cxn ang="0">
                  <a:pos x="2" y="1160"/>
                </a:cxn>
                <a:cxn ang="0">
                  <a:pos x="8" y="1223"/>
                </a:cxn>
                <a:cxn ang="0">
                  <a:pos x="17" y="1276"/>
                </a:cxn>
                <a:cxn ang="0">
                  <a:pos x="29" y="1322"/>
                </a:cxn>
                <a:cxn ang="0">
                  <a:pos x="40" y="1356"/>
                </a:cxn>
                <a:cxn ang="0">
                  <a:pos x="69" y="1399"/>
                </a:cxn>
                <a:cxn ang="0">
                  <a:pos x="105" y="1411"/>
                </a:cxn>
                <a:cxn ang="0">
                  <a:pos x="124" y="1380"/>
                </a:cxn>
                <a:cxn ang="0">
                  <a:pos x="116" y="1337"/>
                </a:cxn>
                <a:cxn ang="0">
                  <a:pos x="108" y="1293"/>
                </a:cxn>
                <a:cxn ang="0">
                  <a:pos x="105" y="1253"/>
                </a:cxn>
                <a:cxn ang="0">
                  <a:pos x="99" y="1204"/>
                </a:cxn>
                <a:cxn ang="0">
                  <a:pos x="97" y="1149"/>
                </a:cxn>
                <a:cxn ang="0">
                  <a:pos x="99" y="1088"/>
                </a:cxn>
                <a:cxn ang="0">
                  <a:pos x="105" y="1019"/>
                </a:cxn>
                <a:cxn ang="0">
                  <a:pos x="114" y="949"/>
                </a:cxn>
                <a:cxn ang="0">
                  <a:pos x="124" y="873"/>
                </a:cxn>
                <a:cxn ang="0">
                  <a:pos x="141" y="799"/>
                </a:cxn>
                <a:cxn ang="0">
                  <a:pos x="158" y="719"/>
                </a:cxn>
                <a:cxn ang="0">
                  <a:pos x="181" y="643"/>
                </a:cxn>
                <a:cxn ang="0">
                  <a:pos x="207" y="565"/>
                </a:cxn>
                <a:cxn ang="0">
                  <a:pos x="245" y="489"/>
                </a:cxn>
                <a:cxn ang="0">
                  <a:pos x="291" y="411"/>
                </a:cxn>
                <a:cxn ang="0">
                  <a:pos x="344" y="339"/>
                </a:cxn>
                <a:cxn ang="0">
                  <a:pos x="401" y="274"/>
                </a:cxn>
                <a:cxn ang="0">
                  <a:pos x="458" y="215"/>
                </a:cxn>
                <a:cxn ang="0">
                  <a:pos x="512" y="168"/>
                </a:cxn>
                <a:cxn ang="0">
                  <a:pos x="561" y="134"/>
                </a:cxn>
                <a:cxn ang="0">
                  <a:pos x="607" y="115"/>
                </a:cxn>
                <a:cxn ang="0">
                  <a:pos x="643" y="109"/>
                </a:cxn>
                <a:cxn ang="0">
                  <a:pos x="679" y="97"/>
                </a:cxn>
                <a:cxn ang="0">
                  <a:pos x="717" y="86"/>
                </a:cxn>
                <a:cxn ang="0">
                  <a:pos x="755" y="67"/>
                </a:cxn>
                <a:cxn ang="0">
                  <a:pos x="801" y="33"/>
                </a:cxn>
                <a:cxn ang="0">
                  <a:pos x="784" y="2"/>
                </a:cxn>
              </a:cxnLst>
              <a:rect l="0" t="0" r="r" b="b"/>
              <a:pathLst>
                <a:path w="806" h="1413">
                  <a:moveTo>
                    <a:pt x="753" y="0"/>
                  </a:moveTo>
                  <a:lnTo>
                    <a:pt x="749" y="0"/>
                  </a:lnTo>
                  <a:lnTo>
                    <a:pt x="746" y="0"/>
                  </a:lnTo>
                  <a:lnTo>
                    <a:pt x="740" y="0"/>
                  </a:lnTo>
                  <a:lnTo>
                    <a:pt x="736" y="2"/>
                  </a:lnTo>
                  <a:lnTo>
                    <a:pt x="730" y="2"/>
                  </a:lnTo>
                  <a:lnTo>
                    <a:pt x="725" y="4"/>
                  </a:lnTo>
                  <a:lnTo>
                    <a:pt x="719" y="4"/>
                  </a:lnTo>
                  <a:lnTo>
                    <a:pt x="715" y="8"/>
                  </a:lnTo>
                  <a:lnTo>
                    <a:pt x="707" y="8"/>
                  </a:lnTo>
                  <a:lnTo>
                    <a:pt x="702" y="10"/>
                  </a:lnTo>
                  <a:lnTo>
                    <a:pt x="694" y="12"/>
                  </a:lnTo>
                  <a:lnTo>
                    <a:pt x="688" y="14"/>
                  </a:lnTo>
                  <a:lnTo>
                    <a:pt x="681" y="16"/>
                  </a:lnTo>
                  <a:lnTo>
                    <a:pt x="673" y="19"/>
                  </a:lnTo>
                  <a:lnTo>
                    <a:pt x="666" y="21"/>
                  </a:lnTo>
                  <a:lnTo>
                    <a:pt x="660" y="25"/>
                  </a:lnTo>
                  <a:lnTo>
                    <a:pt x="652" y="27"/>
                  </a:lnTo>
                  <a:lnTo>
                    <a:pt x="643" y="31"/>
                  </a:lnTo>
                  <a:lnTo>
                    <a:pt x="635" y="35"/>
                  </a:lnTo>
                  <a:lnTo>
                    <a:pt x="626" y="38"/>
                  </a:lnTo>
                  <a:lnTo>
                    <a:pt x="618" y="42"/>
                  </a:lnTo>
                  <a:lnTo>
                    <a:pt x="609" y="46"/>
                  </a:lnTo>
                  <a:lnTo>
                    <a:pt x="599" y="50"/>
                  </a:lnTo>
                  <a:lnTo>
                    <a:pt x="591" y="56"/>
                  </a:lnTo>
                  <a:lnTo>
                    <a:pt x="582" y="59"/>
                  </a:lnTo>
                  <a:lnTo>
                    <a:pt x="574" y="65"/>
                  </a:lnTo>
                  <a:lnTo>
                    <a:pt x="565" y="69"/>
                  </a:lnTo>
                  <a:lnTo>
                    <a:pt x="555" y="75"/>
                  </a:lnTo>
                  <a:lnTo>
                    <a:pt x="546" y="80"/>
                  </a:lnTo>
                  <a:lnTo>
                    <a:pt x="536" y="86"/>
                  </a:lnTo>
                  <a:lnTo>
                    <a:pt x="527" y="92"/>
                  </a:lnTo>
                  <a:lnTo>
                    <a:pt x="517" y="97"/>
                  </a:lnTo>
                  <a:lnTo>
                    <a:pt x="506" y="103"/>
                  </a:lnTo>
                  <a:lnTo>
                    <a:pt x="496" y="109"/>
                  </a:lnTo>
                  <a:lnTo>
                    <a:pt x="487" y="115"/>
                  </a:lnTo>
                  <a:lnTo>
                    <a:pt x="477" y="122"/>
                  </a:lnTo>
                  <a:lnTo>
                    <a:pt x="466" y="128"/>
                  </a:lnTo>
                  <a:lnTo>
                    <a:pt x="456" y="134"/>
                  </a:lnTo>
                  <a:lnTo>
                    <a:pt x="447" y="141"/>
                  </a:lnTo>
                  <a:lnTo>
                    <a:pt x="437" y="149"/>
                  </a:lnTo>
                  <a:lnTo>
                    <a:pt x="426" y="156"/>
                  </a:lnTo>
                  <a:lnTo>
                    <a:pt x="417" y="162"/>
                  </a:lnTo>
                  <a:lnTo>
                    <a:pt x="407" y="170"/>
                  </a:lnTo>
                  <a:lnTo>
                    <a:pt x="396" y="179"/>
                  </a:lnTo>
                  <a:lnTo>
                    <a:pt x="386" y="187"/>
                  </a:lnTo>
                  <a:lnTo>
                    <a:pt x="377" y="194"/>
                  </a:lnTo>
                  <a:lnTo>
                    <a:pt x="367" y="202"/>
                  </a:lnTo>
                  <a:lnTo>
                    <a:pt x="358" y="211"/>
                  </a:lnTo>
                  <a:lnTo>
                    <a:pt x="348" y="219"/>
                  </a:lnTo>
                  <a:lnTo>
                    <a:pt x="337" y="229"/>
                  </a:lnTo>
                  <a:lnTo>
                    <a:pt x="327" y="236"/>
                  </a:lnTo>
                  <a:lnTo>
                    <a:pt x="318" y="246"/>
                  </a:lnTo>
                  <a:lnTo>
                    <a:pt x="308" y="255"/>
                  </a:lnTo>
                  <a:lnTo>
                    <a:pt x="299" y="263"/>
                  </a:lnTo>
                  <a:lnTo>
                    <a:pt x="289" y="272"/>
                  </a:lnTo>
                  <a:lnTo>
                    <a:pt x="282" y="282"/>
                  </a:lnTo>
                  <a:lnTo>
                    <a:pt x="272" y="291"/>
                  </a:lnTo>
                  <a:lnTo>
                    <a:pt x="263" y="301"/>
                  </a:lnTo>
                  <a:lnTo>
                    <a:pt x="253" y="312"/>
                  </a:lnTo>
                  <a:lnTo>
                    <a:pt x="245" y="322"/>
                  </a:lnTo>
                  <a:lnTo>
                    <a:pt x="238" y="333"/>
                  </a:lnTo>
                  <a:lnTo>
                    <a:pt x="230" y="343"/>
                  </a:lnTo>
                  <a:lnTo>
                    <a:pt x="223" y="352"/>
                  </a:lnTo>
                  <a:lnTo>
                    <a:pt x="215" y="364"/>
                  </a:lnTo>
                  <a:lnTo>
                    <a:pt x="207" y="375"/>
                  </a:lnTo>
                  <a:lnTo>
                    <a:pt x="198" y="384"/>
                  </a:lnTo>
                  <a:lnTo>
                    <a:pt x="190" y="396"/>
                  </a:lnTo>
                  <a:lnTo>
                    <a:pt x="185" y="405"/>
                  </a:lnTo>
                  <a:lnTo>
                    <a:pt x="177" y="417"/>
                  </a:lnTo>
                  <a:lnTo>
                    <a:pt x="169" y="426"/>
                  </a:lnTo>
                  <a:lnTo>
                    <a:pt x="162" y="438"/>
                  </a:lnTo>
                  <a:lnTo>
                    <a:pt x="156" y="449"/>
                  </a:lnTo>
                  <a:lnTo>
                    <a:pt x="150" y="459"/>
                  </a:lnTo>
                  <a:lnTo>
                    <a:pt x="145" y="468"/>
                  </a:lnTo>
                  <a:lnTo>
                    <a:pt x="137" y="479"/>
                  </a:lnTo>
                  <a:lnTo>
                    <a:pt x="133" y="489"/>
                  </a:lnTo>
                  <a:lnTo>
                    <a:pt x="126" y="500"/>
                  </a:lnTo>
                  <a:lnTo>
                    <a:pt x="122" y="510"/>
                  </a:lnTo>
                  <a:lnTo>
                    <a:pt x="116" y="519"/>
                  </a:lnTo>
                  <a:lnTo>
                    <a:pt x="110" y="531"/>
                  </a:lnTo>
                  <a:lnTo>
                    <a:pt x="105" y="540"/>
                  </a:lnTo>
                  <a:lnTo>
                    <a:pt x="101" y="552"/>
                  </a:lnTo>
                  <a:lnTo>
                    <a:pt x="95" y="561"/>
                  </a:lnTo>
                  <a:lnTo>
                    <a:pt x="91" y="573"/>
                  </a:lnTo>
                  <a:lnTo>
                    <a:pt x="86" y="582"/>
                  </a:lnTo>
                  <a:lnTo>
                    <a:pt x="82" y="592"/>
                  </a:lnTo>
                  <a:lnTo>
                    <a:pt x="78" y="603"/>
                  </a:lnTo>
                  <a:lnTo>
                    <a:pt x="74" y="614"/>
                  </a:lnTo>
                  <a:lnTo>
                    <a:pt x="69" y="624"/>
                  </a:lnTo>
                  <a:lnTo>
                    <a:pt x="67" y="633"/>
                  </a:lnTo>
                  <a:lnTo>
                    <a:pt x="61" y="643"/>
                  </a:lnTo>
                  <a:lnTo>
                    <a:pt x="59" y="654"/>
                  </a:lnTo>
                  <a:lnTo>
                    <a:pt x="55" y="664"/>
                  </a:lnTo>
                  <a:lnTo>
                    <a:pt x="51" y="675"/>
                  </a:lnTo>
                  <a:lnTo>
                    <a:pt x="50" y="687"/>
                  </a:lnTo>
                  <a:lnTo>
                    <a:pt x="48" y="696"/>
                  </a:lnTo>
                  <a:lnTo>
                    <a:pt x="44" y="708"/>
                  </a:lnTo>
                  <a:lnTo>
                    <a:pt x="40" y="717"/>
                  </a:lnTo>
                  <a:lnTo>
                    <a:pt x="38" y="728"/>
                  </a:lnTo>
                  <a:lnTo>
                    <a:pt x="34" y="738"/>
                  </a:lnTo>
                  <a:lnTo>
                    <a:pt x="32" y="747"/>
                  </a:lnTo>
                  <a:lnTo>
                    <a:pt x="31" y="759"/>
                  </a:lnTo>
                  <a:lnTo>
                    <a:pt x="27" y="768"/>
                  </a:lnTo>
                  <a:lnTo>
                    <a:pt x="27" y="780"/>
                  </a:lnTo>
                  <a:lnTo>
                    <a:pt x="23" y="789"/>
                  </a:lnTo>
                  <a:lnTo>
                    <a:pt x="21" y="801"/>
                  </a:lnTo>
                  <a:lnTo>
                    <a:pt x="21" y="812"/>
                  </a:lnTo>
                  <a:lnTo>
                    <a:pt x="19" y="822"/>
                  </a:lnTo>
                  <a:lnTo>
                    <a:pt x="15" y="833"/>
                  </a:lnTo>
                  <a:lnTo>
                    <a:pt x="15" y="843"/>
                  </a:lnTo>
                  <a:lnTo>
                    <a:pt x="13" y="854"/>
                  </a:lnTo>
                  <a:lnTo>
                    <a:pt x="13" y="865"/>
                  </a:lnTo>
                  <a:lnTo>
                    <a:pt x="10" y="875"/>
                  </a:lnTo>
                  <a:lnTo>
                    <a:pt x="10" y="886"/>
                  </a:lnTo>
                  <a:lnTo>
                    <a:pt x="8" y="896"/>
                  </a:lnTo>
                  <a:lnTo>
                    <a:pt x="8" y="909"/>
                  </a:lnTo>
                  <a:lnTo>
                    <a:pt x="6" y="919"/>
                  </a:lnTo>
                  <a:lnTo>
                    <a:pt x="6" y="930"/>
                  </a:lnTo>
                  <a:lnTo>
                    <a:pt x="4" y="941"/>
                  </a:lnTo>
                  <a:lnTo>
                    <a:pt x="4" y="953"/>
                  </a:lnTo>
                  <a:lnTo>
                    <a:pt x="2" y="964"/>
                  </a:lnTo>
                  <a:lnTo>
                    <a:pt x="2" y="976"/>
                  </a:lnTo>
                  <a:lnTo>
                    <a:pt x="2" y="987"/>
                  </a:lnTo>
                  <a:lnTo>
                    <a:pt x="2" y="998"/>
                  </a:lnTo>
                  <a:lnTo>
                    <a:pt x="2" y="1008"/>
                  </a:lnTo>
                  <a:lnTo>
                    <a:pt x="2" y="1019"/>
                  </a:lnTo>
                  <a:lnTo>
                    <a:pt x="2" y="1033"/>
                  </a:lnTo>
                  <a:lnTo>
                    <a:pt x="2" y="1044"/>
                  </a:lnTo>
                  <a:lnTo>
                    <a:pt x="0" y="1055"/>
                  </a:lnTo>
                  <a:lnTo>
                    <a:pt x="0" y="1067"/>
                  </a:lnTo>
                  <a:lnTo>
                    <a:pt x="0" y="1078"/>
                  </a:lnTo>
                  <a:lnTo>
                    <a:pt x="0" y="1090"/>
                  </a:lnTo>
                  <a:lnTo>
                    <a:pt x="0" y="1099"/>
                  </a:lnTo>
                  <a:lnTo>
                    <a:pt x="0" y="1111"/>
                  </a:lnTo>
                  <a:lnTo>
                    <a:pt x="0" y="1120"/>
                  </a:lnTo>
                  <a:lnTo>
                    <a:pt x="2" y="1131"/>
                  </a:lnTo>
                  <a:lnTo>
                    <a:pt x="2" y="1141"/>
                  </a:lnTo>
                  <a:lnTo>
                    <a:pt x="2" y="1150"/>
                  </a:lnTo>
                  <a:lnTo>
                    <a:pt x="2" y="1160"/>
                  </a:lnTo>
                  <a:lnTo>
                    <a:pt x="2" y="1169"/>
                  </a:lnTo>
                  <a:lnTo>
                    <a:pt x="4" y="1179"/>
                  </a:lnTo>
                  <a:lnTo>
                    <a:pt x="4" y="1188"/>
                  </a:lnTo>
                  <a:lnTo>
                    <a:pt x="6" y="1196"/>
                  </a:lnTo>
                  <a:lnTo>
                    <a:pt x="8" y="1206"/>
                  </a:lnTo>
                  <a:lnTo>
                    <a:pt x="8" y="1215"/>
                  </a:lnTo>
                  <a:lnTo>
                    <a:pt x="8" y="1223"/>
                  </a:lnTo>
                  <a:lnTo>
                    <a:pt x="8" y="1230"/>
                  </a:lnTo>
                  <a:lnTo>
                    <a:pt x="10" y="1238"/>
                  </a:lnTo>
                  <a:lnTo>
                    <a:pt x="12" y="1245"/>
                  </a:lnTo>
                  <a:lnTo>
                    <a:pt x="13" y="1253"/>
                  </a:lnTo>
                  <a:lnTo>
                    <a:pt x="13" y="1261"/>
                  </a:lnTo>
                  <a:lnTo>
                    <a:pt x="15" y="1268"/>
                  </a:lnTo>
                  <a:lnTo>
                    <a:pt x="17" y="1276"/>
                  </a:lnTo>
                  <a:lnTo>
                    <a:pt x="19" y="1282"/>
                  </a:lnTo>
                  <a:lnTo>
                    <a:pt x="19" y="1289"/>
                  </a:lnTo>
                  <a:lnTo>
                    <a:pt x="21" y="1297"/>
                  </a:lnTo>
                  <a:lnTo>
                    <a:pt x="23" y="1303"/>
                  </a:lnTo>
                  <a:lnTo>
                    <a:pt x="25" y="1308"/>
                  </a:lnTo>
                  <a:lnTo>
                    <a:pt x="27" y="1314"/>
                  </a:lnTo>
                  <a:lnTo>
                    <a:pt x="29" y="1322"/>
                  </a:lnTo>
                  <a:lnTo>
                    <a:pt x="29" y="1325"/>
                  </a:lnTo>
                  <a:lnTo>
                    <a:pt x="31" y="1331"/>
                  </a:lnTo>
                  <a:lnTo>
                    <a:pt x="32" y="1337"/>
                  </a:lnTo>
                  <a:lnTo>
                    <a:pt x="34" y="1342"/>
                  </a:lnTo>
                  <a:lnTo>
                    <a:pt x="36" y="1346"/>
                  </a:lnTo>
                  <a:lnTo>
                    <a:pt x="38" y="1352"/>
                  </a:lnTo>
                  <a:lnTo>
                    <a:pt x="40" y="1356"/>
                  </a:lnTo>
                  <a:lnTo>
                    <a:pt x="42" y="1361"/>
                  </a:lnTo>
                  <a:lnTo>
                    <a:pt x="48" y="1369"/>
                  </a:lnTo>
                  <a:lnTo>
                    <a:pt x="51" y="1377"/>
                  </a:lnTo>
                  <a:lnTo>
                    <a:pt x="55" y="1382"/>
                  </a:lnTo>
                  <a:lnTo>
                    <a:pt x="59" y="1390"/>
                  </a:lnTo>
                  <a:lnTo>
                    <a:pt x="65" y="1394"/>
                  </a:lnTo>
                  <a:lnTo>
                    <a:pt x="69" y="1399"/>
                  </a:lnTo>
                  <a:lnTo>
                    <a:pt x="72" y="1403"/>
                  </a:lnTo>
                  <a:lnTo>
                    <a:pt x="78" y="1407"/>
                  </a:lnTo>
                  <a:lnTo>
                    <a:pt x="84" y="1409"/>
                  </a:lnTo>
                  <a:lnTo>
                    <a:pt x="88" y="1411"/>
                  </a:lnTo>
                  <a:lnTo>
                    <a:pt x="93" y="1411"/>
                  </a:lnTo>
                  <a:lnTo>
                    <a:pt x="97" y="1413"/>
                  </a:lnTo>
                  <a:lnTo>
                    <a:pt x="105" y="1411"/>
                  </a:lnTo>
                  <a:lnTo>
                    <a:pt x="112" y="1411"/>
                  </a:lnTo>
                  <a:lnTo>
                    <a:pt x="116" y="1407"/>
                  </a:lnTo>
                  <a:lnTo>
                    <a:pt x="122" y="1405"/>
                  </a:lnTo>
                  <a:lnTo>
                    <a:pt x="124" y="1399"/>
                  </a:lnTo>
                  <a:lnTo>
                    <a:pt x="124" y="1396"/>
                  </a:lnTo>
                  <a:lnTo>
                    <a:pt x="124" y="1388"/>
                  </a:lnTo>
                  <a:lnTo>
                    <a:pt x="124" y="1380"/>
                  </a:lnTo>
                  <a:lnTo>
                    <a:pt x="124" y="1375"/>
                  </a:lnTo>
                  <a:lnTo>
                    <a:pt x="122" y="1369"/>
                  </a:lnTo>
                  <a:lnTo>
                    <a:pt x="122" y="1363"/>
                  </a:lnTo>
                  <a:lnTo>
                    <a:pt x="120" y="1358"/>
                  </a:lnTo>
                  <a:lnTo>
                    <a:pt x="118" y="1352"/>
                  </a:lnTo>
                  <a:lnTo>
                    <a:pt x="118" y="1344"/>
                  </a:lnTo>
                  <a:lnTo>
                    <a:pt x="116" y="1337"/>
                  </a:lnTo>
                  <a:lnTo>
                    <a:pt x="116" y="1329"/>
                  </a:lnTo>
                  <a:lnTo>
                    <a:pt x="112" y="1320"/>
                  </a:lnTo>
                  <a:lnTo>
                    <a:pt x="112" y="1312"/>
                  </a:lnTo>
                  <a:lnTo>
                    <a:pt x="110" y="1306"/>
                  </a:lnTo>
                  <a:lnTo>
                    <a:pt x="110" y="1303"/>
                  </a:lnTo>
                  <a:lnTo>
                    <a:pt x="108" y="1297"/>
                  </a:lnTo>
                  <a:lnTo>
                    <a:pt x="108" y="1293"/>
                  </a:lnTo>
                  <a:lnTo>
                    <a:pt x="108" y="1287"/>
                  </a:lnTo>
                  <a:lnTo>
                    <a:pt x="107" y="1282"/>
                  </a:lnTo>
                  <a:lnTo>
                    <a:pt x="107" y="1276"/>
                  </a:lnTo>
                  <a:lnTo>
                    <a:pt x="107" y="1270"/>
                  </a:lnTo>
                  <a:lnTo>
                    <a:pt x="105" y="1265"/>
                  </a:lnTo>
                  <a:lnTo>
                    <a:pt x="105" y="1259"/>
                  </a:lnTo>
                  <a:lnTo>
                    <a:pt x="105" y="1253"/>
                  </a:lnTo>
                  <a:lnTo>
                    <a:pt x="105" y="1247"/>
                  </a:lnTo>
                  <a:lnTo>
                    <a:pt x="103" y="1240"/>
                  </a:lnTo>
                  <a:lnTo>
                    <a:pt x="101" y="1232"/>
                  </a:lnTo>
                  <a:lnTo>
                    <a:pt x="101" y="1226"/>
                  </a:lnTo>
                  <a:lnTo>
                    <a:pt x="101" y="1219"/>
                  </a:lnTo>
                  <a:lnTo>
                    <a:pt x="99" y="1211"/>
                  </a:lnTo>
                  <a:lnTo>
                    <a:pt x="99" y="1204"/>
                  </a:lnTo>
                  <a:lnTo>
                    <a:pt x="99" y="1196"/>
                  </a:lnTo>
                  <a:lnTo>
                    <a:pt x="99" y="1190"/>
                  </a:lnTo>
                  <a:lnTo>
                    <a:pt x="97" y="1183"/>
                  </a:lnTo>
                  <a:lnTo>
                    <a:pt x="97" y="1173"/>
                  </a:lnTo>
                  <a:lnTo>
                    <a:pt x="97" y="1166"/>
                  </a:lnTo>
                  <a:lnTo>
                    <a:pt x="97" y="1158"/>
                  </a:lnTo>
                  <a:lnTo>
                    <a:pt x="97" y="1149"/>
                  </a:lnTo>
                  <a:lnTo>
                    <a:pt x="97" y="1141"/>
                  </a:lnTo>
                  <a:lnTo>
                    <a:pt x="97" y="1131"/>
                  </a:lnTo>
                  <a:lnTo>
                    <a:pt x="99" y="1124"/>
                  </a:lnTo>
                  <a:lnTo>
                    <a:pt x="99" y="1114"/>
                  </a:lnTo>
                  <a:lnTo>
                    <a:pt x="99" y="1105"/>
                  </a:lnTo>
                  <a:lnTo>
                    <a:pt x="99" y="1097"/>
                  </a:lnTo>
                  <a:lnTo>
                    <a:pt x="99" y="1088"/>
                  </a:lnTo>
                  <a:lnTo>
                    <a:pt x="99" y="1078"/>
                  </a:lnTo>
                  <a:lnTo>
                    <a:pt x="101" y="1069"/>
                  </a:lnTo>
                  <a:lnTo>
                    <a:pt x="101" y="1059"/>
                  </a:lnTo>
                  <a:lnTo>
                    <a:pt x="103" y="1050"/>
                  </a:lnTo>
                  <a:lnTo>
                    <a:pt x="103" y="1040"/>
                  </a:lnTo>
                  <a:lnTo>
                    <a:pt x="105" y="1031"/>
                  </a:lnTo>
                  <a:lnTo>
                    <a:pt x="105" y="1019"/>
                  </a:lnTo>
                  <a:lnTo>
                    <a:pt x="107" y="1010"/>
                  </a:lnTo>
                  <a:lnTo>
                    <a:pt x="107" y="1000"/>
                  </a:lnTo>
                  <a:lnTo>
                    <a:pt x="108" y="991"/>
                  </a:lnTo>
                  <a:lnTo>
                    <a:pt x="110" y="981"/>
                  </a:lnTo>
                  <a:lnTo>
                    <a:pt x="110" y="970"/>
                  </a:lnTo>
                  <a:lnTo>
                    <a:pt x="112" y="960"/>
                  </a:lnTo>
                  <a:lnTo>
                    <a:pt x="114" y="949"/>
                  </a:lnTo>
                  <a:lnTo>
                    <a:pt x="114" y="938"/>
                  </a:lnTo>
                  <a:lnTo>
                    <a:pt x="116" y="928"/>
                  </a:lnTo>
                  <a:lnTo>
                    <a:pt x="116" y="917"/>
                  </a:lnTo>
                  <a:lnTo>
                    <a:pt x="118" y="905"/>
                  </a:lnTo>
                  <a:lnTo>
                    <a:pt x="120" y="896"/>
                  </a:lnTo>
                  <a:lnTo>
                    <a:pt x="124" y="884"/>
                  </a:lnTo>
                  <a:lnTo>
                    <a:pt x="124" y="873"/>
                  </a:lnTo>
                  <a:lnTo>
                    <a:pt x="126" y="863"/>
                  </a:lnTo>
                  <a:lnTo>
                    <a:pt x="128" y="852"/>
                  </a:lnTo>
                  <a:lnTo>
                    <a:pt x="131" y="841"/>
                  </a:lnTo>
                  <a:lnTo>
                    <a:pt x="133" y="829"/>
                  </a:lnTo>
                  <a:lnTo>
                    <a:pt x="135" y="820"/>
                  </a:lnTo>
                  <a:lnTo>
                    <a:pt x="137" y="808"/>
                  </a:lnTo>
                  <a:lnTo>
                    <a:pt x="141" y="799"/>
                  </a:lnTo>
                  <a:lnTo>
                    <a:pt x="143" y="787"/>
                  </a:lnTo>
                  <a:lnTo>
                    <a:pt x="145" y="776"/>
                  </a:lnTo>
                  <a:lnTo>
                    <a:pt x="147" y="765"/>
                  </a:lnTo>
                  <a:lnTo>
                    <a:pt x="150" y="753"/>
                  </a:lnTo>
                  <a:lnTo>
                    <a:pt x="152" y="742"/>
                  </a:lnTo>
                  <a:lnTo>
                    <a:pt x="156" y="730"/>
                  </a:lnTo>
                  <a:lnTo>
                    <a:pt x="158" y="719"/>
                  </a:lnTo>
                  <a:lnTo>
                    <a:pt x="162" y="709"/>
                  </a:lnTo>
                  <a:lnTo>
                    <a:pt x="164" y="698"/>
                  </a:lnTo>
                  <a:lnTo>
                    <a:pt x="167" y="687"/>
                  </a:lnTo>
                  <a:lnTo>
                    <a:pt x="169" y="675"/>
                  </a:lnTo>
                  <a:lnTo>
                    <a:pt x="173" y="664"/>
                  </a:lnTo>
                  <a:lnTo>
                    <a:pt x="177" y="652"/>
                  </a:lnTo>
                  <a:lnTo>
                    <a:pt x="181" y="643"/>
                  </a:lnTo>
                  <a:lnTo>
                    <a:pt x="185" y="632"/>
                  </a:lnTo>
                  <a:lnTo>
                    <a:pt x="188" y="622"/>
                  </a:lnTo>
                  <a:lnTo>
                    <a:pt x="190" y="611"/>
                  </a:lnTo>
                  <a:lnTo>
                    <a:pt x="194" y="599"/>
                  </a:lnTo>
                  <a:lnTo>
                    <a:pt x="198" y="588"/>
                  </a:lnTo>
                  <a:lnTo>
                    <a:pt x="204" y="576"/>
                  </a:lnTo>
                  <a:lnTo>
                    <a:pt x="207" y="565"/>
                  </a:lnTo>
                  <a:lnTo>
                    <a:pt x="213" y="554"/>
                  </a:lnTo>
                  <a:lnTo>
                    <a:pt x="217" y="544"/>
                  </a:lnTo>
                  <a:lnTo>
                    <a:pt x="223" y="533"/>
                  </a:lnTo>
                  <a:lnTo>
                    <a:pt x="228" y="521"/>
                  </a:lnTo>
                  <a:lnTo>
                    <a:pt x="234" y="510"/>
                  </a:lnTo>
                  <a:lnTo>
                    <a:pt x="240" y="498"/>
                  </a:lnTo>
                  <a:lnTo>
                    <a:pt x="245" y="489"/>
                  </a:lnTo>
                  <a:lnTo>
                    <a:pt x="251" y="476"/>
                  </a:lnTo>
                  <a:lnTo>
                    <a:pt x="259" y="466"/>
                  </a:lnTo>
                  <a:lnTo>
                    <a:pt x="264" y="455"/>
                  </a:lnTo>
                  <a:lnTo>
                    <a:pt x="272" y="445"/>
                  </a:lnTo>
                  <a:lnTo>
                    <a:pt x="278" y="434"/>
                  </a:lnTo>
                  <a:lnTo>
                    <a:pt x="285" y="422"/>
                  </a:lnTo>
                  <a:lnTo>
                    <a:pt x="291" y="411"/>
                  </a:lnTo>
                  <a:lnTo>
                    <a:pt x="299" y="402"/>
                  </a:lnTo>
                  <a:lnTo>
                    <a:pt x="306" y="390"/>
                  </a:lnTo>
                  <a:lnTo>
                    <a:pt x="314" y="381"/>
                  </a:lnTo>
                  <a:lnTo>
                    <a:pt x="321" y="371"/>
                  </a:lnTo>
                  <a:lnTo>
                    <a:pt x="329" y="360"/>
                  </a:lnTo>
                  <a:lnTo>
                    <a:pt x="337" y="350"/>
                  </a:lnTo>
                  <a:lnTo>
                    <a:pt x="344" y="339"/>
                  </a:lnTo>
                  <a:lnTo>
                    <a:pt x="352" y="329"/>
                  </a:lnTo>
                  <a:lnTo>
                    <a:pt x="361" y="320"/>
                  </a:lnTo>
                  <a:lnTo>
                    <a:pt x="367" y="310"/>
                  </a:lnTo>
                  <a:lnTo>
                    <a:pt x="377" y="301"/>
                  </a:lnTo>
                  <a:lnTo>
                    <a:pt x="384" y="291"/>
                  </a:lnTo>
                  <a:lnTo>
                    <a:pt x="394" y="284"/>
                  </a:lnTo>
                  <a:lnTo>
                    <a:pt x="401" y="274"/>
                  </a:lnTo>
                  <a:lnTo>
                    <a:pt x="409" y="265"/>
                  </a:lnTo>
                  <a:lnTo>
                    <a:pt x="417" y="255"/>
                  </a:lnTo>
                  <a:lnTo>
                    <a:pt x="426" y="248"/>
                  </a:lnTo>
                  <a:lnTo>
                    <a:pt x="432" y="238"/>
                  </a:lnTo>
                  <a:lnTo>
                    <a:pt x="441" y="230"/>
                  </a:lnTo>
                  <a:lnTo>
                    <a:pt x="449" y="223"/>
                  </a:lnTo>
                  <a:lnTo>
                    <a:pt x="458" y="215"/>
                  </a:lnTo>
                  <a:lnTo>
                    <a:pt x="466" y="208"/>
                  </a:lnTo>
                  <a:lnTo>
                    <a:pt x="472" y="200"/>
                  </a:lnTo>
                  <a:lnTo>
                    <a:pt x="479" y="192"/>
                  </a:lnTo>
                  <a:lnTo>
                    <a:pt x="489" y="187"/>
                  </a:lnTo>
                  <a:lnTo>
                    <a:pt x="496" y="179"/>
                  </a:lnTo>
                  <a:lnTo>
                    <a:pt x="504" y="173"/>
                  </a:lnTo>
                  <a:lnTo>
                    <a:pt x="512" y="168"/>
                  </a:lnTo>
                  <a:lnTo>
                    <a:pt x="519" y="162"/>
                  </a:lnTo>
                  <a:lnTo>
                    <a:pt x="527" y="156"/>
                  </a:lnTo>
                  <a:lnTo>
                    <a:pt x="534" y="151"/>
                  </a:lnTo>
                  <a:lnTo>
                    <a:pt x="542" y="147"/>
                  </a:lnTo>
                  <a:lnTo>
                    <a:pt x="550" y="141"/>
                  </a:lnTo>
                  <a:lnTo>
                    <a:pt x="555" y="137"/>
                  </a:lnTo>
                  <a:lnTo>
                    <a:pt x="561" y="134"/>
                  </a:lnTo>
                  <a:lnTo>
                    <a:pt x="569" y="130"/>
                  </a:lnTo>
                  <a:lnTo>
                    <a:pt x="576" y="126"/>
                  </a:lnTo>
                  <a:lnTo>
                    <a:pt x="582" y="124"/>
                  </a:lnTo>
                  <a:lnTo>
                    <a:pt x="588" y="120"/>
                  </a:lnTo>
                  <a:lnTo>
                    <a:pt x="593" y="118"/>
                  </a:lnTo>
                  <a:lnTo>
                    <a:pt x="601" y="116"/>
                  </a:lnTo>
                  <a:lnTo>
                    <a:pt x="607" y="115"/>
                  </a:lnTo>
                  <a:lnTo>
                    <a:pt x="612" y="113"/>
                  </a:lnTo>
                  <a:lnTo>
                    <a:pt x="618" y="113"/>
                  </a:lnTo>
                  <a:lnTo>
                    <a:pt x="624" y="113"/>
                  </a:lnTo>
                  <a:lnTo>
                    <a:pt x="628" y="111"/>
                  </a:lnTo>
                  <a:lnTo>
                    <a:pt x="633" y="111"/>
                  </a:lnTo>
                  <a:lnTo>
                    <a:pt x="637" y="109"/>
                  </a:lnTo>
                  <a:lnTo>
                    <a:pt x="643" y="109"/>
                  </a:lnTo>
                  <a:lnTo>
                    <a:pt x="647" y="107"/>
                  </a:lnTo>
                  <a:lnTo>
                    <a:pt x="652" y="105"/>
                  </a:lnTo>
                  <a:lnTo>
                    <a:pt x="658" y="105"/>
                  </a:lnTo>
                  <a:lnTo>
                    <a:pt x="664" y="103"/>
                  </a:lnTo>
                  <a:lnTo>
                    <a:pt x="669" y="101"/>
                  </a:lnTo>
                  <a:lnTo>
                    <a:pt x="673" y="99"/>
                  </a:lnTo>
                  <a:lnTo>
                    <a:pt x="679" y="97"/>
                  </a:lnTo>
                  <a:lnTo>
                    <a:pt x="685" y="97"/>
                  </a:lnTo>
                  <a:lnTo>
                    <a:pt x="690" y="96"/>
                  </a:lnTo>
                  <a:lnTo>
                    <a:pt x="696" y="94"/>
                  </a:lnTo>
                  <a:lnTo>
                    <a:pt x="702" y="92"/>
                  </a:lnTo>
                  <a:lnTo>
                    <a:pt x="707" y="90"/>
                  </a:lnTo>
                  <a:lnTo>
                    <a:pt x="711" y="88"/>
                  </a:lnTo>
                  <a:lnTo>
                    <a:pt x="717" y="86"/>
                  </a:lnTo>
                  <a:lnTo>
                    <a:pt x="723" y="82"/>
                  </a:lnTo>
                  <a:lnTo>
                    <a:pt x="726" y="80"/>
                  </a:lnTo>
                  <a:lnTo>
                    <a:pt x="732" y="78"/>
                  </a:lnTo>
                  <a:lnTo>
                    <a:pt x="736" y="76"/>
                  </a:lnTo>
                  <a:lnTo>
                    <a:pt x="742" y="73"/>
                  </a:lnTo>
                  <a:lnTo>
                    <a:pt x="747" y="73"/>
                  </a:lnTo>
                  <a:lnTo>
                    <a:pt x="755" y="67"/>
                  </a:lnTo>
                  <a:lnTo>
                    <a:pt x="765" y="61"/>
                  </a:lnTo>
                  <a:lnTo>
                    <a:pt x="772" y="57"/>
                  </a:lnTo>
                  <a:lnTo>
                    <a:pt x="780" y="54"/>
                  </a:lnTo>
                  <a:lnTo>
                    <a:pt x="785" y="48"/>
                  </a:lnTo>
                  <a:lnTo>
                    <a:pt x="791" y="42"/>
                  </a:lnTo>
                  <a:lnTo>
                    <a:pt x="795" y="38"/>
                  </a:lnTo>
                  <a:lnTo>
                    <a:pt x="801" y="33"/>
                  </a:lnTo>
                  <a:lnTo>
                    <a:pt x="806" y="23"/>
                  </a:lnTo>
                  <a:lnTo>
                    <a:pt x="806" y="18"/>
                  </a:lnTo>
                  <a:lnTo>
                    <a:pt x="804" y="14"/>
                  </a:lnTo>
                  <a:lnTo>
                    <a:pt x="801" y="10"/>
                  </a:lnTo>
                  <a:lnTo>
                    <a:pt x="797" y="8"/>
                  </a:lnTo>
                  <a:lnTo>
                    <a:pt x="791" y="6"/>
                  </a:lnTo>
                  <a:lnTo>
                    <a:pt x="784" y="2"/>
                  </a:lnTo>
                  <a:lnTo>
                    <a:pt x="776" y="2"/>
                  </a:lnTo>
                  <a:lnTo>
                    <a:pt x="770" y="0"/>
                  </a:lnTo>
                  <a:lnTo>
                    <a:pt x="765" y="0"/>
                  </a:lnTo>
                  <a:lnTo>
                    <a:pt x="759" y="0"/>
                  </a:lnTo>
                  <a:lnTo>
                    <a:pt x="753" y="0"/>
                  </a:lnTo>
                  <a:lnTo>
                    <a:pt x="753" y="0"/>
                  </a:lnTo>
                  <a:close/>
                </a:path>
              </a:pathLst>
            </a:custGeom>
            <a:solidFill>
              <a:srgbClr val="FFFFD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2" name="Freeform 34"/>
            <p:cNvSpPr>
              <a:spLocks/>
            </p:cNvSpPr>
            <p:nvPr/>
          </p:nvSpPr>
          <p:spPr bwMode="auto">
            <a:xfrm>
              <a:off x="8429625" y="5383213"/>
              <a:ext cx="188912" cy="263525"/>
            </a:xfrm>
            <a:custGeom>
              <a:avLst/>
              <a:gdLst/>
              <a:ahLst/>
              <a:cxnLst>
                <a:cxn ang="0">
                  <a:pos x="87" y="0"/>
                </a:cxn>
                <a:cxn ang="0">
                  <a:pos x="108" y="1"/>
                </a:cxn>
                <a:cxn ang="0">
                  <a:pos x="131" y="7"/>
                </a:cxn>
                <a:cxn ang="0">
                  <a:pos x="160" y="20"/>
                </a:cxn>
                <a:cxn ang="0">
                  <a:pos x="184" y="39"/>
                </a:cxn>
                <a:cxn ang="0">
                  <a:pos x="209" y="64"/>
                </a:cxn>
                <a:cxn ang="0">
                  <a:pos x="224" y="93"/>
                </a:cxn>
                <a:cxn ang="0">
                  <a:pos x="230" y="112"/>
                </a:cxn>
                <a:cxn ang="0">
                  <a:pos x="236" y="133"/>
                </a:cxn>
                <a:cxn ang="0">
                  <a:pos x="236" y="157"/>
                </a:cxn>
                <a:cxn ang="0">
                  <a:pos x="236" y="178"/>
                </a:cxn>
                <a:cxn ang="0">
                  <a:pos x="234" y="201"/>
                </a:cxn>
                <a:cxn ang="0">
                  <a:pos x="230" y="220"/>
                </a:cxn>
                <a:cxn ang="0">
                  <a:pos x="222" y="243"/>
                </a:cxn>
                <a:cxn ang="0">
                  <a:pos x="205" y="273"/>
                </a:cxn>
                <a:cxn ang="0">
                  <a:pos x="186" y="298"/>
                </a:cxn>
                <a:cxn ang="0">
                  <a:pos x="162" y="315"/>
                </a:cxn>
                <a:cxn ang="0">
                  <a:pos x="137" y="326"/>
                </a:cxn>
                <a:cxn ang="0">
                  <a:pos x="110" y="332"/>
                </a:cxn>
                <a:cxn ang="0">
                  <a:pos x="84" y="330"/>
                </a:cxn>
                <a:cxn ang="0">
                  <a:pos x="61" y="323"/>
                </a:cxn>
                <a:cxn ang="0">
                  <a:pos x="42" y="315"/>
                </a:cxn>
                <a:cxn ang="0">
                  <a:pos x="21" y="304"/>
                </a:cxn>
                <a:cxn ang="0">
                  <a:pos x="4" y="285"/>
                </a:cxn>
                <a:cxn ang="0">
                  <a:pos x="11" y="268"/>
                </a:cxn>
                <a:cxn ang="0">
                  <a:pos x="32" y="279"/>
                </a:cxn>
                <a:cxn ang="0">
                  <a:pos x="57" y="292"/>
                </a:cxn>
                <a:cxn ang="0">
                  <a:pos x="80" y="300"/>
                </a:cxn>
                <a:cxn ang="0">
                  <a:pos x="101" y="304"/>
                </a:cxn>
                <a:cxn ang="0">
                  <a:pos x="124" y="304"/>
                </a:cxn>
                <a:cxn ang="0">
                  <a:pos x="143" y="298"/>
                </a:cxn>
                <a:cxn ang="0">
                  <a:pos x="169" y="277"/>
                </a:cxn>
                <a:cxn ang="0">
                  <a:pos x="184" y="254"/>
                </a:cxn>
                <a:cxn ang="0">
                  <a:pos x="192" y="233"/>
                </a:cxn>
                <a:cxn ang="0">
                  <a:pos x="200" y="209"/>
                </a:cxn>
                <a:cxn ang="0">
                  <a:pos x="205" y="182"/>
                </a:cxn>
                <a:cxn ang="0">
                  <a:pos x="209" y="155"/>
                </a:cxn>
                <a:cxn ang="0">
                  <a:pos x="207" y="131"/>
                </a:cxn>
                <a:cxn ang="0">
                  <a:pos x="200" y="110"/>
                </a:cxn>
                <a:cxn ang="0">
                  <a:pos x="190" y="91"/>
                </a:cxn>
                <a:cxn ang="0">
                  <a:pos x="165" y="60"/>
                </a:cxn>
                <a:cxn ang="0">
                  <a:pos x="144" y="45"/>
                </a:cxn>
                <a:cxn ang="0">
                  <a:pos x="125" y="38"/>
                </a:cxn>
                <a:cxn ang="0">
                  <a:pos x="108" y="30"/>
                </a:cxn>
                <a:cxn ang="0">
                  <a:pos x="82" y="24"/>
                </a:cxn>
                <a:cxn ang="0">
                  <a:pos x="63" y="22"/>
                </a:cxn>
                <a:cxn ang="0">
                  <a:pos x="49" y="19"/>
                </a:cxn>
                <a:cxn ang="0">
                  <a:pos x="53" y="1"/>
                </a:cxn>
                <a:cxn ang="0">
                  <a:pos x="72" y="3"/>
                </a:cxn>
              </a:cxnLst>
              <a:rect l="0" t="0" r="r" b="b"/>
              <a:pathLst>
                <a:path w="238" h="332">
                  <a:moveTo>
                    <a:pt x="78" y="3"/>
                  </a:moveTo>
                  <a:lnTo>
                    <a:pt x="80" y="1"/>
                  </a:lnTo>
                  <a:lnTo>
                    <a:pt x="84" y="1"/>
                  </a:lnTo>
                  <a:lnTo>
                    <a:pt x="87" y="0"/>
                  </a:lnTo>
                  <a:lnTo>
                    <a:pt x="93" y="0"/>
                  </a:lnTo>
                  <a:lnTo>
                    <a:pt x="97" y="0"/>
                  </a:lnTo>
                  <a:lnTo>
                    <a:pt x="101" y="0"/>
                  </a:lnTo>
                  <a:lnTo>
                    <a:pt x="108" y="1"/>
                  </a:lnTo>
                  <a:lnTo>
                    <a:pt x="114" y="3"/>
                  </a:lnTo>
                  <a:lnTo>
                    <a:pt x="120" y="3"/>
                  </a:lnTo>
                  <a:lnTo>
                    <a:pt x="125" y="5"/>
                  </a:lnTo>
                  <a:lnTo>
                    <a:pt x="131" y="7"/>
                  </a:lnTo>
                  <a:lnTo>
                    <a:pt x="139" y="11"/>
                  </a:lnTo>
                  <a:lnTo>
                    <a:pt x="146" y="13"/>
                  </a:lnTo>
                  <a:lnTo>
                    <a:pt x="152" y="17"/>
                  </a:lnTo>
                  <a:lnTo>
                    <a:pt x="160" y="20"/>
                  </a:lnTo>
                  <a:lnTo>
                    <a:pt x="165" y="26"/>
                  </a:lnTo>
                  <a:lnTo>
                    <a:pt x="173" y="30"/>
                  </a:lnTo>
                  <a:lnTo>
                    <a:pt x="179" y="34"/>
                  </a:lnTo>
                  <a:lnTo>
                    <a:pt x="184" y="39"/>
                  </a:lnTo>
                  <a:lnTo>
                    <a:pt x="192" y="45"/>
                  </a:lnTo>
                  <a:lnTo>
                    <a:pt x="198" y="51"/>
                  </a:lnTo>
                  <a:lnTo>
                    <a:pt x="203" y="58"/>
                  </a:lnTo>
                  <a:lnTo>
                    <a:pt x="209" y="64"/>
                  </a:lnTo>
                  <a:lnTo>
                    <a:pt x="215" y="74"/>
                  </a:lnTo>
                  <a:lnTo>
                    <a:pt x="219" y="81"/>
                  </a:lnTo>
                  <a:lnTo>
                    <a:pt x="222" y="89"/>
                  </a:lnTo>
                  <a:lnTo>
                    <a:pt x="224" y="93"/>
                  </a:lnTo>
                  <a:lnTo>
                    <a:pt x="226" y="98"/>
                  </a:lnTo>
                  <a:lnTo>
                    <a:pt x="228" y="104"/>
                  </a:lnTo>
                  <a:lnTo>
                    <a:pt x="230" y="108"/>
                  </a:lnTo>
                  <a:lnTo>
                    <a:pt x="230" y="112"/>
                  </a:lnTo>
                  <a:lnTo>
                    <a:pt x="232" y="117"/>
                  </a:lnTo>
                  <a:lnTo>
                    <a:pt x="232" y="123"/>
                  </a:lnTo>
                  <a:lnTo>
                    <a:pt x="234" y="129"/>
                  </a:lnTo>
                  <a:lnTo>
                    <a:pt x="236" y="133"/>
                  </a:lnTo>
                  <a:lnTo>
                    <a:pt x="236" y="138"/>
                  </a:lnTo>
                  <a:lnTo>
                    <a:pt x="236" y="144"/>
                  </a:lnTo>
                  <a:lnTo>
                    <a:pt x="238" y="152"/>
                  </a:lnTo>
                  <a:lnTo>
                    <a:pt x="236" y="157"/>
                  </a:lnTo>
                  <a:lnTo>
                    <a:pt x="236" y="163"/>
                  </a:lnTo>
                  <a:lnTo>
                    <a:pt x="236" y="169"/>
                  </a:lnTo>
                  <a:lnTo>
                    <a:pt x="236" y="174"/>
                  </a:lnTo>
                  <a:lnTo>
                    <a:pt x="236" y="178"/>
                  </a:lnTo>
                  <a:lnTo>
                    <a:pt x="236" y="184"/>
                  </a:lnTo>
                  <a:lnTo>
                    <a:pt x="236" y="190"/>
                  </a:lnTo>
                  <a:lnTo>
                    <a:pt x="236" y="195"/>
                  </a:lnTo>
                  <a:lnTo>
                    <a:pt x="234" y="201"/>
                  </a:lnTo>
                  <a:lnTo>
                    <a:pt x="232" y="205"/>
                  </a:lnTo>
                  <a:lnTo>
                    <a:pt x="232" y="211"/>
                  </a:lnTo>
                  <a:lnTo>
                    <a:pt x="230" y="214"/>
                  </a:lnTo>
                  <a:lnTo>
                    <a:pt x="230" y="220"/>
                  </a:lnTo>
                  <a:lnTo>
                    <a:pt x="228" y="224"/>
                  </a:lnTo>
                  <a:lnTo>
                    <a:pt x="226" y="230"/>
                  </a:lnTo>
                  <a:lnTo>
                    <a:pt x="226" y="235"/>
                  </a:lnTo>
                  <a:lnTo>
                    <a:pt x="222" y="243"/>
                  </a:lnTo>
                  <a:lnTo>
                    <a:pt x="219" y="250"/>
                  </a:lnTo>
                  <a:lnTo>
                    <a:pt x="215" y="258"/>
                  </a:lnTo>
                  <a:lnTo>
                    <a:pt x="211" y="266"/>
                  </a:lnTo>
                  <a:lnTo>
                    <a:pt x="205" y="273"/>
                  </a:lnTo>
                  <a:lnTo>
                    <a:pt x="202" y="281"/>
                  </a:lnTo>
                  <a:lnTo>
                    <a:pt x="196" y="287"/>
                  </a:lnTo>
                  <a:lnTo>
                    <a:pt x="192" y="292"/>
                  </a:lnTo>
                  <a:lnTo>
                    <a:pt x="186" y="298"/>
                  </a:lnTo>
                  <a:lnTo>
                    <a:pt x="181" y="304"/>
                  </a:lnTo>
                  <a:lnTo>
                    <a:pt x="175" y="307"/>
                  </a:lnTo>
                  <a:lnTo>
                    <a:pt x="169" y="311"/>
                  </a:lnTo>
                  <a:lnTo>
                    <a:pt x="162" y="315"/>
                  </a:lnTo>
                  <a:lnTo>
                    <a:pt x="156" y="319"/>
                  </a:lnTo>
                  <a:lnTo>
                    <a:pt x="150" y="323"/>
                  </a:lnTo>
                  <a:lnTo>
                    <a:pt x="144" y="325"/>
                  </a:lnTo>
                  <a:lnTo>
                    <a:pt x="137" y="326"/>
                  </a:lnTo>
                  <a:lnTo>
                    <a:pt x="129" y="328"/>
                  </a:lnTo>
                  <a:lnTo>
                    <a:pt x="124" y="330"/>
                  </a:lnTo>
                  <a:lnTo>
                    <a:pt x="118" y="332"/>
                  </a:lnTo>
                  <a:lnTo>
                    <a:pt x="110" y="332"/>
                  </a:lnTo>
                  <a:lnTo>
                    <a:pt x="105" y="332"/>
                  </a:lnTo>
                  <a:lnTo>
                    <a:pt x="97" y="332"/>
                  </a:lnTo>
                  <a:lnTo>
                    <a:pt x="91" y="332"/>
                  </a:lnTo>
                  <a:lnTo>
                    <a:pt x="84" y="330"/>
                  </a:lnTo>
                  <a:lnTo>
                    <a:pt x="78" y="328"/>
                  </a:lnTo>
                  <a:lnTo>
                    <a:pt x="72" y="326"/>
                  </a:lnTo>
                  <a:lnTo>
                    <a:pt x="67" y="325"/>
                  </a:lnTo>
                  <a:lnTo>
                    <a:pt x="61" y="323"/>
                  </a:lnTo>
                  <a:lnTo>
                    <a:pt x="55" y="321"/>
                  </a:lnTo>
                  <a:lnTo>
                    <a:pt x="49" y="319"/>
                  </a:lnTo>
                  <a:lnTo>
                    <a:pt x="46" y="317"/>
                  </a:lnTo>
                  <a:lnTo>
                    <a:pt x="42" y="315"/>
                  </a:lnTo>
                  <a:lnTo>
                    <a:pt x="36" y="311"/>
                  </a:lnTo>
                  <a:lnTo>
                    <a:pt x="32" y="309"/>
                  </a:lnTo>
                  <a:lnTo>
                    <a:pt x="28" y="307"/>
                  </a:lnTo>
                  <a:lnTo>
                    <a:pt x="21" y="304"/>
                  </a:lnTo>
                  <a:lnTo>
                    <a:pt x="15" y="300"/>
                  </a:lnTo>
                  <a:lnTo>
                    <a:pt x="9" y="294"/>
                  </a:lnTo>
                  <a:lnTo>
                    <a:pt x="6" y="288"/>
                  </a:lnTo>
                  <a:lnTo>
                    <a:pt x="4" y="285"/>
                  </a:lnTo>
                  <a:lnTo>
                    <a:pt x="2" y="281"/>
                  </a:lnTo>
                  <a:lnTo>
                    <a:pt x="0" y="273"/>
                  </a:lnTo>
                  <a:lnTo>
                    <a:pt x="6" y="269"/>
                  </a:lnTo>
                  <a:lnTo>
                    <a:pt x="11" y="268"/>
                  </a:lnTo>
                  <a:lnTo>
                    <a:pt x="19" y="271"/>
                  </a:lnTo>
                  <a:lnTo>
                    <a:pt x="23" y="273"/>
                  </a:lnTo>
                  <a:lnTo>
                    <a:pt x="28" y="275"/>
                  </a:lnTo>
                  <a:lnTo>
                    <a:pt x="32" y="279"/>
                  </a:lnTo>
                  <a:lnTo>
                    <a:pt x="38" y="283"/>
                  </a:lnTo>
                  <a:lnTo>
                    <a:pt x="44" y="287"/>
                  </a:lnTo>
                  <a:lnTo>
                    <a:pt x="51" y="290"/>
                  </a:lnTo>
                  <a:lnTo>
                    <a:pt x="57" y="292"/>
                  </a:lnTo>
                  <a:lnTo>
                    <a:pt x="67" y="296"/>
                  </a:lnTo>
                  <a:lnTo>
                    <a:pt x="70" y="298"/>
                  </a:lnTo>
                  <a:lnTo>
                    <a:pt x="74" y="300"/>
                  </a:lnTo>
                  <a:lnTo>
                    <a:pt x="80" y="300"/>
                  </a:lnTo>
                  <a:lnTo>
                    <a:pt x="84" y="302"/>
                  </a:lnTo>
                  <a:lnTo>
                    <a:pt x="89" y="302"/>
                  </a:lnTo>
                  <a:lnTo>
                    <a:pt x="95" y="304"/>
                  </a:lnTo>
                  <a:lnTo>
                    <a:pt x="101" y="304"/>
                  </a:lnTo>
                  <a:lnTo>
                    <a:pt x="108" y="306"/>
                  </a:lnTo>
                  <a:lnTo>
                    <a:pt x="112" y="304"/>
                  </a:lnTo>
                  <a:lnTo>
                    <a:pt x="118" y="304"/>
                  </a:lnTo>
                  <a:lnTo>
                    <a:pt x="124" y="304"/>
                  </a:lnTo>
                  <a:lnTo>
                    <a:pt x="129" y="302"/>
                  </a:lnTo>
                  <a:lnTo>
                    <a:pt x="133" y="300"/>
                  </a:lnTo>
                  <a:lnTo>
                    <a:pt x="139" y="300"/>
                  </a:lnTo>
                  <a:lnTo>
                    <a:pt x="143" y="298"/>
                  </a:lnTo>
                  <a:lnTo>
                    <a:pt x="146" y="296"/>
                  </a:lnTo>
                  <a:lnTo>
                    <a:pt x="154" y="290"/>
                  </a:lnTo>
                  <a:lnTo>
                    <a:pt x="163" y="285"/>
                  </a:lnTo>
                  <a:lnTo>
                    <a:pt x="169" y="277"/>
                  </a:lnTo>
                  <a:lnTo>
                    <a:pt x="177" y="269"/>
                  </a:lnTo>
                  <a:lnTo>
                    <a:pt x="179" y="264"/>
                  </a:lnTo>
                  <a:lnTo>
                    <a:pt x="181" y="260"/>
                  </a:lnTo>
                  <a:lnTo>
                    <a:pt x="184" y="254"/>
                  </a:lnTo>
                  <a:lnTo>
                    <a:pt x="186" y="249"/>
                  </a:lnTo>
                  <a:lnTo>
                    <a:pt x="188" y="243"/>
                  </a:lnTo>
                  <a:lnTo>
                    <a:pt x="190" y="239"/>
                  </a:lnTo>
                  <a:lnTo>
                    <a:pt x="192" y="233"/>
                  </a:lnTo>
                  <a:lnTo>
                    <a:pt x="196" y="228"/>
                  </a:lnTo>
                  <a:lnTo>
                    <a:pt x="196" y="222"/>
                  </a:lnTo>
                  <a:lnTo>
                    <a:pt x="198" y="214"/>
                  </a:lnTo>
                  <a:lnTo>
                    <a:pt x="200" y="209"/>
                  </a:lnTo>
                  <a:lnTo>
                    <a:pt x="202" y="203"/>
                  </a:lnTo>
                  <a:lnTo>
                    <a:pt x="203" y="195"/>
                  </a:lnTo>
                  <a:lnTo>
                    <a:pt x="203" y="190"/>
                  </a:lnTo>
                  <a:lnTo>
                    <a:pt x="205" y="182"/>
                  </a:lnTo>
                  <a:lnTo>
                    <a:pt x="207" y="176"/>
                  </a:lnTo>
                  <a:lnTo>
                    <a:pt x="207" y="169"/>
                  </a:lnTo>
                  <a:lnTo>
                    <a:pt x="209" y="163"/>
                  </a:lnTo>
                  <a:lnTo>
                    <a:pt x="209" y="155"/>
                  </a:lnTo>
                  <a:lnTo>
                    <a:pt x="209" y="150"/>
                  </a:lnTo>
                  <a:lnTo>
                    <a:pt x="207" y="142"/>
                  </a:lnTo>
                  <a:lnTo>
                    <a:pt x="207" y="136"/>
                  </a:lnTo>
                  <a:lnTo>
                    <a:pt x="207" y="131"/>
                  </a:lnTo>
                  <a:lnTo>
                    <a:pt x="205" y="125"/>
                  </a:lnTo>
                  <a:lnTo>
                    <a:pt x="203" y="119"/>
                  </a:lnTo>
                  <a:lnTo>
                    <a:pt x="203" y="114"/>
                  </a:lnTo>
                  <a:lnTo>
                    <a:pt x="200" y="110"/>
                  </a:lnTo>
                  <a:lnTo>
                    <a:pt x="198" y="104"/>
                  </a:lnTo>
                  <a:lnTo>
                    <a:pt x="196" y="98"/>
                  </a:lnTo>
                  <a:lnTo>
                    <a:pt x="192" y="95"/>
                  </a:lnTo>
                  <a:lnTo>
                    <a:pt x="190" y="91"/>
                  </a:lnTo>
                  <a:lnTo>
                    <a:pt x="188" y="85"/>
                  </a:lnTo>
                  <a:lnTo>
                    <a:pt x="181" y="77"/>
                  </a:lnTo>
                  <a:lnTo>
                    <a:pt x="173" y="70"/>
                  </a:lnTo>
                  <a:lnTo>
                    <a:pt x="165" y="60"/>
                  </a:lnTo>
                  <a:lnTo>
                    <a:pt x="158" y="55"/>
                  </a:lnTo>
                  <a:lnTo>
                    <a:pt x="154" y="53"/>
                  </a:lnTo>
                  <a:lnTo>
                    <a:pt x="148" y="49"/>
                  </a:lnTo>
                  <a:lnTo>
                    <a:pt x="144" y="45"/>
                  </a:lnTo>
                  <a:lnTo>
                    <a:pt x="139" y="43"/>
                  </a:lnTo>
                  <a:lnTo>
                    <a:pt x="135" y="41"/>
                  </a:lnTo>
                  <a:lnTo>
                    <a:pt x="131" y="39"/>
                  </a:lnTo>
                  <a:lnTo>
                    <a:pt x="125" y="38"/>
                  </a:lnTo>
                  <a:lnTo>
                    <a:pt x="122" y="36"/>
                  </a:lnTo>
                  <a:lnTo>
                    <a:pt x="116" y="34"/>
                  </a:lnTo>
                  <a:lnTo>
                    <a:pt x="112" y="32"/>
                  </a:lnTo>
                  <a:lnTo>
                    <a:pt x="108" y="30"/>
                  </a:lnTo>
                  <a:lnTo>
                    <a:pt x="105" y="28"/>
                  </a:lnTo>
                  <a:lnTo>
                    <a:pt x="95" y="26"/>
                  </a:lnTo>
                  <a:lnTo>
                    <a:pt x="89" y="26"/>
                  </a:lnTo>
                  <a:lnTo>
                    <a:pt x="82" y="24"/>
                  </a:lnTo>
                  <a:lnTo>
                    <a:pt x="76" y="24"/>
                  </a:lnTo>
                  <a:lnTo>
                    <a:pt x="70" y="24"/>
                  </a:lnTo>
                  <a:lnTo>
                    <a:pt x="67" y="24"/>
                  </a:lnTo>
                  <a:lnTo>
                    <a:pt x="63" y="22"/>
                  </a:lnTo>
                  <a:lnTo>
                    <a:pt x="59" y="22"/>
                  </a:lnTo>
                  <a:lnTo>
                    <a:pt x="55" y="20"/>
                  </a:lnTo>
                  <a:lnTo>
                    <a:pt x="53" y="20"/>
                  </a:lnTo>
                  <a:lnTo>
                    <a:pt x="49" y="19"/>
                  </a:lnTo>
                  <a:lnTo>
                    <a:pt x="49" y="13"/>
                  </a:lnTo>
                  <a:lnTo>
                    <a:pt x="49" y="5"/>
                  </a:lnTo>
                  <a:lnTo>
                    <a:pt x="51" y="3"/>
                  </a:lnTo>
                  <a:lnTo>
                    <a:pt x="53" y="1"/>
                  </a:lnTo>
                  <a:lnTo>
                    <a:pt x="57" y="1"/>
                  </a:lnTo>
                  <a:lnTo>
                    <a:pt x="63" y="1"/>
                  </a:lnTo>
                  <a:lnTo>
                    <a:pt x="67" y="3"/>
                  </a:lnTo>
                  <a:lnTo>
                    <a:pt x="72" y="3"/>
                  </a:lnTo>
                  <a:lnTo>
                    <a:pt x="78" y="3"/>
                  </a:lnTo>
                  <a:lnTo>
                    <a:pt x="78" y="3"/>
                  </a:lnTo>
                  <a:close/>
                </a:path>
              </a:pathLst>
            </a:custGeom>
            <a:solidFill>
              <a:srgbClr val="4D4D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3" name="Freeform 35"/>
            <p:cNvSpPr>
              <a:spLocks/>
            </p:cNvSpPr>
            <p:nvPr/>
          </p:nvSpPr>
          <p:spPr bwMode="auto">
            <a:xfrm>
              <a:off x="8245475" y="5329238"/>
              <a:ext cx="306387" cy="247650"/>
            </a:xfrm>
            <a:custGeom>
              <a:avLst/>
              <a:gdLst/>
              <a:ahLst/>
              <a:cxnLst>
                <a:cxn ang="0">
                  <a:pos x="21" y="205"/>
                </a:cxn>
                <a:cxn ang="0">
                  <a:pos x="51" y="224"/>
                </a:cxn>
                <a:cxn ang="0">
                  <a:pos x="80" y="236"/>
                </a:cxn>
                <a:cxn ang="0">
                  <a:pos x="112" y="251"/>
                </a:cxn>
                <a:cxn ang="0">
                  <a:pos x="146" y="264"/>
                </a:cxn>
                <a:cxn ang="0">
                  <a:pos x="181" y="278"/>
                </a:cxn>
                <a:cxn ang="0">
                  <a:pos x="217" y="289"/>
                </a:cxn>
                <a:cxn ang="0">
                  <a:pos x="249" y="298"/>
                </a:cxn>
                <a:cxn ang="0">
                  <a:pos x="279" y="306"/>
                </a:cxn>
                <a:cxn ang="0">
                  <a:pos x="304" y="310"/>
                </a:cxn>
                <a:cxn ang="0">
                  <a:pos x="335" y="310"/>
                </a:cxn>
                <a:cxn ang="0">
                  <a:pos x="359" y="283"/>
                </a:cxn>
                <a:cxn ang="0">
                  <a:pos x="371" y="251"/>
                </a:cxn>
                <a:cxn ang="0">
                  <a:pos x="378" y="215"/>
                </a:cxn>
                <a:cxn ang="0">
                  <a:pos x="386" y="181"/>
                </a:cxn>
                <a:cxn ang="0">
                  <a:pos x="378" y="156"/>
                </a:cxn>
                <a:cxn ang="0">
                  <a:pos x="357" y="131"/>
                </a:cxn>
                <a:cxn ang="0">
                  <a:pos x="333" y="120"/>
                </a:cxn>
                <a:cxn ang="0">
                  <a:pos x="299" y="105"/>
                </a:cxn>
                <a:cxn ang="0">
                  <a:pos x="276" y="91"/>
                </a:cxn>
                <a:cxn ang="0">
                  <a:pos x="247" y="80"/>
                </a:cxn>
                <a:cxn ang="0">
                  <a:pos x="219" y="68"/>
                </a:cxn>
                <a:cxn ang="0">
                  <a:pos x="192" y="55"/>
                </a:cxn>
                <a:cxn ang="0">
                  <a:pos x="165" y="42"/>
                </a:cxn>
                <a:cxn ang="0">
                  <a:pos x="141" y="32"/>
                </a:cxn>
                <a:cxn ang="0">
                  <a:pos x="116" y="19"/>
                </a:cxn>
                <a:cxn ang="0">
                  <a:pos x="95" y="8"/>
                </a:cxn>
                <a:cxn ang="0">
                  <a:pos x="80" y="15"/>
                </a:cxn>
                <a:cxn ang="0">
                  <a:pos x="101" y="42"/>
                </a:cxn>
                <a:cxn ang="0">
                  <a:pos x="127" y="61"/>
                </a:cxn>
                <a:cxn ang="0">
                  <a:pos x="164" y="80"/>
                </a:cxn>
                <a:cxn ang="0">
                  <a:pos x="203" y="95"/>
                </a:cxn>
                <a:cxn ang="0">
                  <a:pos x="243" y="112"/>
                </a:cxn>
                <a:cxn ang="0">
                  <a:pos x="281" y="127"/>
                </a:cxn>
                <a:cxn ang="0">
                  <a:pos x="314" y="141"/>
                </a:cxn>
                <a:cxn ang="0">
                  <a:pos x="340" y="156"/>
                </a:cxn>
                <a:cxn ang="0">
                  <a:pos x="352" y="177"/>
                </a:cxn>
                <a:cxn ang="0">
                  <a:pos x="359" y="203"/>
                </a:cxn>
                <a:cxn ang="0">
                  <a:pos x="359" y="230"/>
                </a:cxn>
                <a:cxn ang="0">
                  <a:pos x="350" y="255"/>
                </a:cxn>
                <a:cxn ang="0">
                  <a:pos x="319" y="281"/>
                </a:cxn>
                <a:cxn ang="0">
                  <a:pos x="297" y="281"/>
                </a:cxn>
                <a:cxn ang="0">
                  <a:pos x="268" y="276"/>
                </a:cxn>
                <a:cxn ang="0">
                  <a:pos x="232" y="264"/>
                </a:cxn>
                <a:cxn ang="0">
                  <a:pos x="209" y="255"/>
                </a:cxn>
                <a:cxn ang="0">
                  <a:pos x="184" y="247"/>
                </a:cxn>
                <a:cxn ang="0">
                  <a:pos x="160" y="240"/>
                </a:cxn>
                <a:cxn ang="0">
                  <a:pos x="135" y="230"/>
                </a:cxn>
                <a:cxn ang="0">
                  <a:pos x="106" y="217"/>
                </a:cxn>
                <a:cxn ang="0">
                  <a:pos x="74" y="201"/>
                </a:cxn>
                <a:cxn ang="0">
                  <a:pos x="53" y="188"/>
                </a:cxn>
                <a:cxn ang="0">
                  <a:pos x="25" y="175"/>
                </a:cxn>
                <a:cxn ang="0">
                  <a:pos x="4" y="177"/>
                </a:cxn>
                <a:cxn ang="0">
                  <a:pos x="4" y="190"/>
                </a:cxn>
              </a:cxnLst>
              <a:rect l="0" t="0" r="r" b="b"/>
              <a:pathLst>
                <a:path w="386" h="312">
                  <a:moveTo>
                    <a:pt x="4" y="190"/>
                  </a:moveTo>
                  <a:lnTo>
                    <a:pt x="6" y="192"/>
                  </a:lnTo>
                  <a:lnTo>
                    <a:pt x="9" y="198"/>
                  </a:lnTo>
                  <a:lnTo>
                    <a:pt x="13" y="201"/>
                  </a:lnTo>
                  <a:lnTo>
                    <a:pt x="21" y="205"/>
                  </a:lnTo>
                  <a:lnTo>
                    <a:pt x="28" y="211"/>
                  </a:lnTo>
                  <a:lnTo>
                    <a:pt x="36" y="217"/>
                  </a:lnTo>
                  <a:lnTo>
                    <a:pt x="42" y="219"/>
                  </a:lnTo>
                  <a:lnTo>
                    <a:pt x="46" y="220"/>
                  </a:lnTo>
                  <a:lnTo>
                    <a:pt x="51" y="224"/>
                  </a:lnTo>
                  <a:lnTo>
                    <a:pt x="57" y="226"/>
                  </a:lnTo>
                  <a:lnTo>
                    <a:pt x="63" y="230"/>
                  </a:lnTo>
                  <a:lnTo>
                    <a:pt x="68" y="232"/>
                  </a:lnTo>
                  <a:lnTo>
                    <a:pt x="74" y="234"/>
                  </a:lnTo>
                  <a:lnTo>
                    <a:pt x="80" y="236"/>
                  </a:lnTo>
                  <a:lnTo>
                    <a:pt x="86" y="240"/>
                  </a:lnTo>
                  <a:lnTo>
                    <a:pt x="93" y="243"/>
                  </a:lnTo>
                  <a:lnTo>
                    <a:pt x="99" y="245"/>
                  </a:lnTo>
                  <a:lnTo>
                    <a:pt x="106" y="249"/>
                  </a:lnTo>
                  <a:lnTo>
                    <a:pt x="112" y="251"/>
                  </a:lnTo>
                  <a:lnTo>
                    <a:pt x="118" y="253"/>
                  </a:lnTo>
                  <a:lnTo>
                    <a:pt x="125" y="255"/>
                  </a:lnTo>
                  <a:lnTo>
                    <a:pt x="133" y="259"/>
                  </a:lnTo>
                  <a:lnTo>
                    <a:pt x="139" y="262"/>
                  </a:lnTo>
                  <a:lnTo>
                    <a:pt x="146" y="264"/>
                  </a:lnTo>
                  <a:lnTo>
                    <a:pt x="154" y="268"/>
                  </a:lnTo>
                  <a:lnTo>
                    <a:pt x="162" y="270"/>
                  </a:lnTo>
                  <a:lnTo>
                    <a:pt x="167" y="272"/>
                  </a:lnTo>
                  <a:lnTo>
                    <a:pt x="175" y="276"/>
                  </a:lnTo>
                  <a:lnTo>
                    <a:pt x="181" y="278"/>
                  </a:lnTo>
                  <a:lnTo>
                    <a:pt x="188" y="279"/>
                  </a:lnTo>
                  <a:lnTo>
                    <a:pt x="196" y="281"/>
                  </a:lnTo>
                  <a:lnTo>
                    <a:pt x="203" y="285"/>
                  </a:lnTo>
                  <a:lnTo>
                    <a:pt x="209" y="287"/>
                  </a:lnTo>
                  <a:lnTo>
                    <a:pt x="217" y="289"/>
                  </a:lnTo>
                  <a:lnTo>
                    <a:pt x="222" y="291"/>
                  </a:lnTo>
                  <a:lnTo>
                    <a:pt x="230" y="293"/>
                  </a:lnTo>
                  <a:lnTo>
                    <a:pt x="236" y="295"/>
                  </a:lnTo>
                  <a:lnTo>
                    <a:pt x="243" y="297"/>
                  </a:lnTo>
                  <a:lnTo>
                    <a:pt x="249" y="298"/>
                  </a:lnTo>
                  <a:lnTo>
                    <a:pt x="257" y="300"/>
                  </a:lnTo>
                  <a:lnTo>
                    <a:pt x="262" y="302"/>
                  </a:lnTo>
                  <a:lnTo>
                    <a:pt x="268" y="304"/>
                  </a:lnTo>
                  <a:lnTo>
                    <a:pt x="274" y="304"/>
                  </a:lnTo>
                  <a:lnTo>
                    <a:pt x="279" y="306"/>
                  </a:lnTo>
                  <a:lnTo>
                    <a:pt x="283" y="306"/>
                  </a:lnTo>
                  <a:lnTo>
                    <a:pt x="289" y="308"/>
                  </a:lnTo>
                  <a:lnTo>
                    <a:pt x="295" y="308"/>
                  </a:lnTo>
                  <a:lnTo>
                    <a:pt x="299" y="310"/>
                  </a:lnTo>
                  <a:lnTo>
                    <a:pt x="304" y="310"/>
                  </a:lnTo>
                  <a:lnTo>
                    <a:pt x="308" y="312"/>
                  </a:lnTo>
                  <a:lnTo>
                    <a:pt x="316" y="312"/>
                  </a:lnTo>
                  <a:lnTo>
                    <a:pt x="323" y="312"/>
                  </a:lnTo>
                  <a:lnTo>
                    <a:pt x="329" y="310"/>
                  </a:lnTo>
                  <a:lnTo>
                    <a:pt x="335" y="310"/>
                  </a:lnTo>
                  <a:lnTo>
                    <a:pt x="340" y="304"/>
                  </a:lnTo>
                  <a:lnTo>
                    <a:pt x="346" y="300"/>
                  </a:lnTo>
                  <a:lnTo>
                    <a:pt x="352" y="295"/>
                  </a:lnTo>
                  <a:lnTo>
                    <a:pt x="357" y="289"/>
                  </a:lnTo>
                  <a:lnTo>
                    <a:pt x="359" y="283"/>
                  </a:lnTo>
                  <a:lnTo>
                    <a:pt x="363" y="278"/>
                  </a:lnTo>
                  <a:lnTo>
                    <a:pt x="365" y="272"/>
                  </a:lnTo>
                  <a:lnTo>
                    <a:pt x="369" y="266"/>
                  </a:lnTo>
                  <a:lnTo>
                    <a:pt x="369" y="259"/>
                  </a:lnTo>
                  <a:lnTo>
                    <a:pt x="371" y="251"/>
                  </a:lnTo>
                  <a:lnTo>
                    <a:pt x="373" y="243"/>
                  </a:lnTo>
                  <a:lnTo>
                    <a:pt x="375" y="238"/>
                  </a:lnTo>
                  <a:lnTo>
                    <a:pt x="376" y="230"/>
                  </a:lnTo>
                  <a:lnTo>
                    <a:pt x="378" y="222"/>
                  </a:lnTo>
                  <a:lnTo>
                    <a:pt x="378" y="215"/>
                  </a:lnTo>
                  <a:lnTo>
                    <a:pt x="382" y="207"/>
                  </a:lnTo>
                  <a:lnTo>
                    <a:pt x="382" y="200"/>
                  </a:lnTo>
                  <a:lnTo>
                    <a:pt x="384" y="192"/>
                  </a:lnTo>
                  <a:lnTo>
                    <a:pt x="384" y="186"/>
                  </a:lnTo>
                  <a:lnTo>
                    <a:pt x="386" y="181"/>
                  </a:lnTo>
                  <a:lnTo>
                    <a:pt x="384" y="175"/>
                  </a:lnTo>
                  <a:lnTo>
                    <a:pt x="384" y="171"/>
                  </a:lnTo>
                  <a:lnTo>
                    <a:pt x="382" y="165"/>
                  </a:lnTo>
                  <a:lnTo>
                    <a:pt x="382" y="162"/>
                  </a:lnTo>
                  <a:lnTo>
                    <a:pt x="378" y="156"/>
                  </a:lnTo>
                  <a:lnTo>
                    <a:pt x="376" y="152"/>
                  </a:lnTo>
                  <a:lnTo>
                    <a:pt x="375" y="148"/>
                  </a:lnTo>
                  <a:lnTo>
                    <a:pt x="371" y="144"/>
                  </a:lnTo>
                  <a:lnTo>
                    <a:pt x="365" y="137"/>
                  </a:lnTo>
                  <a:lnTo>
                    <a:pt x="357" y="131"/>
                  </a:lnTo>
                  <a:lnTo>
                    <a:pt x="354" y="129"/>
                  </a:lnTo>
                  <a:lnTo>
                    <a:pt x="350" y="127"/>
                  </a:lnTo>
                  <a:lnTo>
                    <a:pt x="344" y="125"/>
                  </a:lnTo>
                  <a:lnTo>
                    <a:pt x="340" y="124"/>
                  </a:lnTo>
                  <a:lnTo>
                    <a:pt x="333" y="120"/>
                  </a:lnTo>
                  <a:lnTo>
                    <a:pt x="325" y="116"/>
                  </a:lnTo>
                  <a:lnTo>
                    <a:pt x="318" y="112"/>
                  </a:lnTo>
                  <a:lnTo>
                    <a:pt x="308" y="108"/>
                  </a:lnTo>
                  <a:lnTo>
                    <a:pt x="304" y="106"/>
                  </a:lnTo>
                  <a:lnTo>
                    <a:pt x="299" y="105"/>
                  </a:lnTo>
                  <a:lnTo>
                    <a:pt x="295" y="101"/>
                  </a:lnTo>
                  <a:lnTo>
                    <a:pt x="289" y="99"/>
                  </a:lnTo>
                  <a:lnTo>
                    <a:pt x="285" y="97"/>
                  </a:lnTo>
                  <a:lnTo>
                    <a:pt x="279" y="93"/>
                  </a:lnTo>
                  <a:lnTo>
                    <a:pt x="276" y="91"/>
                  </a:lnTo>
                  <a:lnTo>
                    <a:pt x="270" y="89"/>
                  </a:lnTo>
                  <a:lnTo>
                    <a:pt x="264" y="87"/>
                  </a:lnTo>
                  <a:lnTo>
                    <a:pt x="259" y="86"/>
                  </a:lnTo>
                  <a:lnTo>
                    <a:pt x="253" y="82"/>
                  </a:lnTo>
                  <a:lnTo>
                    <a:pt x="247" y="80"/>
                  </a:lnTo>
                  <a:lnTo>
                    <a:pt x="241" y="78"/>
                  </a:lnTo>
                  <a:lnTo>
                    <a:pt x="238" y="74"/>
                  </a:lnTo>
                  <a:lnTo>
                    <a:pt x="230" y="72"/>
                  </a:lnTo>
                  <a:lnTo>
                    <a:pt x="226" y="70"/>
                  </a:lnTo>
                  <a:lnTo>
                    <a:pt x="219" y="68"/>
                  </a:lnTo>
                  <a:lnTo>
                    <a:pt x="213" y="65"/>
                  </a:lnTo>
                  <a:lnTo>
                    <a:pt x="207" y="63"/>
                  </a:lnTo>
                  <a:lnTo>
                    <a:pt x="203" y="61"/>
                  </a:lnTo>
                  <a:lnTo>
                    <a:pt x="198" y="57"/>
                  </a:lnTo>
                  <a:lnTo>
                    <a:pt x="192" y="55"/>
                  </a:lnTo>
                  <a:lnTo>
                    <a:pt x="186" y="53"/>
                  </a:lnTo>
                  <a:lnTo>
                    <a:pt x="181" y="49"/>
                  </a:lnTo>
                  <a:lnTo>
                    <a:pt x="175" y="48"/>
                  </a:lnTo>
                  <a:lnTo>
                    <a:pt x="169" y="46"/>
                  </a:lnTo>
                  <a:lnTo>
                    <a:pt x="165" y="42"/>
                  </a:lnTo>
                  <a:lnTo>
                    <a:pt x="160" y="40"/>
                  </a:lnTo>
                  <a:lnTo>
                    <a:pt x="154" y="38"/>
                  </a:lnTo>
                  <a:lnTo>
                    <a:pt x="150" y="36"/>
                  </a:lnTo>
                  <a:lnTo>
                    <a:pt x="146" y="34"/>
                  </a:lnTo>
                  <a:lnTo>
                    <a:pt x="141" y="32"/>
                  </a:lnTo>
                  <a:lnTo>
                    <a:pt x="137" y="29"/>
                  </a:lnTo>
                  <a:lnTo>
                    <a:pt x="131" y="27"/>
                  </a:lnTo>
                  <a:lnTo>
                    <a:pt x="127" y="25"/>
                  </a:lnTo>
                  <a:lnTo>
                    <a:pt x="124" y="23"/>
                  </a:lnTo>
                  <a:lnTo>
                    <a:pt x="116" y="19"/>
                  </a:lnTo>
                  <a:lnTo>
                    <a:pt x="110" y="15"/>
                  </a:lnTo>
                  <a:lnTo>
                    <a:pt x="105" y="13"/>
                  </a:lnTo>
                  <a:lnTo>
                    <a:pt x="101" y="10"/>
                  </a:lnTo>
                  <a:lnTo>
                    <a:pt x="97" y="8"/>
                  </a:lnTo>
                  <a:lnTo>
                    <a:pt x="95" y="8"/>
                  </a:lnTo>
                  <a:lnTo>
                    <a:pt x="86" y="2"/>
                  </a:lnTo>
                  <a:lnTo>
                    <a:pt x="80" y="0"/>
                  </a:lnTo>
                  <a:lnTo>
                    <a:pt x="76" y="4"/>
                  </a:lnTo>
                  <a:lnTo>
                    <a:pt x="78" y="11"/>
                  </a:lnTo>
                  <a:lnTo>
                    <a:pt x="80" y="15"/>
                  </a:lnTo>
                  <a:lnTo>
                    <a:pt x="82" y="23"/>
                  </a:lnTo>
                  <a:lnTo>
                    <a:pt x="87" y="29"/>
                  </a:lnTo>
                  <a:lnTo>
                    <a:pt x="93" y="34"/>
                  </a:lnTo>
                  <a:lnTo>
                    <a:pt x="95" y="38"/>
                  </a:lnTo>
                  <a:lnTo>
                    <a:pt x="101" y="42"/>
                  </a:lnTo>
                  <a:lnTo>
                    <a:pt x="105" y="46"/>
                  </a:lnTo>
                  <a:lnTo>
                    <a:pt x="110" y="49"/>
                  </a:lnTo>
                  <a:lnTo>
                    <a:pt x="114" y="53"/>
                  </a:lnTo>
                  <a:lnTo>
                    <a:pt x="120" y="57"/>
                  </a:lnTo>
                  <a:lnTo>
                    <a:pt x="127" y="61"/>
                  </a:lnTo>
                  <a:lnTo>
                    <a:pt x="135" y="65"/>
                  </a:lnTo>
                  <a:lnTo>
                    <a:pt x="141" y="68"/>
                  </a:lnTo>
                  <a:lnTo>
                    <a:pt x="148" y="72"/>
                  </a:lnTo>
                  <a:lnTo>
                    <a:pt x="156" y="74"/>
                  </a:lnTo>
                  <a:lnTo>
                    <a:pt x="164" y="80"/>
                  </a:lnTo>
                  <a:lnTo>
                    <a:pt x="171" y="82"/>
                  </a:lnTo>
                  <a:lnTo>
                    <a:pt x="179" y="86"/>
                  </a:lnTo>
                  <a:lnTo>
                    <a:pt x="186" y="89"/>
                  </a:lnTo>
                  <a:lnTo>
                    <a:pt x="196" y="93"/>
                  </a:lnTo>
                  <a:lnTo>
                    <a:pt x="203" y="95"/>
                  </a:lnTo>
                  <a:lnTo>
                    <a:pt x="211" y="99"/>
                  </a:lnTo>
                  <a:lnTo>
                    <a:pt x="219" y="103"/>
                  </a:lnTo>
                  <a:lnTo>
                    <a:pt x="228" y="106"/>
                  </a:lnTo>
                  <a:lnTo>
                    <a:pt x="236" y="108"/>
                  </a:lnTo>
                  <a:lnTo>
                    <a:pt x="243" y="112"/>
                  </a:lnTo>
                  <a:lnTo>
                    <a:pt x="253" y="116"/>
                  </a:lnTo>
                  <a:lnTo>
                    <a:pt x="260" y="120"/>
                  </a:lnTo>
                  <a:lnTo>
                    <a:pt x="268" y="122"/>
                  </a:lnTo>
                  <a:lnTo>
                    <a:pt x="276" y="124"/>
                  </a:lnTo>
                  <a:lnTo>
                    <a:pt x="281" y="127"/>
                  </a:lnTo>
                  <a:lnTo>
                    <a:pt x="289" y="129"/>
                  </a:lnTo>
                  <a:lnTo>
                    <a:pt x="295" y="131"/>
                  </a:lnTo>
                  <a:lnTo>
                    <a:pt x="302" y="135"/>
                  </a:lnTo>
                  <a:lnTo>
                    <a:pt x="308" y="137"/>
                  </a:lnTo>
                  <a:lnTo>
                    <a:pt x="314" y="141"/>
                  </a:lnTo>
                  <a:lnTo>
                    <a:pt x="319" y="143"/>
                  </a:lnTo>
                  <a:lnTo>
                    <a:pt x="325" y="146"/>
                  </a:lnTo>
                  <a:lnTo>
                    <a:pt x="329" y="148"/>
                  </a:lnTo>
                  <a:lnTo>
                    <a:pt x="333" y="150"/>
                  </a:lnTo>
                  <a:lnTo>
                    <a:pt x="340" y="156"/>
                  </a:lnTo>
                  <a:lnTo>
                    <a:pt x="344" y="160"/>
                  </a:lnTo>
                  <a:lnTo>
                    <a:pt x="346" y="163"/>
                  </a:lnTo>
                  <a:lnTo>
                    <a:pt x="348" y="167"/>
                  </a:lnTo>
                  <a:lnTo>
                    <a:pt x="350" y="173"/>
                  </a:lnTo>
                  <a:lnTo>
                    <a:pt x="352" y="177"/>
                  </a:lnTo>
                  <a:lnTo>
                    <a:pt x="354" y="182"/>
                  </a:lnTo>
                  <a:lnTo>
                    <a:pt x="356" y="188"/>
                  </a:lnTo>
                  <a:lnTo>
                    <a:pt x="357" y="192"/>
                  </a:lnTo>
                  <a:lnTo>
                    <a:pt x="359" y="198"/>
                  </a:lnTo>
                  <a:lnTo>
                    <a:pt x="359" y="203"/>
                  </a:lnTo>
                  <a:lnTo>
                    <a:pt x="359" y="207"/>
                  </a:lnTo>
                  <a:lnTo>
                    <a:pt x="359" y="213"/>
                  </a:lnTo>
                  <a:lnTo>
                    <a:pt x="359" y="219"/>
                  </a:lnTo>
                  <a:lnTo>
                    <a:pt x="359" y="224"/>
                  </a:lnTo>
                  <a:lnTo>
                    <a:pt x="359" y="230"/>
                  </a:lnTo>
                  <a:lnTo>
                    <a:pt x="357" y="236"/>
                  </a:lnTo>
                  <a:lnTo>
                    <a:pt x="357" y="241"/>
                  </a:lnTo>
                  <a:lnTo>
                    <a:pt x="354" y="245"/>
                  </a:lnTo>
                  <a:lnTo>
                    <a:pt x="352" y="249"/>
                  </a:lnTo>
                  <a:lnTo>
                    <a:pt x="350" y="255"/>
                  </a:lnTo>
                  <a:lnTo>
                    <a:pt x="346" y="260"/>
                  </a:lnTo>
                  <a:lnTo>
                    <a:pt x="340" y="266"/>
                  </a:lnTo>
                  <a:lnTo>
                    <a:pt x="335" y="274"/>
                  </a:lnTo>
                  <a:lnTo>
                    <a:pt x="327" y="278"/>
                  </a:lnTo>
                  <a:lnTo>
                    <a:pt x="319" y="281"/>
                  </a:lnTo>
                  <a:lnTo>
                    <a:pt x="314" y="281"/>
                  </a:lnTo>
                  <a:lnTo>
                    <a:pt x="310" y="283"/>
                  </a:lnTo>
                  <a:lnTo>
                    <a:pt x="304" y="283"/>
                  </a:lnTo>
                  <a:lnTo>
                    <a:pt x="300" y="283"/>
                  </a:lnTo>
                  <a:lnTo>
                    <a:pt x="297" y="281"/>
                  </a:lnTo>
                  <a:lnTo>
                    <a:pt x="293" y="281"/>
                  </a:lnTo>
                  <a:lnTo>
                    <a:pt x="287" y="279"/>
                  </a:lnTo>
                  <a:lnTo>
                    <a:pt x="281" y="279"/>
                  </a:lnTo>
                  <a:lnTo>
                    <a:pt x="276" y="278"/>
                  </a:lnTo>
                  <a:lnTo>
                    <a:pt x="268" y="276"/>
                  </a:lnTo>
                  <a:lnTo>
                    <a:pt x="262" y="274"/>
                  </a:lnTo>
                  <a:lnTo>
                    <a:pt x="255" y="272"/>
                  </a:lnTo>
                  <a:lnTo>
                    <a:pt x="245" y="268"/>
                  </a:lnTo>
                  <a:lnTo>
                    <a:pt x="238" y="266"/>
                  </a:lnTo>
                  <a:lnTo>
                    <a:pt x="232" y="264"/>
                  </a:lnTo>
                  <a:lnTo>
                    <a:pt x="228" y="262"/>
                  </a:lnTo>
                  <a:lnTo>
                    <a:pt x="222" y="260"/>
                  </a:lnTo>
                  <a:lnTo>
                    <a:pt x="219" y="260"/>
                  </a:lnTo>
                  <a:lnTo>
                    <a:pt x="213" y="257"/>
                  </a:lnTo>
                  <a:lnTo>
                    <a:pt x="209" y="255"/>
                  </a:lnTo>
                  <a:lnTo>
                    <a:pt x="203" y="255"/>
                  </a:lnTo>
                  <a:lnTo>
                    <a:pt x="200" y="253"/>
                  </a:lnTo>
                  <a:lnTo>
                    <a:pt x="194" y="251"/>
                  </a:lnTo>
                  <a:lnTo>
                    <a:pt x="190" y="249"/>
                  </a:lnTo>
                  <a:lnTo>
                    <a:pt x="184" y="247"/>
                  </a:lnTo>
                  <a:lnTo>
                    <a:pt x="181" y="247"/>
                  </a:lnTo>
                  <a:lnTo>
                    <a:pt x="175" y="243"/>
                  </a:lnTo>
                  <a:lnTo>
                    <a:pt x="171" y="243"/>
                  </a:lnTo>
                  <a:lnTo>
                    <a:pt x="165" y="241"/>
                  </a:lnTo>
                  <a:lnTo>
                    <a:pt x="160" y="240"/>
                  </a:lnTo>
                  <a:lnTo>
                    <a:pt x="156" y="236"/>
                  </a:lnTo>
                  <a:lnTo>
                    <a:pt x="150" y="236"/>
                  </a:lnTo>
                  <a:lnTo>
                    <a:pt x="146" y="234"/>
                  </a:lnTo>
                  <a:lnTo>
                    <a:pt x="141" y="232"/>
                  </a:lnTo>
                  <a:lnTo>
                    <a:pt x="135" y="230"/>
                  </a:lnTo>
                  <a:lnTo>
                    <a:pt x="131" y="228"/>
                  </a:lnTo>
                  <a:lnTo>
                    <a:pt x="127" y="226"/>
                  </a:lnTo>
                  <a:lnTo>
                    <a:pt x="122" y="224"/>
                  </a:lnTo>
                  <a:lnTo>
                    <a:pt x="114" y="220"/>
                  </a:lnTo>
                  <a:lnTo>
                    <a:pt x="106" y="217"/>
                  </a:lnTo>
                  <a:lnTo>
                    <a:pt x="99" y="213"/>
                  </a:lnTo>
                  <a:lnTo>
                    <a:pt x="91" y="211"/>
                  </a:lnTo>
                  <a:lnTo>
                    <a:pt x="84" y="207"/>
                  </a:lnTo>
                  <a:lnTo>
                    <a:pt x="80" y="205"/>
                  </a:lnTo>
                  <a:lnTo>
                    <a:pt x="74" y="201"/>
                  </a:lnTo>
                  <a:lnTo>
                    <a:pt x="70" y="200"/>
                  </a:lnTo>
                  <a:lnTo>
                    <a:pt x="67" y="198"/>
                  </a:lnTo>
                  <a:lnTo>
                    <a:pt x="65" y="196"/>
                  </a:lnTo>
                  <a:lnTo>
                    <a:pt x="59" y="190"/>
                  </a:lnTo>
                  <a:lnTo>
                    <a:pt x="53" y="188"/>
                  </a:lnTo>
                  <a:lnTo>
                    <a:pt x="48" y="184"/>
                  </a:lnTo>
                  <a:lnTo>
                    <a:pt x="44" y="182"/>
                  </a:lnTo>
                  <a:lnTo>
                    <a:pt x="36" y="179"/>
                  </a:lnTo>
                  <a:lnTo>
                    <a:pt x="30" y="177"/>
                  </a:lnTo>
                  <a:lnTo>
                    <a:pt x="25" y="175"/>
                  </a:lnTo>
                  <a:lnTo>
                    <a:pt x="19" y="175"/>
                  </a:lnTo>
                  <a:lnTo>
                    <a:pt x="13" y="173"/>
                  </a:lnTo>
                  <a:lnTo>
                    <a:pt x="9" y="175"/>
                  </a:lnTo>
                  <a:lnTo>
                    <a:pt x="6" y="175"/>
                  </a:lnTo>
                  <a:lnTo>
                    <a:pt x="4" y="177"/>
                  </a:lnTo>
                  <a:lnTo>
                    <a:pt x="0" y="177"/>
                  </a:lnTo>
                  <a:lnTo>
                    <a:pt x="0" y="181"/>
                  </a:lnTo>
                  <a:lnTo>
                    <a:pt x="0" y="184"/>
                  </a:lnTo>
                  <a:lnTo>
                    <a:pt x="4" y="190"/>
                  </a:lnTo>
                  <a:lnTo>
                    <a:pt x="4" y="190"/>
                  </a:lnTo>
                  <a:close/>
                </a:path>
              </a:pathLst>
            </a:custGeom>
            <a:solidFill>
              <a:srgbClr val="4D4D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4" name="Freeform 36"/>
            <p:cNvSpPr>
              <a:spLocks/>
            </p:cNvSpPr>
            <p:nvPr/>
          </p:nvSpPr>
          <p:spPr bwMode="auto">
            <a:xfrm>
              <a:off x="7974013" y="4086226"/>
              <a:ext cx="741362" cy="1266825"/>
            </a:xfrm>
            <a:custGeom>
              <a:avLst/>
              <a:gdLst/>
              <a:ahLst/>
              <a:cxnLst>
                <a:cxn ang="0">
                  <a:pos x="745" y="813"/>
                </a:cxn>
                <a:cxn ang="0">
                  <a:pos x="781" y="724"/>
                </a:cxn>
                <a:cxn ang="0">
                  <a:pos x="823" y="604"/>
                </a:cxn>
                <a:cxn ang="0">
                  <a:pos x="863" y="467"/>
                </a:cxn>
                <a:cxn ang="0">
                  <a:pos x="899" y="327"/>
                </a:cxn>
                <a:cxn ang="0">
                  <a:pos x="922" y="201"/>
                </a:cxn>
                <a:cxn ang="0">
                  <a:pos x="931" y="104"/>
                </a:cxn>
                <a:cxn ang="0">
                  <a:pos x="918" y="43"/>
                </a:cxn>
                <a:cxn ang="0">
                  <a:pos x="871" y="9"/>
                </a:cxn>
                <a:cxn ang="0">
                  <a:pos x="793" y="0"/>
                </a:cxn>
                <a:cxn ang="0">
                  <a:pos x="694" y="24"/>
                </a:cxn>
                <a:cxn ang="0">
                  <a:pos x="576" y="81"/>
                </a:cxn>
                <a:cxn ang="0">
                  <a:pos x="447" y="178"/>
                </a:cxn>
                <a:cxn ang="0">
                  <a:pos x="308" y="319"/>
                </a:cxn>
                <a:cxn ang="0">
                  <a:pos x="178" y="492"/>
                </a:cxn>
                <a:cxn ang="0">
                  <a:pos x="89" y="663"/>
                </a:cxn>
                <a:cxn ang="0">
                  <a:pos x="34" y="827"/>
                </a:cxn>
                <a:cxn ang="0">
                  <a:pos x="5" y="975"/>
                </a:cxn>
                <a:cxn ang="0">
                  <a:pos x="0" y="1106"/>
                </a:cxn>
                <a:cxn ang="0">
                  <a:pos x="5" y="1216"/>
                </a:cxn>
                <a:cxn ang="0">
                  <a:pos x="17" y="1302"/>
                </a:cxn>
                <a:cxn ang="0">
                  <a:pos x="24" y="1361"/>
                </a:cxn>
                <a:cxn ang="0">
                  <a:pos x="42" y="1420"/>
                </a:cxn>
                <a:cxn ang="0">
                  <a:pos x="62" y="1475"/>
                </a:cxn>
                <a:cxn ang="0">
                  <a:pos x="89" y="1526"/>
                </a:cxn>
                <a:cxn ang="0">
                  <a:pos x="137" y="1589"/>
                </a:cxn>
                <a:cxn ang="0">
                  <a:pos x="167" y="1568"/>
                </a:cxn>
                <a:cxn ang="0">
                  <a:pos x="131" y="1515"/>
                </a:cxn>
                <a:cxn ang="0">
                  <a:pos x="100" y="1469"/>
                </a:cxn>
                <a:cxn ang="0">
                  <a:pos x="76" y="1416"/>
                </a:cxn>
                <a:cxn ang="0">
                  <a:pos x="57" y="1349"/>
                </a:cxn>
                <a:cxn ang="0">
                  <a:pos x="47" y="1269"/>
                </a:cxn>
                <a:cxn ang="0">
                  <a:pos x="47" y="1171"/>
                </a:cxn>
                <a:cxn ang="0">
                  <a:pos x="55" y="1057"/>
                </a:cxn>
                <a:cxn ang="0">
                  <a:pos x="72" y="939"/>
                </a:cxn>
                <a:cxn ang="0">
                  <a:pos x="95" y="815"/>
                </a:cxn>
                <a:cxn ang="0">
                  <a:pos x="125" y="701"/>
                </a:cxn>
                <a:cxn ang="0">
                  <a:pos x="161" y="598"/>
                </a:cxn>
                <a:cxn ang="0">
                  <a:pos x="207" y="515"/>
                </a:cxn>
                <a:cxn ang="0">
                  <a:pos x="270" y="431"/>
                </a:cxn>
                <a:cxn ang="0">
                  <a:pos x="350" y="342"/>
                </a:cxn>
                <a:cxn ang="0">
                  <a:pos x="439" y="256"/>
                </a:cxn>
                <a:cxn ang="0">
                  <a:pos x="534" y="175"/>
                </a:cxn>
                <a:cxn ang="0">
                  <a:pos x="621" y="110"/>
                </a:cxn>
                <a:cxn ang="0">
                  <a:pos x="699" y="66"/>
                </a:cxn>
                <a:cxn ang="0">
                  <a:pos x="757" y="47"/>
                </a:cxn>
                <a:cxn ang="0">
                  <a:pos x="806" y="42"/>
                </a:cxn>
                <a:cxn ang="0">
                  <a:pos x="859" y="51"/>
                </a:cxn>
                <a:cxn ang="0">
                  <a:pos x="884" y="100"/>
                </a:cxn>
                <a:cxn ang="0">
                  <a:pos x="888" y="159"/>
                </a:cxn>
                <a:cxn ang="0">
                  <a:pos x="876" y="230"/>
                </a:cxn>
                <a:cxn ang="0">
                  <a:pos x="852" y="332"/>
                </a:cxn>
                <a:cxn ang="0">
                  <a:pos x="819" y="450"/>
                </a:cxn>
                <a:cxn ang="0">
                  <a:pos x="783" y="568"/>
                </a:cxn>
                <a:cxn ang="0">
                  <a:pos x="749" y="676"/>
                </a:cxn>
                <a:cxn ang="0">
                  <a:pos x="720" y="758"/>
                </a:cxn>
                <a:cxn ang="0">
                  <a:pos x="707" y="802"/>
                </a:cxn>
                <a:cxn ang="0">
                  <a:pos x="696" y="855"/>
                </a:cxn>
              </a:cxnLst>
              <a:rect l="0" t="0" r="r" b="b"/>
              <a:pathLst>
                <a:path w="933" h="1595">
                  <a:moveTo>
                    <a:pt x="722" y="851"/>
                  </a:moveTo>
                  <a:lnTo>
                    <a:pt x="724" y="847"/>
                  </a:lnTo>
                  <a:lnTo>
                    <a:pt x="726" y="846"/>
                  </a:lnTo>
                  <a:lnTo>
                    <a:pt x="728" y="842"/>
                  </a:lnTo>
                  <a:lnTo>
                    <a:pt x="732" y="836"/>
                  </a:lnTo>
                  <a:lnTo>
                    <a:pt x="734" y="830"/>
                  </a:lnTo>
                  <a:lnTo>
                    <a:pt x="737" y="827"/>
                  </a:lnTo>
                  <a:lnTo>
                    <a:pt x="741" y="819"/>
                  </a:lnTo>
                  <a:lnTo>
                    <a:pt x="745" y="813"/>
                  </a:lnTo>
                  <a:lnTo>
                    <a:pt x="749" y="804"/>
                  </a:lnTo>
                  <a:lnTo>
                    <a:pt x="753" y="796"/>
                  </a:lnTo>
                  <a:lnTo>
                    <a:pt x="757" y="789"/>
                  </a:lnTo>
                  <a:lnTo>
                    <a:pt x="760" y="779"/>
                  </a:lnTo>
                  <a:lnTo>
                    <a:pt x="764" y="770"/>
                  </a:lnTo>
                  <a:lnTo>
                    <a:pt x="768" y="758"/>
                  </a:lnTo>
                  <a:lnTo>
                    <a:pt x="772" y="749"/>
                  </a:lnTo>
                  <a:lnTo>
                    <a:pt x="777" y="737"/>
                  </a:lnTo>
                  <a:lnTo>
                    <a:pt x="781" y="724"/>
                  </a:lnTo>
                  <a:lnTo>
                    <a:pt x="785" y="713"/>
                  </a:lnTo>
                  <a:lnTo>
                    <a:pt x="789" y="699"/>
                  </a:lnTo>
                  <a:lnTo>
                    <a:pt x="795" y="688"/>
                  </a:lnTo>
                  <a:lnTo>
                    <a:pt x="798" y="675"/>
                  </a:lnTo>
                  <a:lnTo>
                    <a:pt x="804" y="661"/>
                  </a:lnTo>
                  <a:lnTo>
                    <a:pt x="808" y="648"/>
                  </a:lnTo>
                  <a:lnTo>
                    <a:pt x="814" y="635"/>
                  </a:lnTo>
                  <a:lnTo>
                    <a:pt x="817" y="619"/>
                  </a:lnTo>
                  <a:lnTo>
                    <a:pt x="823" y="604"/>
                  </a:lnTo>
                  <a:lnTo>
                    <a:pt x="827" y="589"/>
                  </a:lnTo>
                  <a:lnTo>
                    <a:pt x="831" y="576"/>
                  </a:lnTo>
                  <a:lnTo>
                    <a:pt x="836" y="560"/>
                  </a:lnTo>
                  <a:lnTo>
                    <a:pt x="840" y="545"/>
                  </a:lnTo>
                  <a:lnTo>
                    <a:pt x="846" y="530"/>
                  </a:lnTo>
                  <a:lnTo>
                    <a:pt x="850" y="515"/>
                  </a:lnTo>
                  <a:lnTo>
                    <a:pt x="855" y="498"/>
                  </a:lnTo>
                  <a:lnTo>
                    <a:pt x="859" y="483"/>
                  </a:lnTo>
                  <a:lnTo>
                    <a:pt x="863" y="467"/>
                  </a:lnTo>
                  <a:lnTo>
                    <a:pt x="867" y="452"/>
                  </a:lnTo>
                  <a:lnTo>
                    <a:pt x="871" y="435"/>
                  </a:lnTo>
                  <a:lnTo>
                    <a:pt x="874" y="420"/>
                  </a:lnTo>
                  <a:lnTo>
                    <a:pt x="880" y="403"/>
                  </a:lnTo>
                  <a:lnTo>
                    <a:pt x="884" y="387"/>
                  </a:lnTo>
                  <a:lnTo>
                    <a:pt x="888" y="372"/>
                  </a:lnTo>
                  <a:lnTo>
                    <a:pt x="892" y="357"/>
                  </a:lnTo>
                  <a:lnTo>
                    <a:pt x="893" y="342"/>
                  </a:lnTo>
                  <a:lnTo>
                    <a:pt x="899" y="327"/>
                  </a:lnTo>
                  <a:lnTo>
                    <a:pt x="901" y="311"/>
                  </a:lnTo>
                  <a:lnTo>
                    <a:pt x="905" y="296"/>
                  </a:lnTo>
                  <a:lnTo>
                    <a:pt x="907" y="283"/>
                  </a:lnTo>
                  <a:lnTo>
                    <a:pt x="912" y="270"/>
                  </a:lnTo>
                  <a:lnTo>
                    <a:pt x="912" y="254"/>
                  </a:lnTo>
                  <a:lnTo>
                    <a:pt x="916" y="241"/>
                  </a:lnTo>
                  <a:lnTo>
                    <a:pt x="918" y="226"/>
                  </a:lnTo>
                  <a:lnTo>
                    <a:pt x="920" y="215"/>
                  </a:lnTo>
                  <a:lnTo>
                    <a:pt x="922" y="201"/>
                  </a:lnTo>
                  <a:lnTo>
                    <a:pt x="926" y="188"/>
                  </a:lnTo>
                  <a:lnTo>
                    <a:pt x="926" y="177"/>
                  </a:lnTo>
                  <a:lnTo>
                    <a:pt x="928" y="165"/>
                  </a:lnTo>
                  <a:lnTo>
                    <a:pt x="930" y="154"/>
                  </a:lnTo>
                  <a:lnTo>
                    <a:pt x="930" y="142"/>
                  </a:lnTo>
                  <a:lnTo>
                    <a:pt x="931" y="133"/>
                  </a:lnTo>
                  <a:lnTo>
                    <a:pt x="931" y="123"/>
                  </a:lnTo>
                  <a:lnTo>
                    <a:pt x="931" y="114"/>
                  </a:lnTo>
                  <a:lnTo>
                    <a:pt x="931" y="104"/>
                  </a:lnTo>
                  <a:lnTo>
                    <a:pt x="931" y="97"/>
                  </a:lnTo>
                  <a:lnTo>
                    <a:pt x="933" y="89"/>
                  </a:lnTo>
                  <a:lnTo>
                    <a:pt x="931" y="81"/>
                  </a:lnTo>
                  <a:lnTo>
                    <a:pt x="931" y="76"/>
                  </a:lnTo>
                  <a:lnTo>
                    <a:pt x="928" y="68"/>
                  </a:lnTo>
                  <a:lnTo>
                    <a:pt x="926" y="62"/>
                  </a:lnTo>
                  <a:lnTo>
                    <a:pt x="924" y="55"/>
                  </a:lnTo>
                  <a:lnTo>
                    <a:pt x="920" y="49"/>
                  </a:lnTo>
                  <a:lnTo>
                    <a:pt x="918" y="43"/>
                  </a:lnTo>
                  <a:lnTo>
                    <a:pt x="914" y="40"/>
                  </a:lnTo>
                  <a:lnTo>
                    <a:pt x="909" y="34"/>
                  </a:lnTo>
                  <a:lnTo>
                    <a:pt x="905" y="28"/>
                  </a:lnTo>
                  <a:lnTo>
                    <a:pt x="899" y="24"/>
                  </a:lnTo>
                  <a:lnTo>
                    <a:pt x="893" y="21"/>
                  </a:lnTo>
                  <a:lnTo>
                    <a:pt x="888" y="17"/>
                  </a:lnTo>
                  <a:lnTo>
                    <a:pt x="882" y="13"/>
                  </a:lnTo>
                  <a:lnTo>
                    <a:pt x="876" y="11"/>
                  </a:lnTo>
                  <a:lnTo>
                    <a:pt x="871" y="9"/>
                  </a:lnTo>
                  <a:lnTo>
                    <a:pt x="861" y="5"/>
                  </a:lnTo>
                  <a:lnTo>
                    <a:pt x="855" y="4"/>
                  </a:lnTo>
                  <a:lnTo>
                    <a:pt x="846" y="2"/>
                  </a:lnTo>
                  <a:lnTo>
                    <a:pt x="838" y="2"/>
                  </a:lnTo>
                  <a:lnTo>
                    <a:pt x="829" y="0"/>
                  </a:lnTo>
                  <a:lnTo>
                    <a:pt x="821" y="0"/>
                  </a:lnTo>
                  <a:lnTo>
                    <a:pt x="812" y="0"/>
                  </a:lnTo>
                  <a:lnTo>
                    <a:pt x="802" y="0"/>
                  </a:lnTo>
                  <a:lnTo>
                    <a:pt x="793" y="0"/>
                  </a:lnTo>
                  <a:lnTo>
                    <a:pt x="783" y="2"/>
                  </a:lnTo>
                  <a:lnTo>
                    <a:pt x="772" y="2"/>
                  </a:lnTo>
                  <a:lnTo>
                    <a:pt x="762" y="4"/>
                  </a:lnTo>
                  <a:lnTo>
                    <a:pt x="751" y="7"/>
                  </a:lnTo>
                  <a:lnTo>
                    <a:pt x="739" y="9"/>
                  </a:lnTo>
                  <a:lnTo>
                    <a:pt x="728" y="13"/>
                  </a:lnTo>
                  <a:lnTo>
                    <a:pt x="718" y="17"/>
                  </a:lnTo>
                  <a:lnTo>
                    <a:pt x="705" y="19"/>
                  </a:lnTo>
                  <a:lnTo>
                    <a:pt x="694" y="24"/>
                  </a:lnTo>
                  <a:lnTo>
                    <a:pt x="680" y="28"/>
                  </a:lnTo>
                  <a:lnTo>
                    <a:pt x="669" y="34"/>
                  </a:lnTo>
                  <a:lnTo>
                    <a:pt x="656" y="40"/>
                  </a:lnTo>
                  <a:lnTo>
                    <a:pt x="642" y="45"/>
                  </a:lnTo>
                  <a:lnTo>
                    <a:pt x="629" y="51"/>
                  </a:lnTo>
                  <a:lnTo>
                    <a:pt x="618" y="59"/>
                  </a:lnTo>
                  <a:lnTo>
                    <a:pt x="602" y="66"/>
                  </a:lnTo>
                  <a:lnTo>
                    <a:pt x="589" y="74"/>
                  </a:lnTo>
                  <a:lnTo>
                    <a:pt x="576" y="81"/>
                  </a:lnTo>
                  <a:lnTo>
                    <a:pt x="563" y="91"/>
                  </a:lnTo>
                  <a:lnTo>
                    <a:pt x="547" y="100"/>
                  </a:lnTo>
                  <a:lnTo>
                    <a:pt x="534" y="110"/>
                  </a:lnTo>
                  <a:lnTo>
                    <a:pt x="519" y="119"/>
                  </a:lnTo>
                  <a:lnTo>
                    <a:pt x="506" y="133"/>
                  </a:lnTo>
                  <a:lnTo>
                    <a:pt x="490" y="142"/>
                  </a:lnTo>
                  <a:lnTo>
                    <a:pt x="477" y="154"/>
                  </a:lnTo>
                  <a:lnTo>
                    <a:pt x="462" y="167"/>
                  </a:lnTo>
                  <a:lnTo>
                    <a:pt x="447" y="178"/>
                  </a:lnTo>
                  <a:lnTo>
                    <a:pt x="431" y="192"/>
                  </a:lnTo>
                  <a:lnTo>
                    <a:pt x="416" y="207"/>
                  </a:lnTo>
                  <a:lnTo>
                    <a:pt x="401" y="220"/>
                  </a:lnTo>
                  <a:lnTo>
                    <a:pt x="386" y="237"/>
                  </a:lnTo>
                  <a:lnTo>
                    <a:pt x="370" y="251"/>
                  </a:lnTo>
                  <a:lnTo>
                    <a:pt x="353" y="268"/>
                  </a:lnTo>
                  <a:lnTo>
                    <a:pt x="338" y="283"/>
                  </a:lnTo>
                  <a:lnTo>
                    <a:pt x="323" y="302"/>
                  </a:lnTo>
                  <a:lnTo>
                    <a:pt x="308" y="319"/>
                  </a:lnTo>
                  <a:lnTo>
                    <a:pt x="293" y="338"/>
                  </a:lnTo>
                  <a:lnTo>
                    <a:pt x="277" y="357"/>
                  </a:lnTo>
                  <a:lnTo>
                    <a:pt x="262" y="376"/>
                  </a:lnTo>
                  <a:lnTo>
                    <a:pt x="245" y="395"/>
                  </a:lnTo>
                  <a:lnTo>
                    <a:pt x="232" y="414"/>
                  </a:lnTo>
                  <a:lnTo>
                    <a:pt x="216" y="433"/>
                  </a:lnTo>
                  <a:lnTo>
                    <a:pt x="203" y="454"/>
                  </a:lnTo>
                  <a:lnTo>
                    <a:pt x="190" y="473"/>
                  </a:lnTo>
                  <a:lnTo>
                    <a:pt x="178" y="492"/>
                  </a:lnTo>
                  <a:lnTo>
                    <a:pt x="165" y="511"/>
                  </a:lnTo>
                  <a:lnTo>
                    <a:pt x="154" y="532"/>
                  </a:lnTo>
                  <a:lnTo>
                    <a:pt x="142" y="549"/>
                  </a:lnTo>
                  <a:lnTo>
                    <a:pt x="133" y="570"/>
                  </a:lnTo>
                  <a:lnTo>
                    <a:pt x="121" y="589"/>
                  </a:lnTo>
                  <a:lnTo>
                    <a:pt x="114" y="608"/>
                  </a:lnTo>
                  <a:lnTo>
                    <a:pt x="104" y="627"/>
                  </a:lnTo>
                  <a:lnTo>
                    <a:pt x="97" y="646"/>
                  </a:lnTo>
                  <a:lnTo>
                    <a:pt x="89" y="663"/>
                  </a:lnTo>
                  <a:lnTo>
                    <a:pt x="81" y="682"/>
                  </a:lnTo>
                  <a:lnTo>
                    <a:pt x="74" y="699"/>
                  </a:lnTo>
                  <a:lnTo>
                    <a:pt x="66" y="718"/>
                  </a:lnTo>
                  <a:lnTo>
                    <a:pt x="59" y="737"/>
                  </a:lnTo>
                  <a:lnTo>
                    <a:pt x="53" y="754"/>
                  </a:lnTo>
                  <a:lnTo>
                    <a:pt x="47" y="771"/>
                  </a:lnTo>
                  <a:lnTo>
                    <a:pt x="43" y="790"/>
                  </a:lnTo>
                  <a:lnTo>
                    <a:pt x="38" y="808"/>
                  </a:lnTo>
                  <a:lnTo>
                    <a:pt x="34" y="827"/>
                  </a:lnTo>
                  <a:lnTo>
                    <a:pt x="28" y="842"/>
                  </a:lnTo>
                  <a:lnTo>
                    <a:pt x="24" y="861"/>
                  </a:lnTo>
                  <a:lnTo>
                    <a:pt x="21" y="876"/>
                  </a:lnTo>
                  <a:lnTo>
                    <a:pt x="19" y="893"/>
                  </a:lnTo>
                  <a:lnTo>
                    <a:pt x="15" y="910"/>
                  </a:lnTo>
                  <a:lnTo>
                    <a:pt x="13" y="925"/>
                  </a:lnTo>
                  <a:lnTo>
                    <a:pt x="11" y="943"/>
                  </a:lnTo>
                  <a:lnTo>
                    <a:pt x="9" y="960"/>
                  </a:lnTo>
                  <a:lnTo>
                    <a:pt x="5" y="975"/>
                  </a:lnTo>
                  <a:lnTo>
                    <a:pt x="5" y="990"/>
                  </a:lnTo>
                  <a:lnTo>
                    <a:pt x="4" y="1005"/>
                  </a:lnTo>
                  <a:lnTo>
                    <a:pt x="2" y="1020"/>
                  </a:lnTo>
                  <a:lnTo>
                    <a:pt x="0" y="1036"/>
                  </a:lnTo>
                  <a:lnTo>
                    <a:pt x="0" y="1049"/>
                  </a:lnTo>
                  <a:lnTo>
                    <a:pt x="0" y="1064"/>
                  </a:lnTo>
                  <a:lnTo>
                    <a:pt x="0" y="1079"/>
                  </a:lnTo>
                  <a:lnTo>
                    <a:pt x="0" y="1093"/>
                  </a:lnTo>
                  <a:lnTo>
                    <a:pt x="0" y="1106"/>
                  </a:lnTo>
                  <a:lnTo>
                    <a:pt x="0" y="1119"/>
                  </a:lnTo>
                  <a:lnTo>
                    <a:pt x="0" y="1133"/>
                  </a:lnTo>
                  <a:lnTo>
                    <a:pt x="0" y="1146"/>
                  </a:lnTo>
                  <a:lnTo>
                    <a:pt x="0" y="1157"/>
                  </a:lnTo>
                  <a:lnTo>
                    <a:pt x="2" y="1171"/>
                  </a:lnTo>
                  <a:lnTo>
                    <a:pt x="4" y="1182"/>
                  </a:lnTo>
                  <a:lnTo>
                    <a:pt x="4" y="1193"/>
                  </a:lnTo>
                  <a:lnTo>
                    <a:pt x="4" y="1205"/>
                  </a:lnTo>
                  <a:lnTo>
                    <a:pt x="5" y="1216"/>
                  </a:lnTo>
                  <a:lnTo>
                    <a:pt x="5" y="1228"/>
                  </a:lnTo>
                  <a:lnTo>
                    <a:pt x="7" y="1237"/>
                  </a:lnTo>
                  <a:lnTo>
                    <a:pt x="9" y="1247"/>
                  </a:lnTo>
                  <a:lnTo>
                    <a:pt x="9" y="1256"/>
                  </a:lnTo>
                  <a:lnTo>
                    <a:pt x="11" y="1268"/>
                  </a:lnTo>
                  <a:lnTo>
                    <a:pt x="13" y="1275"/>
                  </a:lnTo>
                  <a:lnTo>
                    <a:pt x="13" y="1285"/>
                  </a:lnTo>
                  <a:lnTo>
                    <a:pt x="15" y="1292"/>
                  </a:lnTo>
                  <a:lnTo>
                    <a:pt x="17" y="1302"/>
                  </a:lnTo>
                  <a:lnTo>
                    <a:pt x="17" y="1309"/>
                  </a:lnTo>
                  <a:lnTo>
                    <a:pt x="19" y="1315"/>
                  </a:lnTo>
                  <a:lnTo>
                    <a:pt x="19" y="1323"/>
                  </a:lnTo>
                  <a:lnTo>
                    <a:pt x="21" y="1330"/>
                  </a:lnTo>
                  <a:lnTo>
                    <a:pt x="21" y="1336"/>
                  </a:lnTo>
                  <a:lnTo>
                    <a:pt x="23" y="1342"/>
                  </a:lnTo>
                  <a:lnTo>
                    <a:pt x="23" y="1347"/>
                  </a:lnTo>
                  <a:lnTo>
                    <a:pt x="24" y="1355"/>
                  </a:lnTo>
                  <a:lnTo>
                    <a:pt x="24" y="1361"/>
                  </a:lnTo>
                  <a:lnTo>
                    <a:pt x="26" y="1368"/>
                  </a:lnTo>
                  <a:lnTo>
                    <a:pt x="28" y="1374"/>
                  </a:lnTo>
                  <a:lnTo>
                    <a:pt x="32" y="1382"/>
                  </a:lnTo>
                  <a:lnTo>
                    <a:pt x="32" y="1387"/>
                  </a:lnTo>
                  <a:lnTo>
                    <a:pt x="34" y="1393"/>
                  </a:lnTo>
                  <a:lnTo>
                    <a:pt x="36" y="1401"/>
                  </a:lnTo>
                  <a:lnTo>
                    <a:pt x="38" y="1406"/>
                  </a:lnTo>
                  <a:lnTo>
                    <a:pt x="40" y="1414"/>
                  </a:lnTo>
                  <a:lnTo>
                    <a:pt x="42" y="1420"/>
                  </a:lnTo>
                  <a:lnTo>
                    <a:pt x="43" y="1425"/>
                  </a:lnTo>
                  <a:lnTo>
                    <a:pt x="47" y="1433"/>
                  </a:lnTo>
                  <a:lnTo>
                    <a:pt x="49" y="1439"/>
                  </a:lnTo>
                  <a:lnTo>
                    <a:pt x="51" y="1444"/>
                  </a:lnTo>
                  <a:lnTo>
                    <a:pt x="53" y="1450"/>
                  </a:lnTo>
                  <a:lnTo>
                    <a:pt x="57" y="1458"/>
                  </a:lnTo>
                  <a:lnTo>
                    <a:pt x="59" y="1463"/>
                  </a:lnTo>
                  <a:lnTo>
                    <a:pt x="61" y="1469"/>
                  </a:lnTo>
                  <a:lnTo>
                    <a:pt x="62" y="1475"/>
                  </a:lnTo>
                  <a:lnTo>
                    <a:pt x="66" y="1482"/>
                  </a:lnTo>
                  <a:lnTo>
                    <a:pt x="70" y="1486"/>
                  </a:lnTo>
                  <a:lnTo>
                    <a:pt x="72" y="1492"/>
                  </a:lnTo>
                  <a:lnTo>
                    <a:pt x="74" y="1498"/>
                  </a:lnTo>
                  <a:lnTo>
                    <a:pt x="78" y="1503"/>
                  </a:lnTo>
                  <a:lnTo>
                    <a:pt x="80" y="1509"/>
                  </a:lnTo>
                  <a:lnTo>
                    <a:pt x="83" y="1515"/>
                  </a:lnTo>
                  <a:lnTo>
                    <a:pt x="85" y="1520"/>
                  </a:lnTo>
                  <a:lnTo>
                    <a:pt x="89" y="1526"/>
                  </a:lnTo>
                  <a:lnTo>
                    <a:pt x="95" y="1534"/>
                  </a:lnTo>
                  <a:lnTo>
                    <a:pt x="100" y="1543"/>
                  </a:lnTo>
                  <a:lnTo>
                    <a:pt x="104" y="1551"/>
                  </a:lnTo>
                  <a:lnTo>
                    <a:pt x="110" y="1560"/>
                  </a:lnTo>
                  <a:lnTo>
                    <a:pt x="116" y="1566"/>
                  </a:lnTo>
                  <a:lnTo>
                    <a:pt x="121" y="1574"/>
                  </a:lnTo>
                  <a:lnTo>
                    <a:pt x="127" y="1579"/>
                  </a:lnTo>
                  <a:lnTo>
                    <a:pt x="133" y="1585"/>
                  </a:lnTo>
                  <a:lnTo>
                    <a:pt x="137" y="1589"/>
                  </a:lnTo>
                  <a:lnTo>
                    <a:pt x="142" y="1591"/>
                  </a:lnTo>
                  <a:lnTo>
                    <a:pt x="146" y="1595"/>
                  </a:lnTo>
                  <a:lnTo>
                    <a:pt x="152" y="1595"/>
                  </a:lnTo>
                  <a:lnTo>
                    <a:pt x="159" y="1595"/>
                  </a:lnTo>
                  <a:lnTo>
                    <a:pt x="167" y="1593"/>
                  </a:lnTo>
                  <a:lnTo>
                    <a:pt x="169" y="1585"/>
                  </a:lnTo>
                  <a:lnTo>
                    <a:pt x="171" y="1577"/>
                  </a:lnTo>
                  <a:lnTo>
                    <a:pt x="169" y="1572"/>
                  </a:lnTo>
                  <a:lnTo>
                    <a:pt x="167" y="1568"/>
                  </a:lnTo>
                  <a:lnTo>
                    <a:pt x="165" y="1562"/>
                  </a:lnTo>
                  <a:lnTo>
                    <a:pt x="163" y="1558"/>
                  </a:lnTo>
                  <a:lnTo>
                    <a:pt x="159" y="1553"/>
                  </a:lnTo>
                  <a:lnTo>
                    <a:pt x="156" y="1547"/>
                  </a:lnTo>
                  <a:lnTo>
                    <a:pt x="150" y="1541"/>
                  </a:lnTo>
                  <a:lnTo>
                    <a:pt x="146" y="1536"/>
                  </a:lnTo>
                  <a:lnTo>
                    <a:pt x="140" y="1528"/>
                  </a:lnTo>
                  <a:lnTo>
                    <a:pt x="135" y="1522"/>
                  </a:lnTo>
                  <a:lnTo>
                    <a:pt x="131" y="1515"/>
                  </a:lnTo>
                  <a:lnTo>
                    <a:pt x="125" y="1507"/>
                  </a:lnTo>
                  <a:lnTo>
                    <a:pt x="121" y="1501"/>
                  </a:lnTo>
                  <a:lnTo>
                    <a:pt x="119" y="1498"/>
                  </a:lnTo>
                  <a:lnTo>
                    <a:pt x="116" y="1492"/>
                  </a:lnTo>
                  <a:lnTo>
                    <a:pt x="114" y="1488"/>
                  </a:lnTo>
                  <a:lnTo>
                    <a:pt x="110" y="1484"/>
                  </a:lnTo>
                  <a:lnTo>
                    <a:pt x="106" y="1479"/>
                  </a:lnTo>
                  <a:lnTo>
                    <a:pt x="102" y="1473"/>
                  </a:lnTo>
                  <a:lnTo>
                    <a:pt x="100" y="1469"/>
                  </a:lnTo>
                  <a:lnTo>
                    <a:pt x="97" y="1463"/>
                  </a:lnTo>
                  <a:lnTo>
                    <a:pt x="95" y="1458"/>
                  </a:lnTo>
                  <a:lnTo>
                    <a:pt x="91" y="1452"/>
                  </a:lnTo>
                  <a:lnTo>
                    <a:pt x="89" y="1446"/>
                  </a:lnTo>
                  <a:lnTo>
                    <a:pt x="85" y="1441"/>
                  </a:lnTo>
                  <a:lnTo>
                    <a:pt x="83" y="1435"/>
                  </a:lnTo>
                  <a:lnTo>
                    <a:pt x="81" y="1429"/>
                  </a:lnTo>
                  <a:lnTo>
                    <a:pt x="78" y="1423"/>
                  </a:lnTo>
                  <a:lnTo>
                    <a:pt x="76" y="1416"/>
                  </a:lnTo>
                  <a:lnTo>
                    <a:pt x="74" y="1408"/>
                  </a:lnTo>
                  <a:lnTo>
                    <a:pt x="70" y="1403"/>
                  </a:lnTo>
                  <a:lnTo>
                    <a:pt x="68" y="1395"/>
                  </a:lnTo>
                  <a:lnTo>
                    <a:pt x="66" y="1387"/>
                  </a:lnTo>
                  <a:lnTo>
                    <a:pt x="62" y="1380"/>
                  </a:lnTo>
                  <a:lnTo>
                    <a:pt x="62" y="1374"/>
                  </a:lnTo>
                  <a:lnTo>
                    <a:pt x="61" y="1366"/>
                  </a:lnTo>
                  <a:lnTo>
                    <a:pt x="59" y="1359"/>
                  </a:lnTo>
                  <a:lnTo>
                    <a:pt x="57" y="1349"/>
                  </a:lnTo>
                  <a:lnTo>
                    <a:pt x="55" y="1342"/>
                  </a:lnTo>
                  <a:lnTo>
                    <a:pt x="55" y="1334"/>
                  </a:lnTo>
                  <a:lnTo>
                    <a:pt x="53" y="1325"/>
                  </a:lnTo>
                  <a:lnTo>
                    <a:pt x="51" y="1317"/>
                  </a:lnTo>
                  <a:lnTo>
                    <a:pt x="51" y="1307"/>
                  </a:lnTo>
                  <a:lnTo>
                    <a:pt x="51" y="1300"/>
                  </a:lnTo>
                  <a:lnTo>
                    <a:pt x="49" y="1290"/>
                  </a:lnTo>
                  <a:lnTo>
                    <a:pt x="49" y="1279"/>
                  </a:lnTo>
                  <a:lnTo>
                    <a:pt x="47" y="1269"/>
                  </a:lnTo>
                  <a:lnTo>
                    <a:pt x="47" y="1260"/>
                  </a:lnTo>
                  <a:lnTo>
                    <a:pt x="47" y="1249"/>
                  </a:lnTo>
                  <a:lnTo>
                    <a:pt x="47" y="1239"/>
                  </a:lnTo>
                  <a:lnTo>
                    <a:pt x="47" y="1228"/>
                  </a:lnTo>
                  <a:lnTo>
                    <a:pt x="47" y="1218"/>
                  </a:lnTo>
                  <a:lnTo>
                    <a:pt x="47" y="1205"/>
                  </a:lnTo>
                  <a:lnTo>
                    <a:pt x="47" y="1193"/>
                  </a:lnTo>
                  <a:lnTo>
                    <a:pt x="47" y="1182"/>
                  </a:lnTo>
                  <a:lnTo>
                    <a:pt x="47" y="1171"/>
                  </a:lnTo>
                  <a:lnTo>
                    <a:pt x="47" y="1159"/>
                  </a:lnTo>
                  <a:lnTo>
                    <a:pt x="49" y="1146"/>
                  </a:lnTo>
                  <a:lnTo>
                    <a:pt x="49" y="1135"/>
                  </a:lnTo>
                  <a:lnTo>
                    <a:pt x="51" y="1123"/>
                  </a:lnTo>
                  <a:lnTo>
                    <a:pt x="51" y="1110"/>
                  </a:lnTo>
                  <a:lnTo>
                    <a:pt x="51" y="1096"/>
                  </a:lnTo>
                  <a:lnTo>
                    <a:pt x="53" y="1083"/>
                  </a:lnTo>
                  <a:lnTo>
                    <a:pt x="55" y="1070"/>
                  </a:lnTo>
                  <a:lnTo>
                    <a:pt x="55" y="1057"/>
                  </a:lnTo>
                  <a:lnTo>
                    <a:pt x="57" y="1043"/>
                  </a:lnTo>
                  <a:lnTo>
                    <a:pt x="59" y="1030"/>
                  </a:lnTo>
                  <a:lnTo>
                    <a:pt x="61" y="1019"/>
                  </a:lnTo>
                  <a:lnTo>
                    <a:pt x="62" y="1003"/>
                  </a:lnTo>
                  <a:lnTo>
                    <a:pt x="62" y="992"/>
                  </a:lnTo>
                  <a:lnTo>
                    <a:pt x="64" y="977"/>
                  </a:lnTo>
                  <a:lnTo>
                    <a:pt x="68" y="965"/>
                  </a:lnTo>
                  <a:lnTo>
                    <a:pt x="70" y="950"/>
                  </a:lnTo>
                  <a:lnTo>
                    <a:pt x="72" y="939"/>
                  </a:lnTo>
                  <a:lnTo>
                    <a:pt x="74" y="924"/>
                  </a:lnTo>
                  <a:lnTo>
                    <a:pt x="78" y="912"/>
                  </a:lnTo>
                  <a:lnTo>
                    <a:pt x="78" y="897"/>
                  </a:lnTo>
                  <a:lnTo>
                    <a:pt x="81" y="884"/>
                  </a:lnTo>
                  <a:lnTo>
                    <a:pt x="83" y="870"/>
                  </a:lnTo>
                  <a:lnTo>
                    <a:pt x="85" y="857"/>
                  </a:lnTo>
                  <a:lnTo>
                    <a:pt x="89" y="842"/>
                  </a:lnTo>
                  <a:lnTo>
                    <a:pt x="91" y="828"/>
                  </a:lnTo>
                  <a:lnTo>
                    <a:pt x="95" y="815"/>
                  </a:lnTo>
                  <a:lnTo>
                    <a:pt x="97" y="802"/>
                  </a:lnTo>
                  <a:lnTo>
                    <a:pt x="100" y="790"/>
                  </a:lnTo>
                  <a:lnTo>
                    <a:pt x="102" y="777"/>
                  </a:lnTo>
                  <a:lnTo>
                    <a:pt x="106" y="764"/>
                  </a:lnTo>
                  <a:lnTo>
                    <a:pt x="110" y="751"/>
                  </a:lnTo>
                  <a:lnTo>
                    <a:pt x="114" y="737"/>
                  </a:lnTo>
                  <a:lnTo>
                    <a:pt x="118" y="726"/>
                  </a:lnTo>
                  <a:lnTo>
                    <a:pt x="121" y="713"/>
                  </a:lnTo>
                  <a:lnTo>
                    <a:pt x="125" y="701"/>
                  </a:lnTo>
                  <a:lnTo>
                    <a:pt x="129" y="690"/>
                  </a:lnTo>
                  <a:lnTo>
                    <a:pt x="133" y="676"/>
                  </a:lnTo>
                  <a:lnTo>
                    <a:pt x="137" y="665"/>
                  </a:lnTo>
                  <a:lnTo>
                    <a:pt x="140" y="654"/>
                  </a:lnTo>
                  <a:lnTo>
                    <a:pt x="144" y="640"/>
                  </a:lnTo>
                  <a:lnTo>
                    <a:pt x="148" y="631"/>
                  </a:lnTo>
                  <a:lnTo>
                    <a:pt x="154" y="619"/>
                  </a:lnTo>
                  <a:lnTo>
                    <a:pt x="158" y="610"/>
                  </a:lnTo>
                  <a:lnTo>
                    <a:pt x="161" y="598"/>
                  </a:lnTo>
                  <a:lnTo>
                    <a:pt x="167" y="589"/>
                  </a:lnTo>
                  <a:lnTo>
                    <a:pt x="173" y="578"/>
                  </a:lnTo>
                  <a:lnTo>
                    <a:pt x="177" y="570"/>
                  </a:lnTo>
                  <a:lnTo>
                    <a:pt x="182" y="559"/>
                  </a:lnTo>
                  <a:lnTo>
                    <a:pt x="186" y="549"/>
                  </a:lnTo>
                  <a:lnTo>
                    <a:pt x="192" y="541"/>
                  </a:lnTo>
                  <a:lnTo>
                    <a:pt x="197" y="534"/>
                  </a:lnTo>
                  <a:lnTo>
                    <a:pt x="203" y="524"/>
                  </a:lnTo>
                  <a:lnTo>
                    <a:pt x="207" y="515"/>
                  </a:lnTo>
                  <a:lnTo>
                    <a:pt x="213" y="505"/>
                  </a:lnTo>
                  <a:lnTo>
                    <a:pt x="220" y="498"/>
                  </a:lnTo>
                  <a:lnTo>
                    <a:pt x="226" y="488"/>
                  </a:lnTo>
                  <a:lnTo>
                    <a:pt x="232" y="479"/>
                  </a:lnTo>
                  <a:lnTo>
                    <a:pt x="239" y="469"/>
                  </a:lnTo>
                  <a:lnTo>
                    <a:pt x="247" y="460"/>
                  </a:lnTo>
                  <a:lnTo>
                    <a:pt x="255" y="450"/>
                  </a:lnTo>
                  <a:lnTo>
                    <a:pt x="262" y="441"/>
                  </a:lnTo>
                  <a:lnTo>
                    <a:pt x="270" y="431"/>
                  </a:lnTo>
                  <a:lnTo>
                    <a:pt x="279" y="422"/>
                  </a:lnTo>
                  <a:lnTo>
                    <a:pt x="287" y="412"/>
                  </a:lnTo>
                  <a:lnTo>
                    <a:pt x="294" y="401"/>
                  </a:lnTo>
                  <a:lnTo>
                    <a:pt x="304" y="391"/>
                  </a:lnTo>
                  <a:lnTo>
                    <a:pt x="313" y="382"/>
                  </a:lnTo>
                  <a:lnTo>
                    <a:pt x="321" y="372"/>
                  </a:lnTo>
                  <a:lnTo>
                    <a:pt x="331" y="363"/>
                  </a:lnTo>
                  <a:lnTo>
                    <a:pt x="340" y="353"/>
                  </a:lnTo>
                  <a:lnTo>
                    <a:pt x="350" y="342"/>
                  </a:lnTo>
                  <a:lnTo>
                    <a:pt x="359" y="332"/>
                  </a:lnTo>
                  <a:lnTo>
                    <a:pt x="370" y="323"/>
                  </a:lnTo>
                  <a:lnTo>
                    <a:pt x="380" y="313"/>
                  </a:lnTo>
                  <a:lnTo>
                    <a:pt x="390" y="304"/>
                  </a:lnTo>
                  <a:lnTo>
                    <a:pt x="399" y="294"/>
                  </a:lnTo>
                  <a:lnTo>
                    <a:pt x="410" y="283"/>
                  </a:lnTo>
                  <a:lnTo>
                    <a:pt x="420" y="275"/>
                  </a:lnTo>
                  <a:lnTo>
                    <a:pt x="429" y="266"/>
                  </a:lnTo>
                  <a:lnTo>
                    <a:pt x="439" y="256"/>
                  </a:lnTo>
                  <a:lnTo>
                    <a:pt x="450" y="247"/>
                  </a:lnTo>
                  <a:lnTo>
                    <a:pt x="462" y="237"/>
                  </a:lnTo>
                  <a:lnTo>
                    <a:pt x="471" y="230"/>
                  </a:lnTo>
                  <a:lnTo>
                    <a:pt x="483" y="218"/>
                  </a:lnTo>
                  <a:lnTo>
                    <a:pt x="492" y="211"/>
                  </a:lnTo>
                  <a:lnTo>
                    <a:pt x="502" y="201"/>
                  </a:lnTo>
                  <a:lnTo>
                    <a:pt x="513" y="194"/>
                  </a:lnTo>
                  <a:lnTo>
                    <a:pt x="523" y="184"/>
                  </a:lnTo>
                  <a:lnTo>
                    <a:pt x="534" y="175"/>
                  </a:lnTo>
                  <a:lnTo>
                    <a:pt x="544" y="167"/>
                  </a:lnTo>
                  <a:lnTo>
                    <a:pt x="553" y="159"/>
                  </a:lnTo>
                  <a:lnTo>
                    <a:pt x="564" y="152"/>
                  </a:lnTo>
                  <a:lnTo>
                    <a:pt x="574" y="144"/>
                  </a:lnTo>
                  <a:lnTo>
                    <a:pt x="583" y="137"/>
                  </a:lnTo>
                  <a:lnTo>
                    <a:pt x="593" y="131"/>
                  </a:lnTo>
                  <a:lnTo>
                    <a:pt x="602" y="123"/>
                  </a:lnTo>
                  <a:lnTo>
                    <a:pt x="612" y="118"/>
                  </a:lnTo>
                  <a:lnTo>
                    <a:pt x="621" y="110"/>
                  </a:lnTo>
                  <a:lnTo>
                    <a:pt x="631" y="106"/>
                  </a:lnTo>
                  <a:lnTo>
                    <a:pt x="641" y="99"/>
                  </a:lnTo>
                  <a:lnTo>
                    <a:pt x="650" y="93"/>
                  </a:lnTo>
                  <a:lnTo>
                    <a:pt x="658" y="89"/>
                  </a:lnTo>
                  <a:lnTo>
                    <a:pt x="667" y="83"/>
                  </a:lnTo>
                  <a:lnTo>
                    <a:pt x="675" y="78"/>
                  </a:lnTo>
                  <a:lnTo>
                    <a:pt x="682" y="74"/>
                  </a:lnTo>
                  <a:lnTo>
                    <a:pt x="690" y="70"/>
                  </a:lnTo>
                  <a:lnTo>
                    <a:pt x="699" y="66"/>
                  </a:lnTo>
                  <a:lnTo>
                    <a:pt x="705" y="62"/>
                  </a:lnTo>
                  <a:lnTo>
                    <a:pt x="713" y="59"/>
                  </a:lnTo>
                  <a:lnTo>
                    <a:pt x="720" y="57"/>
                  </a:lnTo>
                  <a:lnTo>
                    <a:pt x="728" y="55"/>
                  </a:lnTo>
                  <a:lnTo>
                    <a:pt x="734" y="51"/>
                  </a:lnTo>
                  <a:lnTo>
                    <a:pt x="739" y="51"/>
                  </a:lnTo>
                  <a:lnTo>
                    <a:pt x="745" y="49"/>
                  </a:lnTo>
                  <a:lnTo>
                    <a:pt x="753" y="49"/>
                  </a:lnTo>
                  <a:lnTo>
                    <a:pt x="757" y="47"/>
                  </a:lnTo>
                  <a:lnTo>
                    <a:pt x="762" y="47"/>
                  </a:lnTo>
                  <a:lnTo>
                    <a:pt x="766" y="45"/>
                  </a:lnTo>
                  <a:lnTo>
                    <a:pt x="772" y="45"/>
                  </a:lnTo>
                  <a:lnTo>
                    <a:pt x="776" y="45"/>
                  </a:lnTo>
                  <a:lnTo>
                    <a:pt x="781" y="43"/>
                  </a:lnTo>
                  <a:lnTo>
                    <a:pt x="785" y="43"/>
                  </a:lnTo>
                  <a:lnTo>
                    <a:pt x="791" y="43"/>
                  </a:lnTo>
                  <a:lnTo>
                    <a:pt x="798" y="42"/>
                  </a:lnTo>
                  <a:lnTo>
                    <a:pt x="806" y="42"/>
                  </a:lnTo>
                  <a:lnTo>
                    <a:pt x="814" y="42"/>
                  </a:lnTo>
                  <a:lnTo>
                    <a:pt x="821" y="42"/>
                  </a:lnTo>
                  <a:lnTo>
                    <a:pt x="827" y="42"/>
                  </a:lnTo>
                  <a:lnTo>
                    <a:pt x="834" y="42"/>
                  </a:lnTo>
                  <a:lnTo>
                    <a:pt x="838" y="43"/>
                  </a:lnTo>
                  <a:lnTo>
                    <a:pt x="844" y="45"/>
                  </a:lnTo>
                  <a:lnTo>
                    <a:pt x="850" y="47"/>
                  </a:lnTo>
                  <a:lnTo>
                    <a:pt x="855" y="49"/>
                  </a:lnTo>
                  <a:lnTo>
                    <a:pt x="859" y="51"/>
                  </a:lnTo>
                  <a:lnTo>
                    <a:pt x="863" y="55"/>
                  </a:lnTo>
                  <a:lnTo>
                    <a:pt x="869" y="59"/>
                  </a:lnTo>
                  <a:lnTo>
                    <a:pt x="874" y="68"/>
                  </a:lnTo>
                  <a:lnTo>
                    <a:pt x="876" y="72"/>
                  </a:lnTo>
                  <a:lnTo>
                    <a:pt x="878" y="76"/>
                  </a:lnTo>
                  <a:lnTo>
                    <a:pt x="880" y="81"/>
                  </a:lnTo>
                  <a:lnTo>
                    <a:pt x="882" y="89"/>
                  </a:lnTo>
                  <a:lnTo>
                    <a:pt x="884" y="95"/>
                  </a:lnTo>
                  <a:lnTo>
                    <a:pt x="884" y="100"/>
                  </a:lnTo>
                  <a:lnTo>
                    <a:pt x="886" y="108"/>
                  </a:lnTo>
                  <a:lnTo>
                    <a:pt x="886" y="116"/>
                  </a:lnTo>
                  <a:lnTo>
                    <a:pt x="886" y="125"/>
                  </a:lnTo>
                  <a:lnTo>
                    <a:pt x="888" y="135"/>
                  </a:lnTo>
                  <a:lnTo>
                    <a:pt x="888" y="138"/>
                  </a:lnTo>
                  <a:lnTo>
                    <a:pt x="888" y="144"/>
                  </a:lnTo>
                  <a:lnTo>
                    <a:pt x="888" y="148"/>
                  </a:lnTo>
                  <a:lnTo>
                    <a:pt x="888" y="154"/>
                  </a:lnTo>
                  <a:lnTo>
                    <a:pt x="888" y="159"/>
                  </a:lnTo>
                  <a:lnTo>
                    <a:pt x="888" y="165"/>
                  </a:lnTo>
                  <a:lnTo>
                    <a:pt x="886" y="171"/>
                  </a:lnTo>
                  <a:lnTo>
                    <a:pt x="886" y="178"/>
                  </a:lnTo>
                  <a:lnTo>
                    <a:pt x="884" y="186"/>
                  </a:lnTo>
                  <a:lnTo>
                    <a:pt x="882" y="194"/>
                  </a:lnTo>
                  <a:lnTo>
                    <a:pt x="880" y="201"/>
                  </a:lnTo>
                  <a:lnTo>
                    <a:pt x="880" y="213"/>
                  </a:lnTo>
                  <a:lnTo>
                    <a:pt x="878" y="220"/>
                  </a:lnTo>
                  <a:lnTo>
                    <a:pt x="876" y="230"/>
                  </a:lnTo>
                  <a:lnTo>
                    <a:pt x="874" y="239"/>
                  </a:lnTo>
                  <a:lnTo>
                    <a:pt x="872" y="251"/>
                  </a:lnTo>
                  <a:lnTo>
                    <a:pt x="869" y="260"/>
                  </a:lnTo>
                  <a:lnTo>
                    <a:pt x="867" y="272"/>
                  </a:lnTo>
                  <a:lnTo>
                    <a:pt x="865" y="283"/>
                  </a:lnTo>
                  <a:lnTo>
                    <a:pt x="861" y="296"/>
                  </a:lnTo>
                  <a:lnTo>
                    <a:pt x="857" y="308"/>
                  </a:lnTo>
                  <a:lnTo>
                    <a:pt x="855" y="319"/>
                  </a:lnTo>
                  <a:lnTo>
                    <a:pt x="852" y="332"/>
                  </a:lnTo>
                  <a:lnTo>
                    <a:pt x="850" y="344"/>
                  </a:lnTo>
                  <a:lnTo>
                    <a:pt x="844" y="357"/>
                  </a:lnTo>
                  <a:lnTo>
                    <a:pt x="842" y="368"/>
                  </a:lnTo>
                  <a:lnTo>
                    <a:pt x="838" y="382"/>
                  </a:lnTo>
                  <a:lnTo>
                    <a:pt x="834" y="395"/>
                  </a:lnTo>
                  <a:lnTo>
                    <a:pt x="831" y="408"/>
                  </a:lnTo>
                  <a:lnTo>
                    <a:pt x="827" y="422"/>
                  </a:lnTo>
                  <a:lnTo>
                    <a:pt x="823" y="435"/>
                  </a:lnTo>
                  <a:lnTo>
                    <a:pt x="819" y="450"/>
                  </a:lnTo>
                  <a:lnTo>
                    <a:pt x="815" y="462"/>
                  </a:lnTo>
                  <a:lnTo>
                    <a:pt x="812" y="477"/>
                  </a:lnTo>
                  <a:lnTo>
                    <a:pt x="808" y="490"/>
                  </a:lnTo>
                  <a:lnTo>
                    <a:pt x="804" y="503"/>
                  </a:lnTo>
                  <a:lnTo>
                    <a:pt x="798" y="517"/>
                  </a:lnTo>
                  <a:lnTo>
                    <a:pt x="795" y="530"/>
                  </a:lnTo>
                  <a:lnTo>
                    <a:pt x="791" y="541"/>
                  </a:lnTo>
                  <a:lnTo>
                    <a:pt x="787" y="557"/>
                  </a:lnTo>
                  <a:lnTo>
                    <a:pt x="783" y="568"/>
                  </a:lnTo>
                  <a:lnTo>
                    <a:pt x="779" y="581"/>
                  </a:lnTo>
                  <a:lnTo>
                    <a:pt x="776" y="595"/>
                  </a:lnTo>
                  <a:lnTo>
                    <a:pt x="772" y="608"/>
                  </a:lnTo>
                  <a:lnTo>
                    <a:pt x="766" y="619"/>
                  </a:lnTo>
                  <a:lnTo>
                    <a:pt x="764" y="631"/>
                  </a:lnTo>
                  <a:lnTo>
                    <a:pt x="758" y="642"/>
                  </a:lnTo>
                  <a:lnTo>
                    <a:pt x="757" y="654"/>
                  </a:lnTo>
                  <a:lnTo>
                    <a:pt x="753" y="665"/>
                  </a:lnTo>
                  <a:lnTo>
                    <a:pt x="749" y="676"/>
                  </a:lnTo>
                  <a:lnTo>
                    <a:pt x="745" y="688"/>
                  </a:lnTo>
                  <a:lnTo>
                    <a:pt x="741" y="699"/>
                  </a:lnTo>
                  <a:lnTo>
                    <a:pt x="737" y="707"/>
                  </a:lnTo>
                  <a:lnTo>
                    <a:pt x="734" y="718"/>
                  </a:lnTo>
                  <a:lnTo>
                    <a:pt x="732" y="726"/>
                  </a:lnTo>
                  <a:lnTo>
                    <a:pt x="728" y="735"/>
                  </a:lnTo>
                  <a:lnTo>
                    <a:pt x="726" y="743"/>
                  </a:lnTo>
                  <a:lnTo>
                    <a:pt x="724" y="751"/>
                  </a:lnTo>
                  <a:lnTo>
                    <a:pt x="720" y="758"/>
                  </a:lnTo>
                  <a:lnTo>
                    <a:pt x="718" y="766"/>
                  </a:lnTo>
                  <a:lnTo>
                    <a:pt x="717" y="771"/>
                  </a:lnTo>
                  <a:lnTo>
                    <a:pt x="713" y="777"/>
                  </a:lnTo>
                  <a:lnTo>
                    <a:pt x="713" y="783"/>
                  </a:lnTo>
                  <a:lnTo>
                    <a:pt x="711" y="787"/>
                  </a:lnTo>
                  <a:lnTo>
                    <a:pt x="709" y="790"/>
                  </a:lnTo>
                  <a:lnTo>
                    <a:pt x="707" y="796"/>
                  </a:lnTo>
                  <a:lnTo>
                    <a:pt x="707" y="798"/>
                  </a:lnTo>
                  <a:lnTo>
                    <a:pt x="707" y="802"/>
                  </a:lnTo>
                  <a:lnTo>
                    <a:pt x="701" y="808"/>
                  </a:lnTo>
                  <a:lnTo>
                    <a:pt x="699" y="815"/>
                  </a:lnTo>
                  <a:lnTo>
                    <a:pt x="696" y="821"/>
                  </a:lnTo>
                  <a:lnTo>
                    <a:pt x="694" y="828"/>
                  </a:lnTo>
                  <a:lnTo>
                    <a:pt x="694" y="836"/>
                  </a:lnTo>
                  <a:lnTo>
                    <a:pt x="692" y="842"/>
                  </a:lnTo>
                  <a:lnTo>
                    <a:pt x="692" y="846"/>
                  </a:lnTo>
                  <a:lnTo>
                    <a:pt x="694" y="851"/>
                  </a:lnTo>
                  <a:lnTo>
                    <a:pt x="696" y="855"/>
                  </a:lnTo>
                  <a:lnTo>
                    <a:pt x="701" y="859"/>
                  </a:lnTo>
                  <a:lnTo>
                    <a:pt x="705" y="859"/>
                  </a:lnTo>
                  <a:lnTo>
                    <a:pt x="709" y="857"/>
                  </a:lnTo>
                  <a:lnTo>
                    <a:pt x="715" y="855"/>
                  </a:lnTo>
                  <a:lnTo>
                    <a:pt x="722" y="851"/>
                  </a:lnTo>
                  <a:lnTo>
                    <a:pt x="722" y="851"/>
                  </a:lnTo>
                  <a:close/>
                </a:path>
              </a:pathLst>
            </a:custGeom>
            <a:solidFill>
              <a:srgbClr val="4D4D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5" name="Freeform 37"/>
            <p:cNvSpPr>
              <a:spLocks/>
            </p:cNvSpPr>
            <p:nvPr/>
          </p:nvSpPr>
          <p:spPr bwMode="auto">
            <a:xfrm>
              <a:off x="8101013" y="4291013"/>
              <a:ext cx="465137" cy="933450"/>
            </a:xfrm>
            <a:custGeom>
              <a:avLst/>
              <a:gdLst/>
              <a:ahLst/>
              <a:cxnLst>
                <a:cxn ang="0">
                  <a:pos x="447" y="508"/>
                </a:cxn>
                <a:cxn ang="0">
                  <a:pos x="472" y="449"/>
                </a:cxn>
                <a:cxn ang="0">
                  <a:pos x="502" y="367"/>
                </a:cxn>
                <a:cxn ang="0">
                  <a:pos x="531" y="278"/>
                </a:cxn>
                <a:cxn ang="0">
                  <a:pos x="556" y="187"/>
                </a:cxn>
                <a:cxn ang="0">
                  <a:pos x="575" y="107"/>
                </a:cxn>
                <a:cxn ang="0">
                  <a:pos x="586" y="44"/>
                </a:cxn>
                <a:cxn ang="0">
                  <a:pos x="584" y="8"/>
                </a:cxn>
                <a:cxn ang="0">
                  <a:pos x="548" y="0"/>
                </a:cxn>
                <a:cxn ang="0">
                  <a:pos x="499" y="14"/>
                </a:cxn>
                <a:cxn ang="0">
                  <a:pos x="440" y="40"/>
                </a:cxn>
                <a:cxn ang="0">
                  <a:pos x="371" y="84"/>
                </a:cxn>
                <a:cxn ang="0">
                  <a:pos x="303" y="141"/>
                </a:cxn>
                <a:cxn ang="0">
                  <a:pos x="236" y="213"/>
                </a:cxn>
                <a:cxn ang="0">
                  <a:pos x="177" y="301"/>
                </a:cxn>
                <a:cxn ang="0">
                  <a:pos x="130" y="398"/>
                </a:cxn>
                <a:cxn ang="0">
                  <a:pos x="90" y="495"/>
                </a:cxn>
                <a:cxn ang="0">
                  <a:pos x="57" y="590"/>
                </a:cxn>
                <a:cxn ang="0">
                  <a:pos x="35" y="679"/>
                </a:cxn>
                <a:cxn ang="0">
                  <a:pos x="16" y="763"/>
                </a:cxn>
                <a:cxn ang="0">
                  <a:pos x="6" y="837"/>
                </a:cxn>
                <a:cxn ang="0">
                  <a:pos x="0" y="901"/>
                </a:cxn>
                <a:cxn ang="0">
                  <a:pos x="0" y="956"/>
                </a:cxn>
                <a:cxn ang="0">
                  <a:pos x="4" y="998"/>
                </a:cxn>
                <a:cxn ang="0">
                  <a:pos x="10" y="1038"/>
                </a:cxn>
                <a:cxn ang="0">
                  <a:pos x="21" y="1084"/>
                </a:cxn>
                <a:cxn ang="0">
                  <a:pos x="42" y="1139"/>
                </a:cxn>
                <a:cxn ang="0">
                  <a:pos x="78" y="1177"/>
                </a:cxn>
                <a:cxn ang="0">
                  <a:pos x="82" y="1143"/>
                </a:cxn>
                <a:cxn ang="0">
                  <a:pos x="56" y="1099"/>
                </a:cxn>
                <a:cxn ang="0">
                  <a:pos x="46" y="1051"/>
                </a:cxn>
                <a:cxn ang="0">
                  <a:pos x="46" y="1010"/>
                </a:cxn>
                <a:cxn ang="0">
                  <a:pos x="46" y="960"/>
                </a:cxn>
                <a:cxn ang="0">
                  <a:pos x="48" y="903"/>
                </a:cxn>
                <a:cxn ang="0">
                  <a:pos x="54" y="839"/>
                </a:cxn>
                <a:cxn ang="0">
                  <a:pos x="59" y="768"/>
                </a:cxn>
                <a:cxn ang="0">
                  <a:pos x="71" y="702"/>
                </a:cxn>
                <a:cxn ang="0">
                  <a:pos x="86" y="633"/>
                </a:cxn>
                <a:cxn ang="0">
                  <a:pos x="105" y="571"/>
                </a:cxn>
                <a:cxn ang="0">
                  <a:pos x="132" y="504"/>
                </a:cxn>
                <a:cxn ang="0">
                  <a:pos x="166" y="438"/>
                </a:cxn>
                <a:cxn ang="0">
                  <a:pos x="206" y="369"/>
                </a:cxn>
                <a:cxn ang="0">
                  <a:pos x="248" y="306"/>
                </a:cxn>
                <a:cxn ang="0">
                  <a:pos x="291" y="247"/>
                </a:cxn>
                <a:cxn ang="0">
                  <a:pos x="331" y="200"/>
                </a:cxn>
                <a:cxn ang="0">
                  <a:pos x="369" y="162"/>
                </a:cxn>
                <a:cxn ang="0">
                  <a:pos x="424" y="116"/>
                </a:cxn>
                <a:cxn ang="0">
                  <a:pos x="468" y="82"/>
                </a:cxn>
                <a:cxn ang="0">
                  <a:pos x="516" y="71"/>
                </a:cxn>
                <a:cxn ang="0">
                  <a:pos x="527" y="112"/>
                </a:cxn>
                <a:cxn ang="0">
                  <a:pos x="521" y="158"/>
                </a:cxn>
                <a:cxn ang="0">
                  <a:pos x="506" y="213"/>
                </a:cxn>
                <a:cxn ang="0">
                  <a:pos x="489" y="276"/>
                </a:cxn>
                <a:cxn ang="0">
                  <a:pos x="468" y="339"/>
                </a:cxn>
                <a:cxn ang="0">
                  <a:pos x="447" y="398"/>
                </a:cxn>
                <a:cxn ang="0">
                  <a:pos x="430" y="443"/>
                </a:cxn>
                <a:cxn ang="0">
                  <a:pos x="413" y="489"/>
                </a:cxn>
                <a:cxn ang="0">
                  <a:pos x="392" y="538"/>
                </a:cxn>
                <a:cxn ang="0">
                  <a:pos x="421" y="540"/>
                </a:cxn>
              </a:cxnLst>
              <a:rect l="0" t="0" r="r" b="b"/>
              <a:pathLst>
                <a:path w="588" h="1177">
                  <a:moveTo>
                    <a:pt x="426" y="540"/>
                  </a:moveTo>
                  <a:lnTo>
                    <a:pt x="428" y="536"/>
                  </a:lnTo>
                  <a:lnTo>
                    <a:pt x="434" y="531"/>
                  </a:lnTo>
                  <a:lnTo>
                    <a:pt x="436" y="527"/>
                  </a:lnTo>
                  <a:lnTo>
                    <a:pt x="440" y="523"/>
                  </a:lnTo>
                  <a:lnTo>
                    <a:pt x="442" y="517"/>
                  </a:lnTo>
                  <a:lnTo>
                    <a:pt x="445" y="514"/>
                  </a:lnTo>
                  <a:lnTo>
                    <a:pt x="447" y="508"/>
                  </a:lnTo>
                  <a:lnTo>
                    <a:pt x="449" y="500"/>
                  </a:lnTo>
                  <a:lnTo>
                    <a:pt x="453" y="495"/>
                  </a:lnTo>
                  <a:lnTo>
                    <a:pt x="457" y="487"/>
                  </a:lnTo>
                  <a:lnTo>
                    <a:pt x="459" y="481"/>
                  </a:lnTo>
                  <a:lnTo>
                    <a:pt x="462" y="474"/>
                  </a:lnTo>
                  <a:lnTo>
                    <a:pt x="466" y="464"/>
                  </a:lnTo>
                  <a:lnTo>
                    <a:pt x="470" y="457"/>
                  </a:lnTo>
                  <a:lnTo>
                    <a:pt x="472" y="449"/>
                  </a:lnTo>
                  <a:lnTo>
                    <a:pt x="478" y="439"/>
                  </a:lnTo>
                  <a:lnTo>
                    <a:pt x="480" y="430"/>
                  </a:lnTo>
                  <a:lnTo>
                    <a:pt x="483" y="420"/>
                  </a:lnTo>
                  <a:lnTo>
                    <a:pt x="487" y="409"/>
                  </a:lnTo>
                  <a:lnTo>
                    <a:pt x="491" y="400"/>
                  </a:lnTo>
                  <a:lnTo>
                    <a:pt x="495" y="388"/>
                  </a:lnTo>
                  <a:lnTo>
                    <a:pt x="499" y="379"/>
                  </a:lnTo>
                  <a:lnTo>
                    <a:pt x="502" y="367"/>
                  </a:lnTo>
                  <a:lnTo>
                    <a:pt x="506" y="356"/>
                  </a:lnTo>
                  <a:lnTo>
                    <a:pt x="510" y="344"/>
                  </a:lnTo>
                  <a:lnTo>
                    <a:pt x="514" y="335"/>
                  </a:lnTo>
                  <a:lnTo>
                    <a:pt x="516" y="323"/>
                  </a:lnTo>
                  <a:lnTo>
                    <a:pt x="521" y="312"/>
                  </a:lnTo>
                  <a:lnTo>
                    <a:pt x="523" y="301"/>
                  </a:lnTo>
                  <a:lnTo>
                    <a:pt x="529" y="289"/>
                  </a:lnTo>
                  <a:lnTo>
                    <a:pt x="531" y="278"/>
                  </a:lnTo>
                  <a:lnTo>
                    <a:pt x="535" y="266"/>
                  </a:lnTo>
                  <a:lnTo>
                    <a:pt x="537" y="255"/>
                  </a:lnTo>
                  <a:lnTo>
                    <a:pt x="540" y="244"/>
                  </a:lnTo>
                  <a:lnTo>
                    <a:pt x="544" y="230"/>
                  </a:lnTo>
                  <a:lnTo>
                    <a:pt x="548" y="221"/>
                  </a:lnTo>
                  <a:lnTo>
                    <a:pt x="550" y="209"/>
                  </a:lnTo>
                  <a:lnTo>
                    <a:pt x="554" y="198"/>
                  </a:lnTo>
                  <a:lnTo>
                    <a:pt x="556" y="187"/>
                  </a:lnTo>
                  <a:lnTo>
                    <a:pt x="559" y="177"/>
                  </a:lnTo>
                  <a:lnTo>
                    <a:pt x="561" y="166"/>
                  </a:lnTo>
                  <a:lnTo>
                    <a:pt x="565" y="156"/>
                  </a:lnTo>
                  <a:lnTo>
                    <a:pt x="567" y="145"/>
                  </a:lnTo>
                  <a:lnTo>
                    <a:pt x="569" y="135"/>
                  </a:lnTo>
                  <a:lnTo>
                    <a:pt x="573" y="126"/>
                  </a:lnTo>
                  <a:lnTo>
                    <a:pt x="575" y="116"/>
                  </a:lnTo>
                  <a:lnTo>
                    <a:pt x="575" y="107"/>
                  </a:lnTo>
                  <a:lnTo>
                    <a:pt x="578" y="97"/>
                  </a:lnTo>
                  <a:lnTo>
                    <a:pt x="578" y="88"/>
                  </a:lnTo>
                  <a:lnTo>
                    <a:pt x="580" y="80"/>
                  </a:lnTo>
                  <a:lnTo>
                    <a:pt x="582" y="73"/>
                  </a:lnTo>
                  <a:lnTo>
                    <a:pt x="584" y="65"/>
                  </a:lnTo>
                  <a:lnTo>
                    <a:pt x="584" y="57"/>
                  </a:lnTo>
                  <a:lnTo>
                    <a:pt x="586" y="52"/>
                  </a:lnTo>
                  <a:lnTo>
                    <a:pt x="586" y="44"/>
                  </a:lnTo>
                  <a:lnTo>
                    <a:pt x="588" y="38"/>
                  </a:lnTo>
                  <a:lnTo>
                    <a:pt x="588" y="33"/>
                  </a:lnTo>
                  <a:lnTo>
                    <a:pt x="588" y="29"/>
                  </a:lnTo>
                  <a:lnTo>
                    <a:pt x="588" y="23"/>
                  </a:lnTo>
                  <a:lnTo>
                    <a:pt x="588" y="21"/>
                  </a:lnTo>
                  <a:lnTo>
                    <a:pt x="588" y="17"/>
                  </a:lnTo>
                  <a:lnTo>
                    <a:pt x="588" y="14"/>
                  </a:lnTo>
                  <a:lnTo>
                    <a:pt x="584" y="8"/>
                  </a:lnTo>
                  <a:lnTo>
                    <a:pt x="580" y="6"/>
                  </a:lnTo>
                  <a:lnTo>
                    <a:pt x="575" y="2"/>
                  </a:lnTo>
                  <a:lnTo>
                    <a:pt x="569" y="0"/>
                  </a:lnTo>
                  <a:lnTo>
                    <a:pt x="565" y="0"/>
                  </a:lnTo>
                  <a:lnTo>
                    <a:pt x="561" y="0"/>
                  </a:lnTo>
                  <a:lnTo>
                    <a:pt x="556" y="0"/>
                  </a:lnTo>
                  <a:lnTo>
                    <a:pt x="552" y="0"/>
                  </a:lnTo>
                  <a:lnTo>
                    <a:pt x="548" y="0"/>
                  </a:lnTo>
                  <a:lnTo>
                    <a:pt x="542" y="0"/>
                  </a:lnTo>
                  <a:lnTo>
                    <a:pt x="537" y="2"/>
                  </a:lnTo>
                  <a:lnTo>
                    <a:pt x="531" y="4"/>
                  </a:lnTo>
                  <a:lnTo>
                    <a:pt x="525" y="4"/>
                  </a:lnTo>
                  <a:lnTo>
                    <a:pt x="518" y="6"/>
                  </a:lnTo>
                  <a:lnTo>
                    <a:pt x="512" y="8"/>
                  </a:lnTo>
                  <a:lnTo>
                    <a:pt x="506" y="10"/>
                  </a:lnTo>
                  <a:lnTo>
                    <a:pt x="499" y="14"/>
                  </a:lnTo>
                  <a:lnTo>
                    <a:pt x="493" y="16"/>
                  </a:lnTo>
                  <a:lnTo>
                    <a:pt x="485" y="19"/>
                  </a:lnTo>
                  <a:lnTo>
                    <a:pt x="478" y="21"/>
                  </a:lnTo>
                  <a:lnTo>
                    <a:pt x="470" y="25"/>
                  </a:lnTo>
                  <a:lnTo>
                    <a:pt x="462" y="29"/>
                  </a:lnTo>
                  <a:lnTo>
                    <a:pt x="455" y="33"/>
                  </a:lnTo>
                  <a:lnTo>
                    <a:pt x="447" y="36"/>
                  </a:lnTo>
                  <a:lnTo>
                    <a:pt x="440" y="40"/>
                  </a:lnTo>
                  <a:lnTo>
                    <a:pt x="432" y="46"/>
                  </a:lnTo>
                  <a:lnTo>
                    <a:pt x="423" y="50"/>
                  </a:lnTo>
                  <a:lnTo>
                    <a:pt x="415" y="55"/>
                  </a:lnTo>
                  <a:lnTo>
                    <a:pt x="407" y="61"/>
                  </a:lnTo>
                  <a:lnTo>
                    <a:pt x="398" y="65"/>
                  </a:lnTo>
                  <a:lnTo>
                    <a:pt x="388" y="73"/>
                  </a:lnTo>
                  <a:lnTo>
                    <a:pt x="381" y="78"/>
                  </a:lnTo>
                  <a:lnTo>
                    <a:pt x="371" y="84"/>
                  </a:lnTo>
                  <a:lnTo>
                    <a:pt x="364" y="90"/>
                  </a:lnTo>
                  <a:lnTo>
                    <a:pt x="356" y="97"/>
                  </a:lnTo>
                  <a:lnTo>
                    <a:pt x="347" y="105"/>
                  </a:lnTo>
                  <a:lnTo>
                    <a:pt x="337" y="111"/>
                  </a:lnTo>
                  <a:lnTo>
                    <a:pt x="329" y="118"/>
                  </a:lnTo>
                  <a:lnTo>
                    <a:pt x="320" y="126"/>
                  </a:lnTo>
                  <a:lnTo>
                    <a:pt x="312" y="133"/>
                  </a:lnTo>
                  <a:lnTo>
                    <a:pt x="303" y="141"/>
                  </a:lnTo>
                  <a:lnTo>
                    <a:pt x="295" y="151"/>
                  </a:lnTo>
                  <a:lnTo>
                    <a:pt x="286" y="158"/>
                  </a:lnTo>
                  <a:lnTo>
                    <a:pt x="278" y="168"/>
                  </a:lnTo>
                  <a:lnTo>
                    <a:pt x="269" y="177"/>
                  </a:lnTo>
                  <a:lnTo>
                    <a:pt x="261" y="185"/>
                  </a:lnTo>
                  <a:lnTo>
                    <a:pt x="253" y="194"/>
                  </a:lnTo>
                  <a:lnTo>
                    <a:pt x="246" y="204"/>
                  </a:lnTo>
                  <a:lnTo>
                    <a:pt x="236" y="213"/>
                  </a:lnTo>
                  <a:lnTo>
                    <a:pt x="229" y="223"/>
                  </a:lnTo>
                  <a:lnTo>
                    <a:pt x="221" y="234"/>
                  </a:lnTo>
                  <a:lnTo>
                    <a:pt x="213" y="246"/>
                  </a:lnTo>
                  <a:lnTo>
                    <a:pt x="206" y="255"/>
                  </a:lnTo>
                  <a:lnTo>
                    <a:pt x="198" y="266"/>
                  </a:lnTo>
                  <a:lnTo>
                    <a:pt x="191" y="276"/>
                  </a:lnTo>
                  <a:lnTo>
                    <a:pt x="185" y="289"/>
                  </a:lnTo>
                  <a:lnTo>
                    <a:pt x="177" y="301"/>
                  </a:lnTo>
                  <a:lnTo>
                    <a:pt x="172" y="312"/>
                  </a:lnTo>
                  <a:lnTo>
                    <a:pt x="164" y="325"/>
                  </a:lnTo>
                  <a:lnTo>
                    <a:pt x="160" y="337"/>
                  </a:lnTo>
                  <a:lnTo>
                    <a:pt x="153" y="348"/>
                  </a:lnTo>
                  <a:lnTo>
                    <a:pt x="147" y="361"/>
                  </a:lnTo>
                  <a:lnTo>
                    <a:pt x="141" y="373"/>
                  </a:lnTo>
                  <a:lnTo>
                    <a:pt x="135" y="386"/>
                  </a:lnTo>
                  <a:lnTo>
                    <a:pt x="130" y="398"/>
                  </a:lnTo>
                  <a:lnTo>
                    <a:pt x="124" y="411"/>
                  </a:lnTo>
                  <a:lnTo>
                    <a:pt x="118" y="422"/>
                  </a:lnTo>
                  <a:lnTo>
                    <a:pt x="115" y="436"/>
                  </a:lnTo>
                  <a:lnTo>
                    <a:pt x="109" y="447"/>
                  </a:lnTo>
                  <a:lnTo>
                    <a:pt x="103" y="458"/>
                  </a:lnTo>
                  <a:lnTo>
                    <a:pt x="97" y="470"/>
                  </a:lnTo>
                  <a:lnTo>
                    <a:pt x="94" y="483"/>
                  </a:lnTo>
                  <a:lnTo>
                    <a:pt x="90" y="495"/>
                  </a:lnTo>
                  <a:lnTo>
                    <a:pt x="86" y="508"/>
                  </a:lnTo>
                  <a:lnTo>
                    <a:pt x="80" y="519"/>
                  </a:lnTo>
                  <a:lnTo>
                    <a:pt x="78" y="531"/>
                  </a:lnTo>
                  <a:lnTo>
                    <a:pt x="73" y="542"/>
                  </a:lnTo>
                  <a:lnTo>
                    <a:pt x="69" y="553"/>
                  </a:lnTo>
                  <a:lnTo>
                    <a:pt x="65" y="565"/>
                  </a:lnTo>
                  <a:lnTo>
                    <a:pt x="61" y="578"/>
                  </a:lnTo>
                  <a:lnTo>
                    <a:pt x="57" y="590"/>
                  </a:lnTo>
                  <a:lnTo>
                    <a:pt x="54" y="601"/>
                  </a:lnTo>
                  <a:lnTo>
                    <a:pt x="52" y="612"/>
                  </a:lnTo>
                  <a:lnTo>
                    <a:pt x="48" y="624"/>
                  </a:lnTo>
                  <a:lnTo>
                    <a:pt x="46" y="635"/>
                  </a:lnTo>
                  <a:lnTo>
                    <a:pt x="42" y="645"/>
                  </a:lnTo>
                  <a:lnTo>
                    <a:pt x="40" y="656"/>
                  </a:lnTo>
                  <a:lnTo>
                    <a:pt x="37" y="668"/>
                  </a:lnTo>
                  <a:lnTo>
                    <a:pt x="35" y="679"/>
                  </a:lnTo>
                  <a:lnTo>
                    <a:pt x="33" y="688"/>
                  </a:lnTo>
                  <a:lnTo>
                    <a:pt x="29" y="700"/>
                  </a:lnTo>
                  <a:lnTo>
                    <a:pt x="27" y="711"/>
                  </a:lnTo>
                  <a:lnTo>
                    <a:pt x="25" y="721"/>
                  </a:lnTo>
                  <a:lnTo>
                    <a:pt x="23" y="732"/>
                  </a:lnTo>
                  <a:lnTo>
                    <a:pt x="21" y="742"/>
                  </a:lnTo>
                  <a:lnTo>
                    <a:pt x="19" y="753"/>
                  </a:lnTo>
                  <a:lnTo>
                    <a:pt x="16" y="763"/>
                  </a:lnTo>
                  <a:lnTo>
                    <a:pt x="14" y="772"/>
                  </a:lnTo>
                  <a:lnTo>
                    <a:pt x="14" y="782"/>
                  </a:lnTo>
                  <a:lnTo>
                    <a:pt x="12" y="793"/>
                  </a:lnTo>
                  <a:lnTo>
                    <a:pt x="10" y="801"/>
                  </a:lnTo>
                  <a:lnTo>
                    <a:pt x="10" y="810"/>
                  </a:lnTo>
                  <a:lnTo>
                    <a:pt x="8" y="820"/>
                  </a:lnTo>
                  <a:lnTo>
                    <a:pt x="8" y="829"/>
                  </a:lnTo>
                  <a:lnTo>
                    <a:pt x="6" y="837"/>
                  </a:lnTo>
                  <a:lnTo>
                    <a:pt x="4" y="846"/>
                  </a:lnTo>
                  <a:lnTo>
                    <a:pt x="4" y="854"/>
                  </a:lnTo>
                  <a:lnTo>
                    <a:pt x="4" y="863"/>
                  </a:lnTo>
                  <a:lnTo>
                    <a:pt x="2" y="871"/>
                  </a:lnTo>
                  <a:lnTo>
                    <a:pt x="2" y="879"/>
                  </a:lnTo>
                  <a:lnTo>
                    <a:pt x="0" y="886"/>
                  </a:lnTo>
                  <a:lnTo>
                    <a:pt x="0" y="896"/>
                  </a:lnTo>
                  <a:lnTo>
                    <a:pt x="0" y="901"/>
                  </a:lnTo>
                  <a:lnTo>
                    <a:pt x="0" y="909"/>
                  </a:lnTo>
                  <a:lnTo>
                    <a:pt x="0" y="917"/>
                  </a:lnTo>
                  <a:lnTo>
                    <a:pt x="0" y="924"/>
                  </a:lnTo>
                  <a:lnTo>
                    <a:pt x="0" y="930"/>
                  </a:lnTo>
                  <a:lnTo>
                    <a:pt x="0" y="937"/>
                  </a:lnTo>
                  <a:lnTo>
                    <a:pt x="0" y="943"/>
                  </a:lnTo>
                  <a:lnTo>
                    <a:pt x="0" y="949"/>
                  </a:lnTo>
                  <a:lnTo>
                    <a:pt x="0" y="956"/>
                  </a:lnTo>
                  <a:lnTo>
                    <a:pt x="2" y="962"/>
                  </a:lnTo>
                  <a:lnTo>
                    <a:pt x="2" y="968"/>
                  </a:lnTo>
                  <a:lnTo>
                    <a:pt x="2" y="974"/>
                  </a:lnTo>
                  <a:lnTo>
                    <a:pt x="2" y="977"/>
                  </a:lnTo>
                  <a:lnTo>
                    <a:pt x="2" y="983"/>
                  </a:lnTo>
                  <a:lnTo>
                    <a:pt x="2" y="987"/>
                  </a:lnTo>
                  <a:lnTo>
                    <a:pt x="4" y="993"/>
                  </a:lnTo>
                  <a:lnTo>
                    <a:pt x="4" y="998"/>
                  </a:lnTo>
                  <a:lnTo>
                    <a:pt x="4" y="1002"/>
                  </a:lnTo>
                  <a:lnTo>
                    <a:pt x="6" y="1008"/>
                  </a:lnTo>
                  <a:lnTo>
                    <a:pt x="8" y="1013"/>
                  </a:lnTo>
                  <a:lnTo>
                    <a:pt x="8" y="1019"/>
                  </a:lnTo>
                  <a:lnTo>
                    <a:pt x="8" y="1023"/>
                  </a:lnTo>
                  <a:lnTo>
                    <a:pt x="8" y="1029"/>
                  </a:lnTo>
                  <a:lnTo>
                    <a:pt x="10" y="1034"/>
                  </a:lnTo>
                  <a:lnTo>
                    <a:pt x="10" y="1038"/>
                  </a:lnTo>
                  <a:lnTo>
                    <a:pt x="12" y="1044"/>
                  </a:lnTo>
                  <a:lnTo>
                    <a:pt x="14" y="1048"/>
                  </a:lnTo>
                  <a:lnTo>
                    <a:pt x="14" y="1053"/>
                  </a:lnTo>
                  <a:lnTo>
                    <a:pt x="16" y="1061"/>
                  </a:lnTo>
                  <a:lnTo>
                    <a:pt x="18" y="1070"/>
                  </a:lnTo>
                  <a:lnTo>
                    <a:pt x="19" y="1074"/>
                  </a:lnTo>
                  <a:lnTo>
                    <a:pt x="21" y="1080"/>
                  </a:lnTo>
                  <a:lnTo>
                    <a:pt x="21" y="1084"/>
                  </a:lnTo>
                  <a:lnTo>
                    <a:pt x="23" y="1090"/>
                  </a:lnTo>
                  <a:lnTo>
                    <a:pt x="25" y="1097"/>
                  </a:lnTo>
                  <a:lnTo>
                    <a:pt x="29" y="1105"/>
                  </a:lnTo>
                  <a:lnTo>
                    <a:pt x="31" y="1112"/>
                  </a:lnTo>
                  <a:lnTo>
                    <a:pt x="35" y="1122"/>
                  </a:lnTo>
                  <a:lnTo>
                    <a:pt x="37" y="1128"/>
                  </a:lnTo>
                  <a:lnTo>
                    <a:pt x="40" y="1133"/>
                  </a:lnTo>
                  <a:lnTo>
                    <a:pt x="42" y="1139"/>
                  </a:lnTo>
                  <a:lnTo>
                    <a:pt x="46" y="1147"/>
                  </a:lnTo>
                  <a:lnTo>
                    <a:pt x="48" y="1150"/>
                  </a:lnTo>
                  <a:lnTo>
                    <a:pt x="52" y="1156"/>
                  </a:lnTo>
                  <a:lnTo>
                    <a:pt x="56" y="1160"/>
                  </a:lnTo>
                  <a:lnTo>
                    <a:pt x="59" y="1166"/>
                  </a:lnTo>
                  <a:lnTo>
                    <a:pt x="65" y="1171"/>
                  </a:lnTo>
                  <a:lnTo>
                    <a:pt x="71" y="1175"/>
                  </a:lnTo>
                  <a:lnTo>
                    <a:pt x="78" y="1177"/>
                  </a:lnTo>
                  <a:lnTo>
                    <a:pt x="84" y="1177"/>
                  </a:lnTo>
                  <a:lnTo>
                    <a:pt x="88" y="1171"/>
                  </a:lnTo>
                  <a:lnTo>
                    <a:pt x="92" y="1169"/>
                  </a:lnTo>
                  <a:lnTo>
                    <a:pt x="92" y="1164"/>
                  </a:lnTo>
                  <a:lnTo>
                    <a:pt x="92" y="1160"/>
                  </a:lnTo>
                  <a:lnTo>
                    <a:pt x="88" y="1156"/>
                  </a:lnTo>
                  <a:lnTo>
                    <a:pt x="86" y="1150"/>
                  </a:lnTo>
                  <a:lnTo>
                    <a:pt x="82" y="1143"/>
                  </a:lnTo>
                  <a:lnTo>
                    <a:pt x="78" y="1137"/>
                  </a:lnTo>
                  <a:lnTo>
                    <a:pt x="73" y="1129"/>
                  </a:lnTo>
                  <a:lnTo>
                    <a:pt x="67" y="1122"/>
                  </a:lnTo>
                  <a:lnTo>
                    <a:pt x="65" y="1118"/>
                  </a:lnTo>
                  <a:lnTo>
                    <a:pt x="63" y="1114"/>
                  </a:lnTo>
                  <a:lnTo>
                    <a:pt x="59" y="1109"/>
                  </a:lnTo>
                  <a:lnTo>
                    <a:pt x="59" y="1105"/>
                  </a:lnTo>
                  <a:lnTo>
                    <a:pt x="56" y="1099"/>
                  </a:lnTo>
                  <a:lnTo>
                    <a:pt x="54" y="1093"/>
                  </a:lnTo>
                  <a:lnTo>
                    <a:pt x="52" y="1090"/>
                  </a:lnTo>
                  <a:lnTo>
                    <a:pt x="50" y="1084"/>
                  </a:lnTo>
                  <a:lnTo>
                    <a:pt x="48" y="1078"/>
                  </a:lnTo>
                  <a:lnTo>
                    <a:pt x="48" y="1072"/>
                  </a:lnTo>
                  <a:lnTo>
                    <a:pt x="46" y="1065"/>
                  </a:lnTo>
                  <a:lnTo>
                    <a:pt x="46" y="1059"/>
                  </a:lnTo>
                  <a:lnTo>
                    <a:pt x="46" y="1051"/>
                  </a:lnTo>
                  <a:lnTo>
                    <a:pt x="46" y="1044"/>
                  </a:lnTo>
                  <a:lnTo>
                    <a:pt x="46" y="1040"/>
                  </a:lnTo>
                  <a:lnTo>
                    <a:pt x="46" y="1034"/>
                  </a:lnTo>
                  <a:lnTo>
                    <a:pt x="46" y="1031"/>
                  </a:lnTo>
                  <a:lnTo>
                    <a:pt x="46" y="1027"/>
                  </a:lnTo>
                  <a:lnTo>
                    <a:pt x="46" y="1021"/>
                  </a:lnTo>
                  <a:lnTo>
                    <a:pt x="46" y="1015"/>
                  </a:lnTo>
                  <a:lnTo>
                    <a:pt x="46" y="1010"/>
                  </a:lnTo>
                  <a:lnTo>
                    <a:pt x="46" y="1004"/>
                  </a:lnTo>
                  <a:lnTo>
                    <a:pt x="46" y="998"/>
                  </a:lnTo>
                  <a:lnTo>
                    <a:pt x="46" y="993"/>
                  </a:lnTo>
                  <a:lnTo>
                    <a:pt x="46" y="987"/>
                  </a:lnTo>
                  <a:lnTo>
                    <a:pt x="46" y="981"/>
                  </a:lnTo>
                  <a:lnTo>
                    <a:pt x="46" y="974"/>
                  </a:lnTo>
                  <a:lnTo>
                    <a:pt x="46" y="966"/>
                  </a:lnTo>
                  <a:lnTo>
                    <a:pt x="46" y="960"/>
                  </a:lnTo>
                  <a:lnTo>
                    <a:pt x="46" y="953"/>
                  </a:lnTo>
                  <a:lnTo>
                    <a:pt x="46" y="945"/>
                  </a:lnTo>
                  <a:lnTo>
                    <a:pt x="46" y="939"/>
                  </a:lnTo>
                  <a:lnTo>
                    <a:pt x="46" y="932"/>
                  </a:lnTo>
                  <a:lnTo>
                    <a:pt x="48" y="924"/>
                  </a:lnTo>
                  <a:lnTo>
                    <a:pt x="48" y="917"/>
                  </a:lnTo>
                  <a:lnTo>
                    <a:pt x="48" y="911"/>
                  </a:lnTo>
                  <a:lnTo>
                    <a:pt x="48" y="903"/>
                  </a:lnTo>
                  <a:lnTo>
                    <a:pt x="50" y="896"/>
                  </a:lnTo>
                  <a:lnTo>
                    <a:pt x="50" y="886"/>
                  </a:lnTo>
                  <a:lnTo>
                    <a:pt x="50" y="879"/>
                  </a:lnTo>
                  <a:lnTo>
                    <a:pt x="52" y="871"/>
                  </a:lnTo>
                  <a:lnTo>
                    <a:pt x="52" y="863"/>
                  </a:lnTo>
                  <a:lnTo>
                    <a:pt x="52" y="854"/>
                  </a:lnTo>
                  <a:lnTo>
                    <a:pt x="52" y="846"/>
                  </a:lnTo>
                  <a:lnTo>
                    <a:pt x="54" y="839"/>
                  </a:lnTo>
                  <a:lnTo>
                    <a:pt x="54" y="829"/>
                  </a:lnTo>
                  <a:lnTo>
                    <a:pt x="54" y="820"/>
                  </a:lnTo>
                  <a:lnTo>
                    <a:pt x="56" y="812"/>
                  </a:lnTo>
                  <a:lnTo>
                    <a:pt x="56" y="804"/>
                  </a:lnTo>
                  <a:lnTo>
                    <a:pt x="57" y="795"/>
                  </a:lnTo>
                  <a:lnTo>
                    <a:pt x="57" y="785"/>
                  </a:lnTo>
                  <a:lnTo>
                    <a:pt x="59" y="778"/>
                  </a:lnTo>
                  <a:lnTo>
                    <a:pt x="59" y="768"/>
                  </a:lnTo>
                  <a:lnTo>
                    <a:pt x="61" y="761"/>
                  </a:lnTo>
                  <a:lnTo>
                    <a:pt x="63" y="753"/>
                  </a:lnTo>
                  <a:lnTo>
                    <a:pt x="65" y="744"/>
                  </a:lnTo>
                  <a:lnTo>
                    <a:pt x="65" y="736"/>
                  </a:lnTo>
                  <a:lnTo>
                    <a:pt x="67" y="728"/>
                  </a:lnTo>
                  <a:lnTo>
                    <a:pt x="69" y="719"/>
                  </a:lnTo>
                  <a:lnTo>
                    <a:pt x="71" y="709"/>
                  </a:lnTo>
                  <a:lnTo>
                    <a:pt x="71" y="702"/>
                  </a:lnTo>
                  <a:lnTo>
                    <a:pt x="73" y="692"/>
                  </a:lnTo>
                  <a:lnTo>
                    <a:pt x="75" y="683"/>
                  </a:lnTo>
                  <a:lnTo>
                    <a:pt x="76" y="675"/>
                  </a:lnTo>
                  <a:lnTo>
                    <a:pt x="78" y="666"/>
                  </a:lnTo>
                  <a:lnTo>
                    <a:pt x="80" y="658"/>
                  </a:lnTo>
                  <a:lnTo>
                    <a:pt x="82" y="650"/>
                  </a:lnTo>
                  <a:lnTo>
                    <a:pt x="84" y="643"/>
                  </a:lnTo>
                  <a:lnTo>
                    <a:pt x="86" y="633"/>
                  </a:lnTo>
                  <a:lnTo>
                    <a:pt x="88" y="626"/>
                  </a:lnTo>
                  <a:lnTo>
                    <a:pt x="92" y="618"/>
                  </a:lnTo>
                  <a:lnTo>
                    <a:pt x="94" y="610"/>
                  </a:lnTo>
                  <a:lnTo>
                    <a:pt x="96" y="603"/>
                  </a:lnTo>
                  <a:lnTo>
                    <a:pt x="97" y="595"/>
                  </a:lnTo>
                  <a:lnTo>
                    <a:pt x="99" y="586"/>
                  </a:lnTo>
                  <a:lnTo>
                    <a:pt x="103" y="578"/>
                  </a:lnTo>
                  <a:lnTo>
                    <a:pt x="105" y="571"/>
                  </a:lnTo>
                  <a:lnTo>
                    <a:pt x="109" y="563"/>
                  </a:lnTo>
                  <a:lnTo>
                    <a:pt x="111" y="553"/>
                  </a:lnTo>
                  <a:lnTo>
                    <a:pt x="115" y="546"/>
                  </a:lnTo>
                  <a:lnTo>
                    <a:pt x="116" y="538"/>
                  </a:lnTo>
                  <a:lnTo>
                    <a:pt x="122" y="531"/>
                  </a:lnTo>
                  <a:lnTo>
                    <a:pt x="124" y="521"/>
                  </a:lnTo>
                  <a:lnTo>
                    <a:pt x="128" y="514"/>
                  </a:lnTo>
                  <a:lnTo>
                    <a:pt x="132" y="504"/>
                  </a:lnTo>
                  <a:lnTo>
                    <a:pt x="135" y="496"/>
                  </a:lnTo>
                  <a:lnTo>
                    <a:pt x="139" y="487"/>
                  </a:lnTo>
                  <a:lnTo>
                    <a:pt x="143" y="479"/>
                  </a:lnTo>
                  <a:lnTo>
                    <a:pt x="149" y="470"/>
                  </a:lnTo>
                  <a:lnTo>
                    <a:pt x="153" y="462"/>
                  </a:lnTo>
                  <a:lnTo>
                    <a:pt x="156" y="455"/>
                  </a:lnTo>
                  <a:lnTo>
                    <a:pt x="162" y="445"/>
                  </a:lnTo>
                  <a:lnTo>
                    <a:pt x="166" y="438"/>
                  </a:lnTo>
                  <a:lnTo>
                    <a:pt x="172" y="428"/>
                  </a:lnTo>
                  <a:lnTo>
                    <a:pt x="175" y="419"/>
                  </a:lnTo>
                  <a:lnTo>
                    <a:pt x="181" y="411"/>
                  </a:lnTo>
                  <a:lnTo>
                    <a:pt x="187" y="403"/>
                  </a:lnTo>
                  <a:lnTo>
                    <a:pt x="191" y="396"/>
                  </a:lnTo>
                  <a:lnTo>
                    <a:pt x="196" y="386"/>
                  </a:lnTo>
                  <a:lnTo>
                    <a:pt x="200" y="379"/>
                  </a:lnTo>
                  <a:lnTo>
                    <a:pt x="206" y="369"/>
                  </a:lnTo>
                  <a:lnTo>
                    <a:pt x="211" y="361"/>
                  </a:lnTo>
                  <a:lnTo>
                    <a:pt x="215" y="354"/>
                  </a:lnTo>
                  <a:lnTo>
                    <a:pt x="221" y="344"/>
                  </a:lnTo>
                  <a:lnTo>
                    <a:pt x="227" y="339"/>
                  </a:lnTo>
                  <a:lnTo>
                    <a:pt x="232" y="331"/>
                  </a:lnTo>
                  <a:lnTo>
                    <a:pt x="238" y="322"/>
                  </a:lnTo>
                  <a:lnTo>
                    <a:pt x="242" y="314"/>
                  </a:lnTo>
                  <a:lnTo>
                    <a:pt x="248" y="306"/>
                  </a:lnTo>
                  <a:lnTo>
                    <a:pt x="253" y="299"/>
                  </a:lnTo>
                  <a:lnTo>
                    <a:pt x="259" y="291"/>
                  </a:lnTo>
                  <a:lnTo>
                    <a:pt x="265" y="284"/>
                  </a:lnTo>
                  <a:lnTo>
                    <a:pt x="269" y="276"/>
                  </a:lnTo>
                  <a:lnTo>
                    <a:pt x="274" y="270"/>
                  </a:lnTo>
                  <a:lnTo>
                    <a:pt x="280" y="263"/>
                  </a:lnTo>
                  <a:lnTo>
                    <a:pt x="286" y="255"/>
                  </a:lnTo>
                  <a:lnTo>
                    <a:pt x="291" y="247"/>
                  </a:lnTo>
                  <a:lnTo>
                    <a:pt x="297" y="242"/>
                  </a:lnTo>
                  <a:lnTo>
                    <a:pt x="301" y="236"/>
                  </a:lnTo>
                  <a:lnTo>
                    <a:pt x="307" y="228"/>
                  </a:lnTo>
                  <a:lnTo>
                    <a:pt x="312" y="223"/>
                  </a:lnTo>
                  <a:lnTo>
                    <a:pt x="318" y="217"/>
                  </a:lnTo>
                  <a:lnTo>
                    <a:pt x="322" y="211"/>
                  </a:lnTo>
                  <a:lnTo>
                    <a:pt x="327" y="206"/>
                  </a:lnTo>
                  <a:lnTo>
                    <a:pt x="331" y="200"/>
                  </a:lnTo>
                  <a:lnTo>
                    <a:pt x="337" y="194"/>
                  </a:lnTo>
                  <a:lnTo>
                    <a:pt x="343" y="189"/>
                  </a:lnTo>
                  <a:lnTo>
                    <a:pt x="347" y="185"/>
                  </a:lnTo>
                  <a:lnTo>
                    <a:pt x="352" y="179"/>
                  </a:lnTo>
                  <a:lnTo>
                    <a:pt x="356" y="175"/>
                  </a:lnTo>
                  <a:lnTo>
                    <a:pt x="362" y="170"/>
                  </a:lnTo>
                  <a:lnTo>
                    <a:pt x="366" y="166"/>
                  </a:lnTo>
                  <a:lnTo>
                    <a:pt x="369" y="162"/>
                  </a:lnTo>
                  <a:lnTo>
                    <a:pt x="373" y="158"/>
                  </a:lnTo>
                  <a:lnTo>
                    <a:pt x="381" y="151"/>
                  </a:lnTo>
                  <a:lnTo>
                    <a:pt x="390" y="145"/>
                  </a:lnTo>
                  <a:lnTo>
                    <a:pt x="398" y="139"/>
                  </a:lnTo>
                  <a:lnTo>
                    <a:pt x="405" y="133"/>
                  </a:lnTo>
                  <a:lnTo>
                    <a:pt x="411" y="128"/>
                  </a:lnTo>
                  <a:lnTo>
                    <a:pt x="419" y="122"/>
                  </a:lnTo>
                  <a:lnTo>
                    <a:pt x="424" y="116"/>
                  </a:lnTo>
                  <a:lnTo>
                    <a:pt x="430" y="112"/>
                  </a:lnTo>
                  <a:lnTo>
                    <a:pt x="436" y="107"/>
                  </a:lnTo>
                  <a:lnTo>
                    <a:pt x="443" y="103"/>
                  </a:lnTo>
                  <a:lnTo>
                    <a:pt x="447" y="97"/>
                  </a:lnTo>
                  <a:lnTo>
                    <a:pt x="453" y="92"/>
                  </a:lnTo>
                  <a:lnTo>
                    <a:pt x="459" y="88"/>
                  </a:lnTo>
                  <a:lnTo>
                    <a:pt x="464" y="86"/>
                  </a:lnTo>
                  <a:lnTo>
                    <a:pt x="468" y="82"/>
                  </a:lnTo>
                  <a:lnTo>
                    <a:pt x="474" y="78"/>
                  </a:lnTo>
                  <a:lnTo>
                    <a:pt x="478" y="76"/>
                  </a:lnTo>
                  <a:lnTo>
                    <a:pt x="483" y="73"/>
                  </a:lnTo>
                  <a:lnTo>
                    <a:pt x="491" y="69"/>
                  </a:lnTo>
                  <a:lnTo>
                    <a:pt x="497" y="65"/>
                  </a:lnTo>
                  <a:lnTo>
                    <a:pt x="504" y="65"/>
                  </a:lnTo>
                  <a:lnTo>
                    <a:pt x="510" y="67"/>
                  </a:lnTo>
                  <a:lnTo>
                    <a:pt x="516" y="71"/>
                  </a:lnTo>
                  <a:lnTo>
                    <a:pt x="520" y="76"/>
                  </a:lnTo>
                  <a:lnTo>
                    <a:pt x="521" y="80"/>
                  </a:lnTo>
                  <a:lnTo>
                    <a:pt x="523" y="84"/>
                  </a:lnTo>
                  <a:lnTo>
                    <a:pt x="525" y="90"/>
                  </a:lnTo>
                  <a:lnTo>
                    <a:pt x="527" y="95"/>
                  </a:lnTo>
                  <a:lnTo>
                    <a:pt x="527" y="101"/>
                  </a:lnTo>
                  <a:lnTo>
                    <a:pt x="529" y="111"/>
                  </a:lnTo>
                  <a:lnTo>
                    <a:pt x="527" y="112"/>
                  </a:lnTo>
                  <a:lnTo>
                    <a:pt x="527" y="118"/>
                  </a:lnTo>
                  <a:lnTo>
                    <a:pt x="527" y="124"/>
                  </a:lnTo>
                  <a:lnTo>
                    <a:pt x="527" y="130"/>
                  </a:lnTo>
                  <a:lnTo>
                    <a:pt x="525" y="133"/>
                  </a:lnTo>
                  <a:lnTo>
                    <a:pt x="523" y="139"/>
                  </a:lnTo>
                  <a:lnTo>
                    <a:pt x="523" y="145"/>
                  </a:lnTo>
                  <a:lnTo>
                    <a:pt x="523" y="151"/>
                  </a:lnTo>
                  <a:lnTo>
                    <a:pt x="521" y="158"/>
                  </a:lnTo>
                  <a:lnTo>
                    <a:pt x="520" y="164"/>
                  </a:lnTo>
                  <a:lnTo>
                    <a:pt x="518" y="170"/>
                  </a:lnTo>
                  <a:lnTo>
                    <a:pt x="518" y="177"/>
                  </a:lnTo>
                  <a:lnTo>
                    <a:pt x="516" y="185"/>
                  </a:lnTo>
                  <a:lnTo>
                    <a:pt x="514" y="190"/>
                  </a:lnTo>
                  <a:lnTo>
                    <a:pt x="510" y="198"/>
                  </a:lnTo>
                  <a:lnTo>
                    <a:pt x="510" y="206"/>
                  </a:lnTo>
                  <a:lnTo>
                    <a:pt x="506" y="213"/>
                  </a:lnTo>
                  <a:lnTo>
                    <a:pt x="504" y="221"/>
                  </a:lnTo>
                  <a:lnTo>
                    <a:pt x="502" y="228"/>
                  </a:lnTo>
                  <a:lnTo>
                    <a:pt x="501" y="236"/>
                  </a:lnTo>
                  <a:lnTo>
                    <a:pt x="499" y="244"/>
                  </a:lnTo>
                  <a:lnTo>
                    <a:pt x="497" y="251"/>
                  </a:lnTo>
                  <a:lnTo>
                    <a:pt x="493" y="261"/>
                  </a:lnTo>
                  <a:lnTo>
                    <a:pt x="491" y="268"/>
                  </a:lnTo>
                  <a:lnTo>
                    <a:pt x="489" y="276"/>
                  </a:lnTo>
                  <a:lnTo>
                    <a:pt x="485" y="284"/>
                  </a:lnTo>
                  <a:lnTo>
                    <a:pt x="483" y="293"/>
                  </a:lnTo>
                  <a:lnTo>
                    <a:pt x="482" y="301"/>
                  </a:lnTo>
                  <a:lnTo>
                    <a:pt x="478" y="308"/>
                  </a:lnTo>
                  <a:lnTo>
                    <a:pt x="476" y="316"/>
                  </a:lnTo>
                  <a:lnTo>
                    <a:pt x="472" y="323"/>
                  </a:lnTo>
                  <a:lnTo>
                    <a:pt x="470" y="331"/>
                  </a:lnTo>
                  <a:lnTo>
                    <a:pt x="468" y="339"/>
                  </a:lnTo>
                  <a:lnTo>
                    <a:pt x="464" y="346"/>
                  </a:lnTo>
                  <a:lnTo>
                    <a:pt x="462" y="354"/>
                  </a:lnTo>
                  <a:lnTo>
                    <a:pt x="461" y="361"/>
                  </a:lnTo>
                  <a:lnTo>
                    <a:pt x="459" y="369"/>
                  </a:lnTo>
                  <a:lnTo>
                    <a:pt x="455" y="377"/>
                  </a:lnTo>
                  <a:lnTo>
                    <a:pt x="453" y="382"/>
                  </a:lnTo>
                  <a:lnTo>
                    <a:pt x="451" y="390"/>
                  </a:lnTo>
                  <a:lnTo>
                    <a:pt x="447" y="398"/>
                  </a:lnTo>
                  <a:lnTo>
                    <a:pt x="445" y="403"/>
                  </a:lnTo>
                  <a:lnTo>
                    <a:pt x="443" y="411"/>
                  </a:lnTo>
                  <a:lnTo>
                    <a:pt x="442" y="417"/>
                  </a:lnTo>
                  <a:lnTo>
                    <a:pt x="440" y="422"/>
                  </a:lnTo>
                  <a:lnTo>
                    <a:pt x="436" y="428"/>
                  </a:lnTo>
                  <a:lnTo>
                    <a:pt x="434" y="434"/>
                  </a:lnTo>
                  <a:lnTo>
                    <a:pt x="432" y="439"/>
                  </a:lnTo>
                  <a:lnTo>
                    <a:pt x="430" y="443"/>
                  </a:lnTo>
                  <a:lnTo>
                    <a:pt x="428" y="449"/>
                  </a:lnTo>
                  <a:lnTo>
                    <a:pt x="426" y="455"/>
                  </a:lnTo>
                  <a:lnTo>
                    <a:pt x="424" y="458"/>
                  </a:lnTo>
                  <a:lnTo>
                    <a:pt x="421" y="466"/>
                  </a:lnTo>
                  <a:lnTo>
                    <a:pt x="419" y="474"/>
                  </a:lnTo>
                  <a:lnTo>
                    <a:pt x="417" y="479"/>
                  </a:lnTo>
                  <a:lnTo>
                    <a:pt x="417" y="483"/>
                  </a:lnTo>
                  <a:lnTo>
                    <a:pt x="413" y="489"/>
                  </a:lnTo>
                  <a:lnTo>
                    <a:pt x="409" y="496"/>
                  </a:lnTo>
                  <a:lnTo>
                    <a:pt x="405" y="502"/>
                  </a:lnTo>
                  <a:lnTo>
                    <a:pt x="402" y="510"/>
                  </a:lnTo>
                  <a:lnTo>
                    <a:pt x="400" y="515"/>
                  </a:lnTo>
                  <a:lnTo>
                    <a:pt x="396" y="521"/>
                  </a:lnTo>
                  <a:lnTo>
                    <a:pt x="394" y="527"/>
                  </a:lnTo>
                  <a:lnTo>
                    <a:pt x="394" y="534"/>
                  </a:lnTo>
                  <a:lnTo>
                    <a:pt x="392" y="538"/>
                  </a:lnTo>
                  <a:lnTo>
                    <a:pt x="394" y="540"/>
                  </a:lnTo>
                  <a:lnTo>
                    <a:pt x="394" y="544"/>
                  </a:lnTo>
                  <a:lnTo>
                    <a:pt x="398" y="546"/>
                  </a:lnTo>
                  <a:lnTo>
                    <a:pt x="402" y="546"/>
                  </a:lnTo>
                  <a:lnTo>
                    <a:pt x="407" y="546"/>
                  </a:lnTo>
                  <a:lnTo>
                    <a:pt x="411" y="544"/>
                  </a:lnTo>
                  <a:lnTo>
                    <a:pt x="415" y="542"/>
                  </a:lnTo>
                  <a:lnTo>
                    <a:pt x="421" y="540"/>
                  </a:lnTo>
                  <a:lnTo>
                    <a:pt x="426" y="540"/>
                  </a:lnTo>
                  <a:lnTo>
                    <a:pt x="426" y="540"/>
                  </a:lnTo>
                  <a:close/>
                </a:path>
              </a:pathLst>
            </a:custGeom>
            <a:solidFill>
              <a:srgbClr val="4D4D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6" name="Freeform 38"/>
            <p:cNvSpPr>
              <a:spLocks/>
            </p:cNvSpPr>
            <p:nvPr/>
          </p:nvSpPr>
          <p:spPr bwMode="auto">
            <a:xfrm>
              <a:off x="7997825" y="4724401"/>
              <a:ext cx="538162" cy="995363"/>
            </a:xfrm>
            <a:custGeom>
              <a:avLst/>
              <a:gdLst/>
              <a:ahLst/>
              <a:cxnLst>
                <a:cxn ang="0">
                  <a:pos x="637" y="64"/>
                </a:cxn>
                <a:cxn ang="0">
                  <a:pos x="590" y="47"/>
                </a:cxn>
                <a:cxn ang="0">
                  <a:pos x="557" y="17"/>
                </a:cxn>
                <a:cxn ang="0">
                  <a:pos x="515" y="5"/>
                </a:cxn>
                <a:cxn ang="0">
                  <a:pos x="489" y="43"/>
                </a:cxn>
                <a:cxn ang="0">
                  <a:pos x="439" y="140"/>
                </a:cxn>
                <a:cxn ang="0">
                  <a:pos x="375" y="279"/>
                </a:cxn>
                <a:cxn ang="0">
                  <a:pos x="299" y="448"/>
                </a:cxn>
                <a:cxn ang="0">
                  <a:pos x="219" y="629"/>
                </a:cxn>
                <a:cxn ang="0">
                  <a:pos x="141" y="806"/>
                </a:cxn>
                <a:cxn ang="0">
                  <a:pos x="76" y="963"/>
                </a:cxn>
                <a:cxn ang="0">
                  <a:pos x="27" y="1083"/>
                </a:cxn>
                <a:cxn ang="0">
                  <a:pos x="2" y="1154"/>
                </a:cxn>
                <a:cxn ang="0">
                  <a:pos x="8" y="1199"/>
                </a:cxn>
                <a:cxn ang="0">
                  <a:pos x="48" y="1231"/>
                </a:cxn>
                <a:cxn ang="0">
                  <a:pos x="99" y="1247"/>
                </a:cxn>
                <a:cxn ang="0">
                  <a:pos x="137" y="1249"/>
                </a:cxn>
                <a:cxn ang="0">
                  <a:pos x="164" y="1224"/>
                </a:cxn>
                <a:cxn ang="0">
                  <a:pos x="190" y="1173"/>
                </a:cxn>
                <a:cxn ang="0">
                  <a:pos x="240" y="1066"/>
                </a:cxn>
                <a:cxn ang="0">
                  <a:pos x="304" y="924"/>
                </a:cxn>
                <a:cxn ang="0">
                  <a:pos x="379" y="760"/>
                </a:cxn>
                <a:cxn ang="0">
                  <a:pos x="456" y="589"/>
                </a:cxn>
                <a:cxn ang="0">
                  <a:pos x="527" y="427"/>
                </a:cxn>
                <a:cxn ang="0">
                  <a:pos x="586" y="291"/>
                </a:cxn>
                <a:cxn ang="0">
                  <a:pos x="626" y="192"/>
                </a:cxn>
                <a:cxn ang="0">
                  <a:pos x="641" y="150"/>
                </a:cxn>
                <a:cxn ang="0">
                  <a:pos x="626" y="140"/>
                </a:cxn>
                <a:cxn ang="0">
                  <a:pos x="607" y="171"/>
                </a:cxn>
                <a:cxn ang="0">
                  <a:pos x="588" y="213"/>
                </a:cxn>
                <a:cxn ang="0">
                  <a:pos x="571" y="247"/>
                </a:cxn>
                <a:cxn ang="0">
                  <a:pos x="546" y="298"/>
                </a:cxn>
                <a:cxn ang="0">
                  <a:pos x="508" y="382"/>
                </a:cxn>
                <a:cxn ang="0">
                  <a:pos x="460" y="486"/>
                </a:cxn>
                <a:cxn ang="0">
                  <a:pos x="405" y="608"/>
                </a:cxn>
                <a:cxn ang="0">
                  <a:pos x="350" y="735"/>
                </a:cxn>
                <a:cxn ang="0">
                  <a:pos x="295" y="859"/>
                </a:cxn>
                <a:cxn ang="0">
                  <a:pos x="245" y="967"/>
                </a:cxn>
                <a:cxn ang="0">
                  <a:pos x="207" y="1057"/>
                </a:cxn>
                <a:cxn ang="0">
                  <a:pos x="183" y="1112"/>
                </a:cxn>
                <a:cxn ang="0">
                  <a:pos x="169" y="1144"/>
                </a:cxn>
                <a:cxn ang="0">
                  <a:pos x="150" y="1186"/>
                </a:cxn>
                <a:cxn ang="0">
                  <a:pos x="124" y="1218"/>
                </a:cxn>
                <a:cxn ang="0">
                  <a:pos x="76" y="1218"/>
                </a:cxn>
                <a:cxn ang="0">
                  <a:pos x="29" y="1184"/>
                </a:cxn>
                <a:cxn ang="0">
                  <a:pos x="31" y="1144"/>
                </a:cxn>
                <a:cxn ang="0">
                  <a:pos x="57" y="1089"/>
                </a:cxn>
                <a:cxn ang="0">
                  <a:pos x="105" y="984"/>
                </a:cxn>
                <a:cxn ang="0">
                  <a:pos x="169" y="848"/>
                </a:cxn>
                <a:cxn ang="0">
                  <a:pos x="240" y="692"/>
                </a:cxn>
                <a:cxn ang="0">
                  <a:pos x="316" y="530"/>
                </a:cxn>
                <a:cxn ang="0">
                  <a:pos x="386" y="374"/>
                </a:cxn>
                <a:cxn ang="0">
                  <a:pos x="445" y="245"/>
                </a:cxn>
                <a:cxn ang="0">
                  <a:pos x="487" y="150"/>
                </a:cxn>
                <a:cxn ang="0">
                  <a:pos x="508" y="108"/>
                </a:cxn>
                <a:cxn ang="0">
                  <a:pos x="523" y="61"/>
                </a:cxn>
                <a:cxn ang="0">
                  <a:pos x="552" y="51"/>
                </a:cxn>
                <a:cxn ang="0">
                  <a:pos x="591" y="80"/>
                </a:cxn>
                <a:cxn ang="0">
                  <a:pos x="628" y="97"/>
                </a:cxn>
                <a:cxn ang="0">
                  <a:pos x="662" y="85"/>
                </a:cxn>
                <a:cxn ang="0">
                  <a:pos x="671" y="70"/>
                </a:cxn>
              </a:cxnLst>
              <a:rect l="0" t="0" r="r" b="b"/>
              <a:pathLst>
                <a:path w="677" h="1252">
                  <a:moveTo>
                    <a:pt x="671" y="70"/>
                  </a:moveTo>
                  <a:lnTo>
                    <a:pt x="668" y="68"/>
                  </a:lnTo>
                  <a:lnTo>
                    <a:pt x="660" y="68"/>
                  </a:lnTo>
                  <a:lnTo>
                    <a:pt x="654" y="66"/>
                  </a:lnTo>
                  <a:lnTo>
                    <a:pt x="650" y="66"/>
                  </a:lnTo>
                  <a:lnTo>
                    <a:pt x="643" y="64"/>
                  </a:lnTo>
                  <a:lnTo>
                    <a:pt x="637" y="64"/>
                  </a:lnTo>
                  <a:lnTo>
                    <a:pt x="630" y="62"/>
                  </a:lnTo>
                  <a:lnTo>
                    <a:pt x="624" y="61"/>
                  </a:lnTo>
                  <a:lnTo>
                    <a:pt x="616" y="57"/>
                  </a:lnTo>
                  <a:lnTo>
                    <a:pt x="609" y="57"/>
                  </a:lnTo>
                  <a:lnTo>
                    <a:pt x="601" y="53"/>
                  </a:lnTo>
                  <a:lnTo>
                    <a:pt x="595" y="51"/>
                  </a:lnTo>
                  <a:lnTo>
                    <a:pt x="590" y="47"/>
                  </a:lnTo>
                  <a:lnTo>
                    <a:pt x="584" y="43"/>
                  </a:lnTo>
                  <a:lnTo>
                    <a:pt x="580" y="40"/>
                  </a:lnTo>
                  <a:lnTo>
                    <a:pt x="574" y="34"/>
                  </a:lnTo>
                  <a:lnTo>
                    <a:pt x="571" y="30"/>
                  </a:lnTo>
                  <a:lnTo>
                    <a:pt x="567" y="24"/>
                  </a:lnTo>
                  <a:lnTo>
                    <a:pt x="561" y="21"/>
                  </a:lnTo>
                  <a:lnTo>
                    <a:pt x="557" y="17"/>
                  </a:lnTo>
                  <a:lnTo>
                    <a:pt x="553" y="11"/>
                  </a:lnTo>
                  <a:lnTo>
                    <a:pt x="550" y="9"/>
                  </a:lnTo>
                  <a:lnTo>
                    <a:pt x="542" y="2"/>
                  </a:lnTo>
                  <a:lnTo>
                    <a:pt x="533" y="0"/>
                  </a:lnTo>
                  <a:lnTo>
                    <a:pt x="527" y="0"/>
                  </a:lnTo>
                  <a:lnTo>
                    <a:pt x="523" y="4"/>
                  </a:lnTo>
                  <a:lnTo>
                    <a:pt x="515" y="5"/>
                  </a:lnTo>
                  <a:lnTo>
                    <a:pt x="510" y="11"/>
                  </a:lnTo>
                  <a:lnTo>
                    <a:pt x="508" y="13"/>
                  </a:lnTo>
                  <a:lnTo>
                    <a:pt x="506" y="17"/>
                  </a:lnTo>
                  <a:lnTo>
                    <a:pt x="502" y="21"/>
                  </a:lnTo>
                  <a:lnTo>
                    <a:pt x="498" y="28"/>
                  </a:lnTo>
                  <a:lnTo>
                    <a:pt x="493" y="34"/>
                  </a:lnTo>
                  <a:lnTo>
                    <a:pt x="489" y="43"/>
                  </a:lnTo>
                  <a:lnTo>
                    <a:pt x="483" y="55"/>
                  </a:lnTo>
                  <a:lnTo>
                    <a:pt x="477" y="66"/>
                  </a:lnTo>
                  <a:lnTo>
                    <a:pt x="470" y="78"/>
                  </a:lnTo>
                  <a:lnTo>
                    <a:pt x="464" y="93"/>
                  </a:lnTo>
                  <a:lnTo>
                    <a:pt x="456" y="106"/>
                  </a:lnTo>
                  <a:lnTo>
                    <a:pt x="449" y="123"/>
                  </a:lnTo>
                  <a:lnTo>
                    <a:pt x="439" y="140"/>
                  </a:lnTo>
                  <a:lnTo>
                    <a:pt x="432" y="158"/>
                  </a:lnTo>
                  <a:lnTo>
                    <a:pt x="422" y="177"/>
                  </a:lnTo>
                  <a:lnTo>
                    <a:pt x="415" y="196"/>
                  </a:lnTo>
                  <a:lnTo>
                    <a:pt x="405" y="215"/>
                  </a:lnTo>
                  <a:lnTo>
                    <a:pt x="394" y="235"/>
                  </a:lnTo>
                  <a:lnTo>
                    <a:pt x="384" y="258"/>
                  </a:lnTo>
                  <a:lnTo>
                    <a:pt x="375" y="279"/>
                  </a:lnTo>
                  <a:lnTo>
                    <a:pt x="363" y="302"/>
                  </a:lnTo>
                  <a:lnTo>
                    <a:pt x="354" y="325"/>
                  </a:lnTo>
                  <a:lnTo>
                    <a:pt x="342" y="350"/>
                  </a:lnTo>
                  <a:lnTo>
                    <a:pt x="333" y="374"/>
                  </a:lnTo>
                  <a:lnTo>
                    <a:pt x="321" y="397"/>
                  </a:lnTo>
                  <a:lnTo>
                    <a:pt x="310" y="422"/>
                  </a:lnTo>
                  <a:lnTo>
                    <a:pt x="299" y="448"/>
                  </a:lnTo>
                  <a:lnTo>
                    <a:pt x="287" y="473"/>
                  </a:lnTo>
                  <a:lnTo>
                    <a:pt x="276" y="498"/>
                  </a:lnTo>
                  <a:lnTo>
                    <a:pt x="264" y="524"/>
                  </a:lnTo>
                  <a:lnTo>
                    <a:pt x="253" y="551"/>
                  </a:lnTo>
                  <a:lnTo>
                    <a:pt x="242" y="578"/>
                  </a:lnTo>
                  <a:lnTo>
                    <a:pt x="230" y="602"/>
                  </a:lnTo>
                  <a:lnTo>
                    <a:pt x="219" y="629"/>
                  </a:lnTo>
                  <a:lnTo>
                    <a:pt x="207" y="654"/>
                  </a:lnTo>
                  <a:lnTo>
                    <a:pt x="196" y="680"/>
                  </a:lnTo>
                  <a:lnTo>
                    <a:pt x="185" y="705"/>
                  </a:lnTo>
                  <a:lnTo>
                    <a:pt x="173" y="732"/>
                  </a:lnTo>
                  <a:lnTo>
                    <a:pt x="162" y="756"/>
                  </a:lnTo>
                  <a:lnTo>
                    <a:pt x="152" y="781"/>
                  </a:lnTo>
                  <a:lnTo>
                    <a:pt x="141" y="806"/>
                  </a:lnTo>
                  <a:lnTo>
                    <a:pt x="131" y="830"/>
                  </a:lnTo>
                  <a:lnTo>
                    <a:pt x="122" y="853"/>
                  </a:lnTo>
                  <a:lnTo>
                    <a:pt x="112" y="876"/>
                  </a:lnTo>
                  <a:lnTo>
                    <a:pt x="101" y="899"/>
                  </a:lnTo>
                  <a:lnTo>
                    <a:pt x="91" y="920"/>
                  </a:lnTo>
                  <a:lnTo>
                    <a:pt x="84" y="943"/>
                  </a:lnTo>
                  <a:lnTo>
                    <a:pt x="76" y="963"/>
                  </a:lnTo>
                  <a:lnTo>
                    <a:pt x="67" y="982"/>
                  </a:lnTo>
                  <a:lnTo>
                    <a:pt x="59" y="1002"/>
                  </a:lnTo>
                  <a:lnTo>
                    <a:pt x="51" y="1019"/>
                  </a:lnTo>
                  <a:lnTo>
                    <a:pt x="44" y="1038"/>
                  </a:lnTo>
                  <a:lnTo>
                    <a:pt x="36" y="1053"/>
                  </a:lnTo>
                  <a:lnTo>
                    <a:pt x="31" y="1070"/>
                  </a:lnTo>
                  <a:lnTo>
                    <a:pt x="27" y="1083"/>
                  </a:lnTo>
                  <a:lnTo>
                    <a:pt x="21" y="1098"/>
                  </a:lnTo>
                  <a:lnTo>
                    <a:pt x="15" y="1110"/>
                  </a:lnTo>
                  <a:lnTo>
                    <a:pt x="12" y="1121"/>
                  </a:lnTo>
                  <a:lnTo>
                    <a:pt x="8" y="1131"/>
                  </a:lnTo>
                  <a:lnTo>
                    <a:pt x="6" y="1140"/>
                  </a:lnTo>
                  <a:lnTo>
                    <a:pt x="2" y="1148"/>
                  </a:lnTo>
                  <a:lnTo>
                    <a:pt x="2" y="1154"/>
                  </a:lnTo>
                  <a:lnTo>
                    <a:pt x="0" y="1157"/>
                  </a:lnTo>
                  <a:lnTo>
                    <a:pt x="0" y="1161"/>
                  </a:lnTo>
                  <a:lnTo>
                    <a:pt x="0" y="1171"/>
                  </a:lnTo>
                  <a:lnTo>
                    <a:pt x="2" y="1180"/>
                  </a:lnTo>
                  <a:lnTo>
                    <a:pt x="2" y="1188"/>
                  </a:lnTo>
                  <a:lnTo>
                    <a:pt x="6" y="1193"/>
                  </a:lnTo>
                  <a:lnTo>
                    <a:pt x="8" y="1199"/>
                  </a:lnTo>
                  <a:lnTo>
                    <a:pt x="13" y="1207"/>
                  </a:lnTo>
                  <a:lnTo>
                    <a:pt x="17" y="1212"/>
                  </a:lnTo>
                  <a:lnTo>
                    <a:pt x="23" y="1216"/>
                  </a:lnTo>
                  <a:lnTo>
                    <a:pt x="29" y="1220"/>
                  </a:lnTo>
                  <a:lnTo>
                    <a:pt x="34" y="1224"/>
                  </a:lnTo>
                  <a:lnTo>
                    <a:pt x="40" y="1228"/>
                  </a:lnTo>
                  <a:lnTo>
                    <a:pt x="48" y="1231"/>
                  </a:lnTo>
                  <a:lnTo>
                    <a:pt x="55" y="1233"/>
                  </a:lnTo>
                  <a:lnTo>
                    <a:pt x="63" y="1237"/>
                  </a:lnTo>
                  <a:lnTo>
                    <a:pt x="70" y="1239"/>
                  </a:lnTo>
                  <a:lnTo>
                    <a:pt x="78" y="1243"/>
                  </a:lnTo>
                  <a:lnTo>
                    <a:pt x="86" y="1245"/>
                  </a:lnTo>
                  <a:lnTo>
                    <a:pt x="91" y="1245"/>
                  </a:lnTo>
                  <a:lnTo>
                    <a:pt x="99" y="1247"/>
                  </a:lnTo>
                  <a:lnTo>
                    <a:pt x="105" y="1249"/>
                  </a:lnTo>
                  <a:lnTo>
                    <a:pt x="112" y="1251"/>
                  </a:lnTo>
                  <a:lnTo>
                    <a:pt x="116" y="1252"/>
                  </a:lnTo>
                  <a:lnTo>
                    <a:pt x="122" y="1252"/>
                  </a:lnTo>
                  <a:lnTo>
                    <a:pt x="128" y="1252"/>
                  </a:lnTo>
                  <a:lnTo>
                    <a:pt x="131" y="1251"/>
                  </a:lnTo>
                  <a:lnTo>
                    <a:pt x="137" y="1249"/>
                  </a:lnTo>
                  <a:lnTo>
                    <a:pt x="141" y="1247"/>
                  </a:lnTo>
                  <a:lnTo>
                    <a:pt x="147" y="1245"/>
                  </a:lnTo>
                  <a:lnTo>
                    <a:pt x="150" y="1241"/>
                  </a:lnTo>
                  <a:lnTo>
                    <a:pt x="154" y="1237"/>
                  </a:lnTo>
                  <a:lnTo>
                    <a:pt x="158" y="1231"/>
                  </a:lnTo>
                  <a:lnTo>
                    <a:pt x="164" y="1226"/>
                  </a:lnTo>
                  <a:lnTo>
                    <a:pt x="164" y="1224"/>
                  </a:lnTo>
                  <a:lnTo>
                    <a:pt x="166" y="1220"/>
                  </a:lnTo>
                  <a:lnTo>
                    <a:pt x="169" y="1214"/>
                  </a:lnTo>
                  <a:lnTo>
                    <a:pt x="171" y="1209"/>
                  </a:lnTo>
                  <a:lnTo>
                    <a:pt x="175" y="1201"/>
                  </a:lnTo>
                  <a:lnTo>
                    <a:pt x="179" y="1192"/>
                  </a:lnTo>
                  <a:lnTo>
                    <a:pt x="185" y="1182"/>
                  </a:lnTo>
                  <a:lnTo>
                    <a:pt x="190" y="1173"/>
                  </a:lnTo>
                  <a:lnTo>
                    <a:pt x="196" y="1159"/>
                  </a:lnTo>
                  <a:lnTo>
                    <a:pt x="202" y="1146"/>
                  </a:lnTo>
                  <a:lnTo>
                    <a:pt x="207" y="1131"/>
                  </a:lnTo>
                  <a:lnTo>
                    <a:pt x="215" y="1117"/>
                  </a:lnTo>
                  <a:lnTo>
                    <a:pt x="223" y="1100"/>
                  </a:lnTo>
                  <a:lnTo>
                    <a:pt x="230" y="1083"/>
                  </a:lnTo>
                  <a:lnTo>
                    <a:pt x="240" y="1066"/>
                  </a:lnTo>
                  <a:lnTo>
                    <a:pt x="247" y="1049"/>
                  </a:lnTo>
                  <a:lnTo>
                    <a:pt x="257" y="1030"/>
                  </a:lnTo>
                  <a:lnTo>
                    <a:pt x="264" y="1009"/>
                  </a:lnTo>
                  <a:lnTo>
                    <a:pt x="274" y="988"/>
                  </a:lnTo>
                  <a:lnTo>
                    <a:pt x="285" y="967"/>
                  </a:lnTo>
                  <a:lnTo>
                    <a:pt x="295" y="946"/>
                  </a:lnTo>
                  <a:lnTo>
                    <a:pt x="304" y="924"/>
                  </a:lnTo>
                  <a:lnTo>
                    <a:pt x="314" y="901"/>
                  </a:lnTo>
                  <a:lnTo>
                    <a:pt x="325" y="880"/>
                  </a:lnTo>
                  <a:lnTo>
                    <a:pt x="335" y="855"/>
                  </a:lnTo>
                  <a:lnTo>
                    <a:pt x="346" y="832"/>
                  </a:lnTo>
                  <a:lnTo>
                    <a:pt x="356" y="808"/>
                  </a:lnTo>
                  <a:lnTo>
                    <a:pt x="369" y="785"/>
                  </a:lnTo>
                  <a:lnTo>
                    <a:pt x="379" y="760"/>
                  </a:lnTo>
                  <a:lnTo>
                    <a:pt x="390" y="735"/>
                  </a:lnTo>
                  <a:lnTo>
                    <a:pt x="401" y="713"/>
                  </a:lnTo>
                  <a:lnTo>
                    <a:pt x="413" y="688"/>
                  </a:lnTo>
                  <a:lnTo>
                    <a:pt x="422" y="663"/>
                  </a:lnTo>
                  <a:lnTo>
                    <a:pt x="434" y="638"/>
                  </a:lnTo>
                  <a:lnTo>
                    <a:pt x="445" y="614"/>
                  </a:lnTo>
                  <a:lnTo>
                    <a:pt x="456" y="589"/>
                  </a:lnTo>
                  <a:lnTo>
                    <a:pt x="466" y="564"/>
                  </a:lnTo>
                  <a:lnTo>
                    <a:pt x="477" y="542"/>
                  </a:lnTo>
                  <a:lnTo>
                    <a:pt x="487" y="517"/>
                  </a:lnTo>
                  <a:lnTo>
                    <a:pt x="496" y="496"/>
                  </a:lnTo>
                  <a:lnTo>
                    <a:pt x="506" y="473"/>
                  </a:lnTo>
                  <a:lnTo>
                    <a:pt x="515" y="450"/>
                  </a:lnTo>
                  <a:lnTo>
                    <a:pt x="527" y="427"/>
                  </a:lnTo>
                  <a:lnTo>
                    <a:pt x="536" y="407"/>
                  </a:lnTo>
                  <a:lnTo>
                    <a:pt x="544" y="384"/>
                  </a:lnTo>
                  <a:lnTo>
                    <a:pt x="553" y="365"/>
                  </a:lnTo>
                  <a:lnTo>
                    <a:pt x="561" y="344"/>
                  </a:lnTo>
                  <a:lnTo>
                    <a:pt x="571" y="327"/>
                  </a:lnTo>
                  <a:lnTo>
                    <a:pt x="578" y="308"/>
                  </a:lnTo>
                  <a:lnTo>
                    <a:pt x="586" y="291"/>
                  </a:lnTo>
                  <a:lnTo>
                    <a:pt x="593" y="272"/>
                  </a:lnTo>
                  <a:lnTo>
                    <a:pt x="599" y="258"/>
                  </a:lnTo>
                  <a:lnTo>
                    <a:pt x="607" y="241"/>
                  </a:lnTo>
                  <a:lnTo>
                    <a:pt x="612" y="228"/>
                  </a:lnTo>
                  <a:lnTo>
                    <a:pt x="616" y="215"/>
                  </a:lnTo>
                  <a:lnTo>
                    <a:pt x="622" y="203"/>
                  </a:lnTo>
                  <a:lnTo>
                    <a:pt x="626" y="192"/>
                  </a:lnTo>
                  <a:lnTo>
                    <a:pt x="630" y="182"/>
                  </a:lnTo>
                  <a:lnTo>
                    <a:pt x="633" y="173"/>
                  </a:lnTo>
                  <a:lnTo>
                    <a:pt x="635" y="167"/>
                  </a:lnTo>
                  <a:lnTo>
                    <a:pt x="637" y="159"/>
                  </a:lnTo>
                  <a:lnTo>
                    <a:pt x="639" y="156"/>
                  </a:lnTo>
                  <a:lnTo>
                    <a:pt x="639" y="152"/>
                  </a:lnTo>
                  <a:lnTo>
                    <a:pt x="641" y="150"/>
                  </a:lnTo>
                  <a:lnTo>
                    <a:pt x="639" y="144"/>
                  </a:lnTo>
                  <a:lnTo>
                    <a:pt x="637" y="140"/>
                  </a:lnTo>
                  <a:lnTo>
                    <a:pt x="635" y="139"/>
                  </a:lnTo>
                  <a:lnTo>
                    <a:pt x="635" y="137"/>
                  </a:lnTo>
                  <a:lnTo>
                    <a:pt x="633" y="135"/>
                  </a:lnTo>
                  <a:lnTo>
                    <a:pt x="630" y="137"/>
                  </a:lnTo>
                  <a:lnTo>
                    <a:pt x="626" y="140"/>
                  </a:lnTo>
                  <a:lnTo>
                    <a:pt x="624" y="146"/>
                  </a:lnTo>
                  <a:lnTo>
                    <a:pt x="620" y="148"/>
                  </a:lnTo>
                  <a:lnTo>
                    <a:pt x="618" y="152"/>
                  </a:lnTo>
                  <a:lnTo>
                    <a:pt x="616" y="156"/>
                  </a:lnTo>
                  <a:lnTo>
                    <a:pt x="614" y="161"/>
                  </a:lnTo>
                  <a:lnTo>
                    <a:pt x="611" y="165"/>
                  </a:lnTo>
                  <a:lnTo>
                    <a:pt x="607" y="171"/>
                  </a:lnTo>
                  <a:lnTo>
                    <a:pt x="605" y="177"/>
                  </a:lnTo>
                  <a:lnTo>
                    <a:pt x="601" y="184"/>
                  </a:lnTo>
                  <a:lnTo>
                    <a:pt x="597" y="190"/>
                  </a:lnTo>
                  <a:lnTo>
                    <a:pt x="593" y="199"/>
                  </a:lnTo>
                  <a:lnTo>
                    <a:pt x="590" y="201"/>
                  </a:lnTo>
                  <a:lnTo>
                    <a:pt x="588" y="207"/>
                  </a:lnTo>
                  <a:lnTo>
                    <a:pt x="588" y="213"/>
                  </a:lnTo>
                  <a:lnTo>
                    <a:pt x="586" y="216"/>
                  </a:lnTo>
                  <a:lnTo>
                    <a:pt x="582" y="220"/>
                  </a:lnTo>
                  <a:lnTo>
                    <a:pt x="580" y="226"/>
                  </a:lnTo>
                  <a:lnTo>
                    <a:pt x="578" y="232"/>
                  </a:lnTo>
                  <a:lnTo>
                    <a:pt x="574" y="237"/>
                  </a:lnTo>
                  <a:lnTo>
                    <a:pt x="572" y="241"/>
                  </a:lnTo>
                  <a:lnTo>
                    <a:pt x="571" y="247"/>
                  </a:lnTo>
                  <a:lnTo>
                    <a:pt x="569" y="253"/>
                  </a:lnTo>
                  <a:lnTo>
                    <a:pt x="565" y="260"/>
                  </a:lnTo>
                  <a:lnTo>
                    <a:pt x="561" y="266"/>
                  </a:lnTo>
                  <a:lnTo>
                    <a:pt x="557" y="272"/>
                  </a:lnTo>
                  <a:lnTo>
                    <a:pt x="555" y="279"/>
                  </a:lnTo>
                  <a:lnTo>
                    <a:pt x="552" y="289"/>
                  </a:lnTo>
                  <a:lnTo>
                    <a:pt x="546" y="298"/>
                  </a:lnTo>
                  <a:lnTo>
                    <a:pt x="542" y="308"/>
                  </a:lnTo>
                  <a:lnTo>
                    <a:pt x="536" y="317"/>
                  </a:lnTo>
                  <a:lnTo>
                    <a:pt x="533" y="331"/>
                  </a:lnTo>
                  <a:lnTo>
                    <a:pt x="527" y="342"/>
                  </a:lnTo>
                  <a:lnTo>
                    <a:pt x="521" y="355"/>
                  </a:lnTo>
                  <a:lnTo>
                    <a:pt x="514" y="367"/>
                  </a:lnTo>
                  <a:lnTo>
                    <a:pt x="508" y="382"/>
                  </a:lnTo>
                  <a:lnTo>
                    <a:pt x="502" y="395"/>
                  </a:lnTo>
                  <a:lnTo>
                    <a:pt x="495" y="410"/>
                  </a:lnTo>
                  <a:lnTo>
                    <a:pt x="489" y="426"/>
                  </a:lnTo>
                  <a:lnTo>
                    <a:pt x="483" y="441"/>
                  </a:lnTo>
                  <a:lnTo>
                    <a:pt x="476" y="456"/>
                  </a:lnTo>
                  <a:lnTo>
                    <a:pt x="468" y="471"/>
                  </a:lnTo>
                  <a:lnTo>
                    <a:pt x="460" y="486"/>
                  </a:lnTo>
                  <a:lnTo>
                    <a:pt x="453" y="505"/>
                  </a:lnTo>
                  <a:lnTo>
                    <a:pt x="445" y="521"/>
                  </a:lnTo>
                  <a:lnTo>
                    <a:pt x="437" y="538"/>
                  </a:lnTo>
                  <a:lnTo>
                    <a:pt x="430" y="557"/>
                  </a:lnTo>
                  <a:lnTo>
                    <a:pt x="422" y="574"/>
                  </a:lnTo>
                  <a:lnTo>
                    <a:pt x="413" y="591"/>
                  </a:lnTo>
                  <a:lnTo>
                    <a:pt x="405" y="608"/>
                  </a:lnTo>
                  <a:lnTo>
                    <a:pt x="398" y="627"/>
                  </a:lnTo>
                  <a:lnTo>
                    <a:pt x="390" y="644"/>
                  </a:lnTo>
                  <a:lnTo>
                    <a:pt x="382" y="663"/>
                  </a:lnTo>
                  <a:lnTo>
                    <a:pt x="375" y="680"/>
                  </a:lnTo>
                  <a:lnTo>
                    <a:pt x="365" y="699"/>
                  </a:lnTo>
                  <a:lnTo>
                    <a:pt x="358" y="718"/>
                  </a:lnTo>
                  <a:lnTo>
                    <a:pt x="350" y="735"/>
                  </a:lnTo>
                  <a:lnTo>
                    <a:pt x="342" y="754"/>
                  </a:lnTo>
                  <a:lnTo>
                    <a:pt x="333" y="772"/>
                  </a:lnTo>
                  <a:lnTo>
                    <a:pt x="325" y="791"/>
                  </a:lnTo>
                  <a:lnTo>
                    <a:pt x="318" y="806"/>
                  </a:lnTo>
                  <a:lnTo>
                    <a:pt x="310" y="823"/>
                  </a:lnTo>
                  <a:lnTo>
                    <a:pt x="302" y="842"/>
                  </a:lnTo>
                  <a:lnTo>
                    <a:pt x="295" y="859"/>
                  </a:lnTo>
                  <a:lnTo>
                    <a:pt x="287" y="874"/>
                  </a:lnTo>
                  <a:lnTo>
                    <a:pt x="280" y="891"/>
                  </a:lnTo>
                  <a:lnTo>
                    <a:pt x="272" y="906"/>
                  </a:lnTo>
                  <a:lnTo>
                    <a:pt x="266" y="924"/>
                  </a:lnTo>
                  <a:lnTo>
                    <a:pt x="259" y="939"/>
                  </a:lnTo>
                  <a:lnTo>
                    <a:pt x="253" y="952"/>
                  </a:lnTo>
                  <a:lnTo>
                    <a:pt x="245" y="967"/>
                  </a:lnTo>
                  <a:lnTo>
                    <a:pt x="240" y="982"/>
                  </a:lnTo>
                  <a:lnTo>
                    <a:pt x="234" y="996"/>
                  </a:lnTo>
                  <a:lnTo>
                    <a:pt x="228" y="1009"/>
                  </a:lnTo>
                  <a:lnTo>
                    <a:pt x="223" y="1021"/>
                  </a:lnTo>
                  <a:lnTo>
                    <a:pt x="217" y="1034"/>
                  </a:lnTo>
                  <a:lnTo>
                    <a:pt x="213" y="1043"/>
                  </a:lnTo>
                  <a:lnTo>
                    <a:pt x="207" y="1057"/>
                  </a:lnTo>
                  <a:lnTo>
                    <a:pt x="204" y="1066"/>
                  </a:lnTo>
                  <a:lnTo>
                    <a:pt x="200" y="1076"/>
                  </a:lnTo>
                  <a:lnTo>
                    <a:pt x="196" y="1083"/>
                  </a:lnTo>
                  <a:lnTo>
                    <a:pt x="192" y="1093"/>
                  </a:lnTo>
                  <a:lnTo>
                    <a:pt x="188" y="1098"/>
                  </a:lnTo>
                  <a:lnTo>
                    <a:pt x="186" y="1106"/>
                  </a:lnTo>
                  <a:lnTo>
                    <a:pt x="183" y="1112"/>
                  </a:lnTo>
                  <a:lnTo>
                    <a:pt x="181" y="1116"/>
                  </a:lnTo>
                  <a:lnTo>
                    <a:pt x="179" y="1121"/>
                  </a:lnTo>
                  <a:lnTo>
                    <a:pt x="179" y="1125"/>
                  </a:lnTo>
                  <a:lnTo>
                    <a:pt x="177" y="1129"/>
                  </a:lnTo>
                  <a:lnTo>
                    <a:pt x="175" y="1135"/>
                  </a:lnTo>
                  <a:lnTo>
                    <a:pt x="171" y="1140"/>
                  </a:lnTo>
                  <a:lnTo>
                    <a:pt x="169" y="1144"/>
                  </a:lnTo>
                  <a:lnTo>
                    <a:pt x="167" y="1148"/>
                  </a:lnTo>
                  <a:lnTo>
                    <a:pt x="166" y="1154"/>
                  </a:lnTo>
                  <a:lnTo>
                    <a:pt x="164" y="1157"/>
                  </a:lnTo>
                  <a:lnTo>
                    <a:pt x="162" y="1163"/>
                  </a:lnTo>
                  <a:lnTo>
                    <a:pt x="158" y="1171"/>
                  </a:lnTo>
                  <a:lnTo>
                    <a:pt x="156" y="1178"/>
                  </a:lnTo>
                  <a:lnTo>
                    <a:pt x="150" y="1186"/>
                  </a:lnTo>
                  <a:lnTo>
                    <a:pt x="148" y="1192"/>
                  </a:lnTo>
                  <a:lnTo>
                    <a:pt x="143" y="1197"/>
                  </a:lnTo>
                  <a:lnTo>
                    <a:pt x="139" y="1203"/>
                  </a:lnTo>
                  <a:lnTo>
                    <a:pt x="135" y="1207"/>
                  </a:lnTo>
                  <a:lnTo>
                    <a:pt x="131" y="1212"/>
                  </a:lnTo>
                  <a:lnTo>
                    <a:pt x="128" y="1214"/>
                  </a:lnTo>
                  <a:lnTo>
                    <a:pt x="124" y="1218"/>
                  </a:lnTo>
                  <a:lnTo>
                    <a:pt x="118" y="1220"/>
                  </a:lnTo>
                  <a:lnTo>
                    <a:pt x="114" y="1224"/>
                  </a:lnTo>
                  <a:lnTo>
                    <a:pt x="109" y="1224"/>
                  </a:lnTo>
                  <a:lnTo>
                    <a:pt x="101" y="1224"/>
                  </a:lnTo>
                  <a:lnTo>
                    <a:pt x="93" y="1222"/>
                  </a:lnTo>
                  <a:lnTo>
                    <a:pt x="86" y="1222"/>
                  </a:lnTo>
                  <a:lnTo>
                    <a:pt x="76" y="1218"/>
                  </a:lnTo>
                  <a:lnTo>
                    <a:pt x="69" y="1216"/>
                  </a:lnTo>
                  <a:lnTo>
                    <a:pt x="59" y="1212"/>
                  </a:lnTo>
                  <a:lnTo>
                    <a:pt x="53" y="1209"/>
                  </a:lnTo>
                  <a:lnTo>
                    <a:pt x="44" y="1203"/>
                  </a:lnTo>
                  <a:lnTo>
                    <a:pt x="38" y="1197"/>
                  </a:lnTo>
                  <a:lnTo>
                    <a:pt x="32" y="1190"/>
                  </a:lnTo>
                  <a:lnTo>
                    <a:pt x="29" y="1184"/>
                  </a:lnTo>
                  <a:lnTo>
                    <a:pt x="25" y="1174"/>
                  </a:lnTo>
                  <a:lnTo>
                    <a:pt x="25" y="1167"/>
                  </a:lnTo>
                  <a:lnTo>
                    <a:pt x="25" y="1161"/>
                  </a:lnTo>
                  <a:lnTo>
                    <a:pt x="27" y="1157"/>
                  </a:lnTo>
                  <a:lnTo>
                    <a:pt x="29" y="1152"/>
                  </a:lnTo>
                  <a:lnTo>
                    <a:pt x="31" y="1148"/>
                  </a:lnTo>
                  <a:lnTo>
                    <a:pt x="31" y="1144"/>
                  </a:lnTo>
                  <a:lnTo>
                    <a:pt x="32" y="1140"/>
                  </a:lnTo>
                  <a:lnTo>
                    <a:pt x="34" y="1133"/>
                  </a:lnTo>
                  <a:lnTo>
                    <a:pt x="40" y="1127"/>
                  </a:lnTo>
                  <a:lnTo>
                    <a:pt x="42" y="1117"/>
                  </a:lnTo>
                  <a:lnTo>
                    <a:pt x="48" y="1110"/>
                  </a:lnTo>
                  <a:lnTo>
                    <a:pt x="51" y="1098"/>
                  </a:lnTo>
                  <a:lnTo>
                    <a:pt x="57" y="1089"/>
                  </a:lnTo>
                  <a:lnTo>
                    <a:pt x="63" y="1076"/>
                  </a:lnTo>
                  <a:lnTo>
                    <a:pt x="69" y="1062"/>
                  </a:lnTo>
                  <a:lnTo>
                    <a:pt x="74" y="1047"/>
                  </a:lnTo>
                  <a:lnTo>
                    <a:pt x="82" y="1034"/>
                  </a:lnTo>
                  <a:lnTo>
                    <a:pt x="89" y="1017"/>
                  </a:lnTo>
                  <a:lnTo>
                    <a:pt x="97" y="1002"/>
                  </a:lnTo>
                  <a:lnTo>
                    <a:pt x="105" y="984"/>
                  </a:lnTo>
                  <a:lnTo>
                    <a:pt x="114" y="967"/>
                  </a:lnTo>
                  <a:lnTo>
                    <a:pt x="122" y="948"/>
                  </a:lnTo>
                  <a:lnTo>
                    <a:pt x="131" y="929"/>
                  </a:lnTo>
                  <a:lnTo>
                    <a:pt x="139" y="908"/>
                  </a:lnTo>
                  <a:lnTo>
                    <a:pt x="150" y="889"/>
                  </a:lnTo>
                  <a:lnTo>
                    <a:pt x="158" y="868"/>
                  </a:lnTo>
                  <a:lnTo>
                    <a:pt x="169" y="848"/>
                  </a:lnTo>
                  <a:lnTo>
                    <a:pt x="179" y="825"/>
                  </a:lnTo>
                  <a:lnTo>
                    <a:pt x="188" y="804"/>
                  </a:lnTo>
                  <a:lnTo>
                    <a:pt x="198" y="781"/>
                  </a:lnTo>
                  <a:lnTo>
                    <a:pt x="207" y="758"/>
                  </a:lnTo>
                  <a:lnTo>
                    <a:pt x="219" y="737"/>
                  </a:lnTo>
                  <a:lnTo>
                    <a:pt x="230" y="714"/>
                  </a:lnTo>
                  <a:lnTo>
                    <a:pt x="240" y="692"/>
                  </a:lnTo>
                  <a:lnTo>
                    <a:pt x="251" y="667"/>
                  </a:lnTo>
                  <a:lnTo>
                    <a:pt x="263" y="644"/>
                  </a:lnTo>
                  <a:lnTo>
                    <a:pt x="274" y="621"/>
                  </a:lnTo>
                  <a:lnTo>
                    <a:pt x="283" y="599"/>
                  </a:lnTo>
                  <a:lnTo>
                    <a:pt x="295" y="576"/>
                  </a:lnTo>
                  <a:lnTo>
                    <a:pt x="304" y="551"/>
                  </a:lnTo>
                  <a:lnTo>
                    <a:pt x="316" y="530"/>
                  </a:lnTo>
                  <a:lnTo>
                    <a:pt x="325" y="505"/>
                  </a:lnTo>
                  <a:lnTo>
                    <a:pt x="337" y="484"/>
                  </a:lnTo>
                  <a:lnTo>
                    <a:pt x="346" y="462"/>
                  </a:lnTo>
                  <a:lnTo>
                    <a:pt x="356" y="439"/>
                  </a:lnTo>
                  <a:lnTo>
                    <a:pt x="365" y="418"/>
                  </a:lnTo>
                  <a:lnTo>
                    <a:pt x="375" y="397"/>
                  </a:lnTo>
                  <a:lnTo>
                    <a:pt x="386" y="374"/>
                  </a:lnTo>
                  <a:lnTo>
                    <a:pt x="396" y="355"/>
                  </a:lnTo>
                  <a:lnTo>
                    <a:pt x="403" y="336"/>
                  </a:lnTo>
                  <a:lnTo>
                    <a:pt x="413" y="315"/>
                  </a:lnTo>
                  <a:lnTo>
                    <a:pt x="420" y="296"/>
                  </a:lnTo>
                  <a:lnTo>
                    <a:pt x="430" y="279"/>
                  </a:lnTo>
                  <a:lnTo>
                    <a:pt x="437" y="262"/>
                  </a:lnTo>
                  <a:lnTo>
                    <a:pt x="445" y="245"/>
                  </a:lnTo>
                  <a:lnTo>
                    <a:pt x="453" y="230"/>
                  </a:lnTo>
                  <a:lnTo>
                    <a:pt x="458" y="215"/>
                  </a:lnTo>
                  <a:lnTo>
                    <a:pt x="466" y="199"/>
                  </a:lnTo>
                  <a:lnTo>
                    <a:pt x="472" y="186"/>
                  </a:lnTo>
                  <a:lnTo>
                    <a:pt x="477" y="173"/>
                  </a:lnTo>
                  <a:lnTo>
                    <a:pt x="483" y="161"/>
                  </a:lnTo>
                  <a:lnTo>
                    <a:pt x="487" y="150"/>
                  </a:lnTo>
                  <a:lnTo>
                    <a:pt x="493" y="140"/>
                  </a:lnTo>
                  <a:lnTo>
                    <a:pt x="496" y="133"/>
                  </a:lnTo>
                  <a:lnTo>
                    <a:pt x="500" y="125"/>
                  </a:lnTo>
                  <a:lnTo>
                    <a:pt x="502" y="120"/>
                  </a:lnTo>
                  <a:lnTo>
                    <a:pt x="504" y="114"/>
                  </a:lnTo>
                  <a:lnTo>
                    <a:pt x="506" y="110"/>
                  </a:lnTo>
                  <a:lnTo>
                    <a:pt x="508" y="108"/>
                  </a:lnTo>
                  <a:lnTo>
                    <a:pt x="510" y="99"/>
                  </a:lnTo>
                  <a:lnTo>
                    <a:pt x="512" y="91"/>
                  </a:lnTo>
                  <a:lnTo>
                    <a:pt x="514" y="83"/>
                  </a:lnTo>
                  <a:lnTo>
                    <a:pt x="515" y="78"/>
                  </a:lnTo>
                  <a:lnTo>
                    <a:pt x="517" y="72"/>
                  </a:lnTo>
                  <a:lnTo>
                    <a:pt x="519" y="66"/>
                  </a:lnTo>
                  <a:lnTo>
                    <a:pt x="523" y="61"/>
                  </a:lnTo>
                  <a:lnTo>
                    <a:pt x="525" y="57"/>
                  </a:lnTo>
                  <a:lnTo>
                    <a:pt x="529" y="51"/>
                  </a:lnTo>
                  <a:lnTo>
                    <a:pt x="534" y="45"/>
                  </a:lnTo>
                  <a:lnTo>
                    <a:pt x="538" y="43"/>
                  </a:lnTo>
                  <a:lnTo>
                    <a:pt x="546" y="47"/>
                  </a:lnTo>
                  <a:lnTo>
                    <a:pt x="548" y="47"/>
                  </a:lnTo>
                  <a:lnTo>
                    <a:pt x="552" y="51"/>
                  </a:lnTo>
                  <a:lnTo>
                    <a:pt x="555" y="53"/>
                  </a:lnTo>
                  <a:lnTo>
                    <a:pt x="561" y="57"/>
                  </a:lnTo>
                  <a:lnTo>
                    <a:pt x="567" y="62"/>
                  </a:lnTo>
                  <a:lnTo>
                    <a:pt x="572" y="66"/>
                  </a:lnTo>
                  <a:lnTo>
                    <a:pt x="578" y="70"/>
                  </a:lnTo>
                  <a:lnTo>
                    <a:pt x="586" y="76"/>
                  </a:lnTo>
                  <a:lnTo>
                    <a:pt x="591" y="80"/>
                  </a:lnTo>
                  <a:lnTo>
                    <a:pt x="597" y="83"/>
                  </a:lnTo>
                  <a:lnTo>
                    <a:pt x="603" y="87"/>
                  </a:lnTo>
                  <a:lnTo>
                    <a:pt x="609" y="91"/>
                  </a:lnTo>
                  <a:lnTo>
                    <a:pt x="614" y="93"/>
                  </a:lnTo>
                  <a:lnTo>
                    <a:pt x="620" y="95"/>
                  </a:lnTo>
                  <a:lnTo>
                    <a:pt x="624" y="97"/>
                  </a:lnTo>
                  <a:lnTo>
                    <a:pt x="628" y="97"/>
                  </a:lnTo>
                  <a:lnTo>
                    <a:pt x="631" y="95"/>
                  </a:lnTo>
                  <a:lnTo>
                    <a:pt x="635" y="95"/>
                  </a:lnTo>
                  <a:lnTo>
                    <a:pt x="641" y="93"/>
                  </a:lnTo>
                  <a:lnTo>
                    <a:pt x="645" y="93"/>
                  </a:lnTo>
                  <a:lnTo>
                    <a:pt x="650" y="89"/>
                  </a:lnTo>
                  <a:lnTo>
                    <a:pt x="656" y="87"/>
                  </a:lnTo>
                  <a:lnTo>
                    <a:pt x="662" y="85"/>
                  </a:lnTo>
                  <a:lnTo>
                    <a:pt x="666" y="83"/>
                  </a:lnTo>
                  <a:lnTo>
                    <a:pt x="673" y="78"/>
                  </a:lnTo>
                  <a:lnTo>
                    <a:pt x="677" y="74"/>
                  </a:lnTo>
                  <a:lnTo>
                    <a:pt x="677" y="72"/>
                  </a:lnTo>
                  <a:lnTo>
                    <a:pt x="677" y="70"/>
                  </a:lnTo>
                  <a:lnTo>
                    <a:pt x="673" y="70"/>
                  </a:lnTo>
                  <a:lnTo>
                    <a:pt x="671" y="70"/>
                  </a:lnTo>
                  <a:lnTo>
                    <a:pt x="671" y="70"/>
                  </a:lnTo>
                  <a:close/>
                </a:path>
              </a:pathLst>
            </a:custGeom>
            <a:solidFill>
              <a:srgbClr val="2E2E3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7" name="Freeform 39"/>
            <p:cNvSpPr>
              <a:spLocks/>
            </p:cNvSpPr>
            <p:nvPr/>
          </p:nvSpPr>
          <p:spPr bwMode="auto">
            <a:xfrm>
              <a:off x="8474075" y="5180013"/>
              <a:ext cx="385762" cy="481013"/>
            </a:xfrm>
            <a:custGeom>
              <a:avLst/>
              <a:gdLst/>
              <a:ahLst/>
              <a:cxnLst>
                <a:cxn ang="0">
                  <a:pos x="82" y="2"/>
                </a:cxn>
                <a:cxn ang="0">
                  <a:pos x="105" y="2"/>
                </a:cxn>
                <a:cxn ang="0">
                  <a:pos x="129" y="6"/>
                </a:cxn>
                <a:cxn ang="0">
                  <a:pos x="158" y="9"/>
                </a:cxn>
                <a:cxn ang="0">
                  <a:pos x="190" y="15"/>
                </a:cxn>
                <a:cxn ang="0">
                  <a:pos x="221" y="19"/>
                </a:cxn>
                <a:cxn ang="0">
                  <a:pos x="251" y="23"/>
                </a:cxn>
                <a:cxn ang="0">
                  <a:pos x="282" y="28"/>
                </a:cxn>
                <a:cxn ang="0">
                  <a:pos x="312" y="30"/>
                </a:cxn>
                <a:cxn ang="0">
                  <a:pos x="335" y="32"/>
                </a:cxn>
                <a:cxn ang="0">
                  <a:pos x="367" y="34"/>
                </a:cxn>
                <a:cxn ang="0">
                  <a:pos x="394" y="28"/>
                </a:cxn>
                <a:cxn ang="0">
                  <a:pos x="418" y="26"/>
                </a:cxn>
                <a:cxn ang="0">
                  <a:pos x="456" y="28"/>
                </a:cxn>
                <a:cxn ang="0">
                  <a:pos x="475" y="47"/>
                </a:cxn>
                <a:cxn ang="0">
                  <a:pos x="483" y="74"/>
                </a:cxn>
                <a:cxn ang="0">
                  <a:pos x="487" y="97"/>
                </a:cxn>
                <a:cxn ang="0">
                  <a:pos x="485" y="125"/>
                </a:cxn>
                <a:cxn ang="0">
                  <a:pos x="485" y="161"/>
                </a:cxn>
                <a:cxn ang="0">
                  <a:pos x="481" y="203"/>
                </a:cxn>
                <a:cxn ang="0">
                  <a:pos x="477" y="251"/>
                </a:cxn>
                <a:cxn ang="0">
                  <a:pos x="472" y="298"/>
                </a:cxn>
                <a:cxn ang="0">
                  <a:pos x="466" y="348"/>
                </a:cxn>
                <a:cxn ang="0">
                  <a:pos x="458" y="395"/>
                </a:cxn>
                <a:cxn ang="0">
                  <a:pos x="453" y="441"/>
                </a:cxn>
                <a:cxn ang="0">
                  <a:pos x="445" y="481"/>
                </a:cxn>
                <a:cxn ang="0">
                  <a:pos x="437" y="517"/>
                </a:cxn>
                <a:cxn ang="0">
                  <a:pos x="428" y="545"/>
                </a:cxn>
                <a:cxn ang="0">
                  <a:pos x="415" y="574"/>
                </a:cxn>
                <a:cxn ang="0">
                  <a:pos x="386" y="593"/>
                </a:cxn>
                <a:cxn ang="0">
                  <a:pos x="350" y="600"/>
                </a:cxn>
                <a:cxn ang="0">
                  <a:pos x="310" y="602"/>
                </a:cxn>
                <a:cxn ang="0">
                  <a:pos x="272" y="597"/>
                </a:cxn>
                <a:cxn ang="0">
                  <a:pos x="243" y="587"/>
                </a:cxn>
                <a:cxn ang="0">
                  <a:pos x="223" y="564"/>
                </a:cxn>
                <a:cxn ang="0">
                  <a:pos x="219" y="530"/>
                </a:cxn>
                <a:cxn ang="0">
                  <a:pos x="217" y="502"/>
                </a:cxn>
                <a:cxn ang="0">
                  <a:pos x="217" y="477"/>
                </a:cxn>
                <a:cxn ang="0">
                  <a:pos x="217" y="450"/>
                </a:cxn>
                <a:cxn ang="0">
                  <a:pos x="217" y="420"/>
                </a:cxn>
                <a:cxn ang="0">
                  <a:pos x="217" y="391"/>
                </a:cxn>
                <a:cxn ang="0">
                  <a:pos x="215" y="363"/>
                </a:cxn>
                <a:cxn ang="0">
                  <a:pos x="213" y="336"/>
                </a:cxn>
                <a:cxn ang="0">
                  <a:pos x="209" y="312"/>
                </a:cxn>
                <a:cxn ang="0">
                  <a:pos x="205" y="291"/>
                </a:cxn>
                <a:cxn ang="0">
                  <a:pos x="186" y="256"/>
                </a:cxn>
                <a:cxn ang="0">
                  <a:pos x="156" y="234"/>
                </a:cxn>
                <a:cxn ang="0">
                  <a:pos x="118" y="217"/>
                </a:cxn>
                <a:cxn ang="0">
                  <a:pos x="78" y="205"/>
                </a:cxn>
                <a:cxn ang="0">
                  <a:pos x="42" y="192"/>
                </a:cxn>
                <a:cxn ang="0">
                  <a:pos x="15" y="177"/>
                </a:cxn>
                <a:cxn ang="0">
                  <a:pos x="0" y="144"/>
                </a:cxn>
                <a:cxn ang="0">
                  <a:pos x="0" y="114"/>
                </a:cxn>
                <a:cxn ang="0">
                  <a:pos x="2" y="82"/>
                </a:cxn>
                <a:cxn ang="0">
                  <a:pos x="10" y="49"/>
                </a:cxn>
                <a:cxn ang="0">
                  <a:pos x="23" y="23"/>
                </a:cxn>
                <a:cxn ang="0">
                  <a:pos x="53" y="2"/>
                </a:cxn>
              </a:cxnLst>
              <a:rect l="0" t="0" r="r" b="b"/>
              <a:pathLst>
                <a:path w="487" h="604">
                  <a:moveTo>
                    <a:pt x="53" y="2"/>
                  </a:moveTo>
                  <a:lnTo>
                    <a:pt x="59" y="0"/>
                  </a:lnTo>
                  <a:lnTo>
                    <a:pt x="65" y="0"/>
                  </a:lnTo>
                  <a:lnTo>
                    <a:pt x="72" y="0"/>
                  </a:lnTo>
                  <a:lnTo>
                    <a:pt x="82" y="2"/>
                  </a:lnTo>
                  <a:lnTo>
                    <a:pt x="84" y="2"/>
                  </a:lnTo>
                  <a:lnTo>
                    <a:pt x="89" y="2"/>
                  </a:lnTo>
                  <a:lnTo>
                    <a:pt x="93" y="2"/>
                  </a:lnTo>
                  <a:lnTo>
                    <a:pt x="99" y="2"/>
                  </a:lnTo>
                  <a:lnTo>
                    <a:pt x="105" y="2"/>
                  </a:lnTo>
                  <a:lnTo>
                    <a:pt x="108" y="4"/>
                  </a:lnTo>
                  <a:lnTo>
                    <a:pt x="114" y="4"/>
                  </a:lnTo>
                  <a:lnTo>
                    <a:pt x="120" y="6"/>
                  </a:lnTo>
                  <a:lnTo>
                    <a:pt x="124" y="6"/>
                  </a:lnTo>
                  <a:lnTo>
                    <a:pt x="129" y="6"/>
                  </a:lnTo>
                  <a:lnTo>
                    <a:pt x="135" y="7"/>
                  </a:lnTo>
                  <a:lnTo>
                    <a:pt x="141" y="7"/>
                  </a:lnTo>
                  <a:lnTo>
                    <a:pt x="147" y="9"/>
                  </a:lnTo>
                  <a:lnTo>
                    <a:pt x="152" y="9"/>
                  </a:lnTo>
                  <a:lnTo>
                    <a:pt x="158" y="9"/>
                  </a:lnTo>
                  <a:lnTo>
                    <a:pt x="166" y="11"/>
                  </a:lnTo>
                  <a:lnTo>
                    <a:pt x="171" y="11"/>
                  </a:lnTo>
                  <a:lnTo>
                    <a:pt x="177" y="13"/>
                  </a:lnTo>
                  <a:lnTo>
                    <a:pt x="183" y="13"/>
                  </a:lnTo>
                  <a:lnTo>
                    <a:pt x="190" y="15"/>
                  </a:lnTo>
                  <a:lnTo>
                    <a:pt x="196" y="15"/>
                  </a:lnTo>
                  <a:lnTo>
                    <a:pt x="202" y="17"/>
                  </a:lnTo>
                  <a:lnTo>
                    <a:pt x="207" y="17"/>
                  </a:lnTo>
                  <a:lnTo>
                    <a:pt x="215" y="19"/>
                  </a:lnTo>
                  <a:lnTo>
                    <a:pt x="221" y="19"/>
                  </a:lnTo>
                  <a:lnTo>
                    <a:pt x="226" y="21"/>
                  </a:lnTo>
                  <a:lnTo>
                    <a:pt x="232" y="21"/>
                  </a:lnTo>
                  <a:lnTo>
                    <a:pt x="240" y="23"/>
                  </a:lnTo>
                  <a:lnTo>
                    <a:pt x="245" y="23"/>
                  </a:lnTo>
                  <a:lnTo>
                    <a:pt x="251" y="23"/>
                  </a:lnTo>
                  <a:lnTo>
                    <a:pt x="259" y="25"/>
                  </a:lnTo>
                  <a:lnTo>
                    <a:pt x="264" y="26"/>
                  </a:lnTo>
                  <a:lnTo>
                    <a:pt x="270" y="26"/>
                  </a:lnTo>
                  <a:lnTo>
                    <a:pt x="276" y="26"/>
                  </a:lnTo>
                  <a:lnTo>
                    <a:pt x="282" y="28"/>
                  </a:lnTo>
                  <a:lnTo>
                    <a:pt x="289" y="28"/>
                  </a:lnTo>
                  <a:lnTo>
                    <a:pt x="293" y="28"/>
                  </a:lnTo>
                  <a:lnTo>
                    <a:pt x="301" y="28"/>
                  </a:lnTo>
                  <a:lnTo>
                    <a:pt x="304" y="30"/>
                  </a:lnTo>
                  <a:lnTo>
                    <a:pt x="312" y="30"/>
                  </a:lnTo>
                  <a:lnTo>
                    <a:pt x="316" y="30"/>
                  </a:lnTo>
                  <a:lnTo>
                    <a:pt x="321" y="32"/>
                  </a:lnTo>
                  <a:lnTo>
                    <a:pt x="327" y="32"/>
                  </a:lnTo>
                  <a:lnTo>
                    <a:pt x="331" y="32"/>
                  </a:lnTo>
                  <a:lnTo>
                    <a:pt x="335" y="32"/>
                  </a:lnTo>
                  <a:lnTo>
                    <a:pt x="340" y="32"/>
                  </a:lnTo>
                  <a:lnTo>
                    <a:pt x="346" y="32"/>
                  </a:lnTo>
                  <a:lnTo>
                    <a:pt x="350" y="34"/>
                  </a:lnTo>
                  <a:lnTo>
                    <a:pt x="358" y="34"/>
                  </a:lnTo>
                  <a:lnTo>
                    <a:pt x="367" y="34"/>
                  </a:lnTo>
                  <a:lnTo>
                    <a:pt x="373" y="32"/>
                  </a:lnTo>
                  <a:lnTo>
                    <a:pt x="380" y="32"/>
                  </a:lnTo>
                  <a:lnTo>
                    <a:pt x="384" y="30"/>
                  </a:lnTo>
                  <a:lnTo>
                    <a:pt x="390" y="30"/>
                  </a:lnTo>
                  <a:lnTo>
                    <a:pt x="394" y="28"/>
                  </a:lnTo>
                  <a:lnTo>
                    <a:pt x="399" y="28"/>
                  </a:lnTo>
                  <a:lnTo>
                    <a:pt x="403" y="28"/>
                  </a:lnTo>
                  <a:lnTo>
                    <a:pt x="409" y="26"/>
                  </a:lnTo>
                  <a:lnTo>
                    <a:pt x="413" y="26"/>
                  </a:lnTo>
                  <a:lnTo>
                    <a:pt x="418" y="26"/>
                  </a:lnTo>
                  <a:lnTo>
                    <a:pt x="426" y="25"/>
                  </a:lnTo>
                  <a:lnTo>
                    <a:pt x="436" y="25"/>
                  </a:lnTo>
                  <a:lnTo>
                    <a:pt x="443" y="25"/>
                  </a:lnTo>
                  <a:lnTo>
                    <a:pt x="451" y="26"/>
                  </a:lnTo>
                  <a:lnTo>
                    <a:pt x="456" y="28"/>
                  </a:lnTo>
                  <a:lnTo>
                    <a:pt x="462" y="30"/>
                  </a:lnTo>
                  <a:lnTo>
                    <a:pt x="468" y="36"/>
                  </a:lnTo>
                  <a:lnTo>
                    <a:pt x="472" y="42"/>
                  </a:lnTo>
                  <a:lnTo>
                    <a:pt x="474" y="44"/>
                  </a:lnTo>
                  <a:lnTo>
                    <a:pt x="475" y="47"/>
                  </a:lnTo>
                  <a:lnTo>
                    <a:pt x="477" y="51"/>
                  </a:lnTo>
                  <a:lnTo>
                    <a:pt x="479" y="57"/>
                  </a:lnTo>
                  <a:lnTo>
                    <a:pt x="481" y="61"/>
                  </a:lnTo>
                  <a:lnTo>
                    <a:pt x="483" y="66"/>
                  </a:lnTo>
                  <a:lnTo>
                    <a:pt x="483" y="74"/>
                  </a:lnTo>
                  <a:lnTo>
                    <a:pt x="485" y="80"/>
                  </a:lnTo>
                  <a:lnTo>
                    <a:pt x="485" y="83"/>
                  </a:lnTo>
                  <a:lnTo>
                    <a:pt x="485" y="87"/>
                  </a:lnTo>
                  <a:lnTo>
                    <a:pt x="485" y="93"/>
                  </a:lnTo>
                  <a:lnTo>
                    <a:pt x="487" y="97"/>
                  </a:lnTo>
                  <a:lnTo>
                    <a:pt x="487" y="102"/>
                  </a:lnTo>
                  <a:lnTo>
                    <a:pt x="487" y="106"/>
                  </a:lnTo>
                  <a:lnTo>
                    <a:pt x="487" y="114"/>
                  </a:lnTo>
                  <a:lnTo>
                    <a:pt x="487" y="120"/>
                  </a:lnTo>
                  <a:lnTo>
                    <a:pt x="485" y="125"/>
                  </a:lnTo>
                  <a:lnTo>
                    <a:pt x="485" y="133"/>
                  </a:lnTo>
                  <a:lnTo>
                    <a:pt x="485" y="139"/>
                  </a:lnTo>
                  <a:lnTo>
                    <a:pt x="485" y="146"/>
                  </a:lnTo>
                  <a:lnTo>
                    <a:pt x="485" y="154"/>
                  </a:lnTo>
                  <a:lnTo>
                    <a:pt x="485" y="161"/>
                  </a:lnTo>
                  <a:lnTo>
                    <a:pt x="483" y="169"/>
                  </a:lnTo>
                  <a:lnTo>
                    <a:pt x="483" y="178"/>
                  </a:lnTo>
                  <a:lnTo>
                    <a:pt x="483" y="186"/>
                  </a:lnTo>
                  <a:lnTo>
                    <a:pt x="483" y="196"/>
                  </a:lnTo>
                  <a:lnTo>
                    <a:pt x="481" y="203"/>
                  </a:lnTo>
                  <a:lnTo>
                    <a:pt x="481" y="213"/>
                  </a:lnTo>
                  <a:lnTo>
                    <a:pt x="479" y="222"/>
                  </a:lnTo>
                  <a:lnTo>
                    <a:pt x="479" y="230"/>
                  </a:lnTo>
                  <a:lnTo>
                    <a:pt x="477" y="241"/>
                  </a:lnTo>
                  <a:lnTo>
                    <a:pt x="477" y="251"/>
                  </a:lnTo>
                  <a:lnTo>
                    <a:pt x="477" y="260"/>
                  </a:lnTo>
                  <a:lnTo>
                    <a:pt x="475" y="268"/>
                  </a:lnTo>
                  <a:lnTo>
                    <a:pt x="475" y="279"/>
                  </a:lnTo>
                  <a:lnTo>
                    <a:pt x="474" y="289"/>
                  </a:lnTo>
                  <a:lnTo>
                    <a:pt x="472" y="298"/>
                  </a:lnTo>
                  <a:lnTo>
                    <a:pt x="472" y="308"/>
                  </a:lnTo>
                  <a:lnTo>
                    <a:pt x="470" y="319"/>
                  </a:lnTo>
                  <a:lnTo>
                    <a:pt x="470" y="329"/>
                  </a:lnTo>
                  <a:lnTo>
                    <a:pt x="468" y="338"/>
                  </a:lnTo>
                  <a:lnTo>
                    <a:pt x="466" y="348"/>
                  </a:lnTo>
                  <a:lnTo>
                    <a:pt x="464" y="357"/>
                  </a:lnTo>
                  <a:lnTo>
                    <a:pt x="464" y="367"/>
                  </a:lnTo>
                  <a:lnTo>
                    <a:pt x="462" y="376"/>
                  </a:lnTo>
                  <a:lnTo>
                    <a:pt x="460" y="386"/>
                  </a:lnTo>
                  <a:lnTo>
                    <a:pt x="458" y="395"/>
                  </a:lnTo>
                  <a:lnTo>
                    <a:pt x="458" y="405"/>
                  </a:lnTo>
                  <a:lnTo>
                    <a:pt x="456" y="412"/>
                  </a:lnTo>
                  <a:lnTo>
                    <a:pt x="455" y="422"/>
                  </a:lnTo>
                  <a:lnTo>
                    <a:pt x="453" y="431"/>
                  </a:lnTo>
                  <a:lnTo>
                    <a:pt x="453" y="441"/>
                  </a:lnTo>
                  <a:lnTo>
                    <a:pt x="451" y="448"/>
                  </a:lnTo>
                  <a:lnTo>
                    <a:pt x="449" y="458"/>
                  </a:lnTo>
                  <a:lnTo>
                    <a:pt x="447" y="466"/>
                  </a:lnTo>
                  <a:lnTo>
                    <a:pt x="447" y="475"/>
                  </a:lnTo>
                  <a:lnTo>
                    <a:pt x="445" y="481"/>
                  </a:lnTo>
                  <a:lnTo>
                    <a:pt x="443" y="488"/>
                  </a:lnTo>
                  <a:lnTo>
                    <a:pt x="441" y="496"/>
                  </a:lnTo>
                  <a:lnTo>
                    <a:pt x="439" y="504"/>
                  </a:lnTo>
                  <a:lnTo>
                    <a:pt x="439" y="509"/>
                  </a:lnTo>
                  <a:lnTo>
                    <a:pt x="437" y="517"/>
                  </a:lnTo>
                  <a:lnTo>
                    <a:pt x="436" y="523"/>
                  </a:lnTo>
                  <a:lnTo>
                    <a:pt x="434" y="528"/>
                  </a:lnTo>
                  <a:lnTo>
                    <a:pt x="432" y="534"/>
                  </a:lnTo>
                  <a:lnTo>
                    <a:pt x="432" y="540"/>
                  </a:lnTo>
                  <a:lnTo>
                    <a:pt x="428" y="545"/>
                  </a:lnTo>
                  <a:lnTo>
                    <a:pt x="428" y="549"/>
                  </a:lnTo>
                  <a:lnTo>
                    <a:pt x="424" y="557"/>
                  </a:lnTo>
                  <a:lnTo>
                    <a:pt x="422" y="564"/>
                  </a:lnTo>
                  <a:lnTo>
                    <a:pt x="418" y="568"/>
                  </a:lnTo>
                  <a:lnTo>
                    <a:pt x="415" y="574"/>
                  </a:lnTo>
                  <a:lnTo>
                    <a:pt x="409" y="578"/>
                  </a:lnTo>
                  <a:lnTo>
                    <a:pt x="405" y="581"/>
                  </a:lnTo>
                  <a:lnTo>
                    <a:pt x="399" y="585"/>
                  </a:lnTo>
                  <a:lnTo>
                    <a:pt x="394" y="589"/>
                  </a:lnTo>
                  <a:lnTo>
                    <a:pt x="386" y="593"/>
                  </a:lnTo>
                  <a:lnTo>
                    <a:pt x="380" y="595"/>
                  </a:lnTo>
                  <a:lnTo>
                    <a:pt x="373" y="597"/>
                  </a:lnTo>
                  <a:lnTo>
                    <a:pt x="365" y="599"/>
                  </a:lnTo>
                  <a:lnTo>
                    <a:pt x="358" y="599"/>
                  </a:lnTo>
                  <a:lnTo>
                    <a:pt x="350" y="600"/>
                  </a:lnTo>
                  <a:lnTo>
                    <a:pt x="342" y="602"/>
                  </a:lnTo>
                  <a:lnTo>
                    <a:pt x="335" y="602"/>
                  </a:lnTo>
                  <a:lnTo>
                    <a:pt x="327" y="602"/>
                  </a:lnTo>
                  <a:lnTo>
                    <a:pt x="320" y="604"/>
                  </a:lnTo>
                  <a:lnTo>
                    <a:pt x="310" y="602"/>
                  </a:lnTo>
                  <a:lnTo>
                    <a:pt x="302" y="602"/>
                  </a:lnTo>
                  <a:lnTo>
                    <a:pt x="295" y="600"/>
                  </a:lnTo>
                  <a:lnTo>
                    <a:pt x="287" y="600"/>
                  </a:lnTo>
                  <a:lnTo>
                    <a:pt x="280" y="599"/>
                  </a:lnTo>
                  <a:lnTo>
                    <a:pt x="272" y="597"/>
                  </a:lnTo>
                  <a:lnTo>
                    <a:pt x="266" y="595"/>
                  </a:lnTo>
                  <a:lnTo>
                    <a:pt x="261" y="595"/>
                  </a:lnTo>
                  <a:lnTo>
                    <a:pt x="253" y="593"/>
                  </a:lnTo>
                  <a:lnTo>
                    <a:pt x="247" y="589"/>
                  </a:lnTo>
                  <a:lnTo>
                    <a:pt x="243" y="587"/>
                  </a:lnTo>
                  <a:lnTo>
                    <a:pt x="240" y="585"/>
                  </a:lnTo>
                  <a:lnTo>
                    <a:pt x="232" y="580"/>
                  </a:lnTo>
                  <a:lnTo>
                    <a:pt x="226" y="574"/>
                  </a:lnTo>
                  <a:lnTo>
                    <a:pt x="224" y="568"/>
                  </a:lnTo>
                  <a:lnTo>
                    <a:pt x="223" y="564"/>
                  </a:lnTo>
                  <a:lnTo>
                    <a:pt x="221" y="559"/>
                  </a:lnTo>
                  <a:lnTo>
                    <a:pt x="221" y="553"/>
                  </a:lnTo>
                  <a:lnTo>
                    <a:pt x="219" y="545"/>
                  </a:lnTo>
                  <a:lnTo>
                    <a:pt x="219" y="538"/>
                  </a:lnTo>
                  <a:lnTo>
                    <a:pt x="219" y="530"/>
                  </a:lnTo>
                  <a:lnTo>
                    <a:pt x="219" y="521"/>
                  </a:lnTo>
                  <a:lnTo>
                    <a:pt x="217" y="517"/>
                  </a:lnTo>
                  <a:lnTo>
                    <a:pt x="217" y="511"/>
                  </a:lnTo>
                  <a:lnTo>
                    <a:pt x="217" y="507"/>
                  </a:lnTo>
                  <a:lnTo>
                    <a:pt x="217" y="502"/>
                  </a:lnTo>
                  <a:lnTo>
                    <a:pt x="217" y="496"/>
                  </a:lnTo>
                  <a:lnTo>
                    <a:pt x="217" y="492"/>
                  </a:lnTo>
                  <a:lnTo>
                    <a:pt x="217" y="486"/>
                  </a:lnTo>
                  <a:lnTo>
                    <a:pt x="217" y="483"/>
                  </a:lnTo>
                  <a:lnTo>
                    <a:pt x="217" y="477"/>
                  </a:lnTo>
                  <a:lnTo>
                    <a:pt x="217" y="471"/>
                  </a:lnTo>
                  <a:lnTo>
                    <a:pt x="217" y="466"/>
                  </a:lnTo>
                  <a:lnTo>
                    <a:pt x="217" y="460"/>
                  </a:lnTo>
                  <a:lnTo>
                    <a:pt x="217" y="454"/>
                  </a:lnTo>
                  <a:lnTo>
                    <a:pt x="217" y="450"/>
                  </a:lnTo>
                  <a:lnTo>
                    <a:pt x="217" y="443"/>
                  </a:lnTo>
                  <a:lnTo>
                    <a:pt x="219" y="439"/>
                  </a:lnTo>
                  <a:lnTo>
                    <a:pt x="217" y="431"/>
                  </a:lnTo>
                  <a:lnTo>
                    <a:pt x="217" y="426"/>
                  </a:lnTo>
                  <a:lnTo>
                    <a:pt x="217" y="420"/>
                  </a:lnTo>
                  <a:lnTo>
                    <a:pt x="217" y="414"/>
                  </a:lnTo>
                  <a:lnTo>
                    <a:pt x="217" y="408"/>
                  </a:lnTo>
                  <a:lnTo>
                    <a:pt x="217" y="403"/>
                  </a:lnTo>
                  <a:lnTo>
                    <a:pt x="217" y="397"/>
                  </a:lnTo>
                  <a:lnTo>
                    <a:pt x="217" y="391"/>
                  </a:lnTo>
                  <a:lnTo>
                    <a:pt x="217" y="386"/>
                  </a:lnTo>
                  <a:lnTo>
                    <a:pt x="217" y="380"/>
                  </a:lnTo>
                  <a:lnTo>
                    <a:pt x="217" y="374"/>
                  </a:lnTo>
                  <a:lnTo>
                    <a:pt x="217" y="369"/>
                  </a:lnTo>
                  <a:lnTo>
                    <a:pt x="215" y="363"/>
                  </a:lnTo>
                  <a:lnTo>
                    <a:pt x="215" y="357"/>
                  </a:lnTo>
                  <a:lnTo>
                    <a:pt x="215" y="353"/>
                  </a:lnTo>
                  <a:lnTo>
                    <a:pt x="215" y="348"/>
                  </a:lnTo>
                  <a:lnTo>
                    <a:pt x="215" y="342"/>
                  </a:lnTo>
                  <a:lnTo>
                    <a:pt x="213" y="336"/>
                  </a:lnTo>
                  <a:lnTo>
                    <a:pt x="213" y="331"/>
                  </a:lnTo>
                  <a:lnTo>
                    <a:pt x="213" y="327"/>
                  </a:lnTo>
                  <a:lnTo>
                    <a:pt x="211" y="321"/>
                  </a:lnTo>
                  <a:lnTo>
                    <a:pt x="211" y="315"/>
                  </a:lnTo>
                  <a:lnTo>
                    <a:pt x="209" y="312"/>
                  </a:lnTo>
                  <a:lnTo>
                    <a:pt x="209" y="308"/>
                  </a:lnTo>
                  <a:lnTo>
                    <a:pt x="207" y="302"/>
                  </a:lnTo>
                  <a:lnTo>
                    <a:pt x="207" y="298"/>
                  </a:lnTo>
                  <a:lnTo>
                    <a:pt x="205" y="294"/>
                  </a:lnTo>
                  <a:lnTo>
                    <a:pt x="205" y="291"/>
                  </a:lnTo>
                  <a:lnTo>
                    <a:pt x="202" y="281"/>
                  </a:lnTo>
                  <a:lnTo>
                    <a:pt x="200" y="275"/>
                  </a:lnTo>
                  <a:lnTo>
                    <a:pt x="196" y="268"/>
                  </a:lnTo>
                  <a:lnTo>
                    <a:pt x="192" y="262"/>
                  </a:lnTo>
                  <a:lnTo>
                    <a:pt x="186" y="256"/>
                  </a:lnTo>
                  <a:lnTo>
                    <a:pt x="181" y="251"/>
                  </a:lnTo>
                  <a:lnTo>
                    <a:pt x="175" y="245"/>
                  </a:lnTo>
                  <a:lnTo>
                    <a:pt x="169" y="241"/>
                  </a:lnTo>
                  <a:lnTo>
                    <a:pt x="162" y="236"/>
                  </a:lnTo>
                  <a:lnTo>
                    <a:pt x="156" y="234"/>
                  </a:lnTo>
                  <a:lnTo>
                    <a:pt x="148" y="230"/>
                  </a:lnTo>
                  <a:lnTo>
                    <a:pt x="141" y="226"/>
                  </a:lnTo>
                  <a:lnTo>
                    <a:pt x="133" y="222"/>
                  </a:lnTo>
                  <a:lnTo>
                    <a:pt x="126" y="220"/>
                  </a:lnTo>
                  <a:lnTo>
                    <a:pt x="118" y="217"/>
                  </a:lnTo>
                  <a:lnTo>
                    <a:pt x="110" y="215"/>
                  </a:lnTo>
                  <a:lnTo>
                    <a:pt x="103" y="211"/>
                  </a:lnTo>
                  <a:lnTo>
                    <a:pt x="95" y="211"/>
                  </a:lnTo>
                  <a:lnTo>
                    <a:pt x="86" y="207"/>
                  </a:lnTo>
                  <a:lnTo>
                    <a:pt x="78" y="205"/>
                  </a:lnTo>
                  <a:lnTo>
                    <a:pt x="70" y="203"/>
                  </a:lnTo>
                  <a:lnTo>
                    <a:pt x="63" y="199"/>
                  </a:lnTo>
                  <a:lnTo>
                    <a:pt x="55" y="198"/>
                  </a:lnTo>
                  <a:lnTo>
                    <a:pt x="48" y="196"/>
                  </a:lnTo>
                  <a:lnTo>
                    <a:pt x="42" y="192"/>
                  </a:lnTo>
                  <a:lnTo>
                    <a:pt x="36" y="190"/>
                  </a:lnTo>
                  <a:lnTo>
                    <a:pt x="29" y="186"/>
                  </a:lnTo>
                  <a:lnTo>
                    <a:pt x="25" y="184"/>
                  </a:lnTo>
                  <a:lnTo>
                    <a:pt x="19" y="180"/>
                  </a:lnTo>
                  <a:lnTo>
                    <a:pt x="15" y="177"/>
                  </a:lnTo>
                  <a:lnTo>
                    <a:pt x="8" y="169"/>
                  </a:lnTo>
                  <a:lnTo>
                    <a:pt x="6" y="161"/>
                  </a:lnTo>
                  <a:lnTo>
                    <a:pt x="2" y="156"/>
                  </a:lnTo>
                  <a:lnTo>
                    <a:pt x="2" y="150"/>
                  </a:lnTo>
                  <a:lnTo>
                    <a:pt x="0" y="144"/>
                  </a:lnTo>
                  <a:lnTo>
                    <a:pt x="0" y="139"/>
                  </a:lnTo>
                  <a:lnTo>
                    <a:pt x="0" y="133"/>
                  </a:lnTo>
                  <a:lnTo>
                    <a:pt x="0" y="127"/>
                  </a:lnTo>
                  <a:lnTo>
                    <a:pt x="0" y="120"/>
                  </a:lnTo>
                  <a:lnTo>
                    <a:pt x="0" y="114"/>
                  </a:lnTo>
                  <a:lnTo>
                    <a:pt x="0" y="108"/>
                  </a:lnTo>
                  <a:lnTo>
                    <a:pt x="0" y="101"/>
                  </a:lnTo>
                  <a:lnTo>
                    <a:pt x="0" y="95"/>
                  </a:lnTo>
                  <a:lnTo>
                    <a:pt x="2" y="89"/>
                  </a:lnTo>
                  <a:lnTo>
                    <a:pt x="2" y="82"/>
                  </a:lnTo>
                  <a:lnTo>
                    <a:pt x="4" y="76"/>
                  </a:lnTo>
                  <a:lnTo>
                    <a:pt x="6" y="68"/>
                  </a:lnTo>
                  <a:lnTo>
                    <a:pt x="8" y="63"/>
                  </a:lnTo>
                  <a:lnTo>
                    <a:pt x="8" y="55"/>
                  </a:lnTo>
                  <a:lnTo>
                    <a:pt x="10" y="49"/>
                  </a:lnTo>
                  <a:lnTo>
                    <a:pt x="13" y="44"/>
                  </a:lnTo>
                  <a:lnTo>
                    <a:pt x="15" y="38"/>
                  </a:lnTo>
                  <a:lnTo>
                    <a:pt x="17" y="34"/>
                  </a:lnTo>
                  <a:lnTo>
                    <a:pt x="21" y="28"/>
                  </a:lnTo>
                  <a:lnTo>
                    <a:pt x="23" y="23"/>
                  </a:lnTo>
                  <a:lnTo>
                    <a:pt x="27" y="19"/>
                  </a:lnTo>
                  <a:lnTo>
                    <a:pt x="32" y="11"/>
                  </a:lnTo>
                  <a:lnTo>
                    <a:pt x="38" y="6"/>
                  </a:lnTo>
                  <a:lnTo>
                    <a:pt x="46" y="2"/>
                  </a:lnTo>
                  <a:lnTo>
                    <a:pt x="53" y="2"/>
                  </a:lnTo>
                  <a:lnTo>
                    <a:pt x="53" y="2"/>
                  </a:lnTo>
                  <a:close/>
                </a:path>
              </a:pathLst>
            </a:custGeom>
            <a:solidFill>
              <a:srgbClr val="F7A1F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8" name="Freeform 40"/>
            <p:cNvSpPr>
              <a:spLocks/>
            </p:cNvSpPr>
            <p:nvPr/>
          </p:nvSpPr>
          <p:spPr bwMode="auto">
            <a:xfrm>
              <a:off x="8664575" y="4940301"/>
              <a:ext cx="142875" cy="87313"/>
            </a:xfrm>
            <a:custGeom>
              <a:avLst/>
              <a:gdLst/>
              <a:ahLst/>
              <a:cxnLst>
                <a:cxn ang="0">
                  <a:pos x="157" y="45"/>
                </a:cxn>
                <a:cxn ang="0">
                  <a:pos x="144" y="38"/>
                </a:cxn>
                <a:cxn ang="0">
                  <a:pos x="133" y="32"/>
                </a:cxn>
                <a:cxn ang="0">
                  <a:pos x="123" y="28"/>
                </a:cxn>
                <a:cxn ang="0">
                  <a:pos x="112" y="24"/>
                </a:cxn>
                <a:cxn ang="0">
                  <a:pos x="100" y="20"/>
                </a:cxn>
                <a:cxn ang="0">
                  <a:pos x="89" y="17"/>
                </a:cxn>
                <a:cxn ang="0">
                  <a:pos x="78" y="13"/>
                </a:cxn>
                <a:cxn ang="0">
                  <a:pos x="68" y="7"/>
                </a:cxn>
                <a:cxn ang="0">
                  <a:pos x="57" y="5"/>
                </a:cxn>
                <a:cxn ang="0">
                  <a:pos x="47" y="3"/>
                </a:cxn>
                <a:cxn ang="0">
                  <a:pos x="38" y="0"/>
                </a:cxn>
                <a:cxn ang="0">
                  <a:pos x="28" y="0"/>
                </a:cxn>
                <a:cxn ang="0">
                  <a:pos x="15" y="5"/>
                </a:cxn>
                <a:cxn ang="0">
                  <a:pos x="3" y="19"/>
                </a:cxn>
                <a:cxn ang="0">
                  <a:pos x="0" y="34"/>
                </a:cxn>
                <a:cxn ang="0">
                  <a:pos x="3" y="51"/>
                </a:cxn>
                <a:cxn ang="0">
                  <a:pos x="15" y="60"/>
                </a:cxn>
                <a:cxn ang="0">
                  <a:pos x="24" y="66"/>
                </a:cxn>
                <a:cxn ang="0">
                  <a:pos x="34" y="70"/>
                </a:cxn>
                <a:cxn ang="0">
                  <a:pos x="43" y="76"/>
                </a:cxn>
                <a:cxn ang="0">
                  <a:pos x="55" y="79"/>
                </a:cxn>
                <a:cxn ang="0">
                  <a:pos x="64" y="83"/>
                </a:cxn>
                <a:cxn ang="0">
                  <a:pos x="76" y="89"/>
                </a:cxn>
                <a:cxn ang="0">
                  <a:pos x="87" y="93"/>
                </a:cxn>
                <a:cxn ang="0">
                  <a:pos x="100" y="97"/>
                </a:cxn>
                <a:cxn ang="0">
                  <a:pos x="110" y="100"/>
                </a:cxn>
                <a:cxn ang="0">
                  <a:pos x="121" y="104"/>
                </a:cxn>
                <a:cxn ang="0">
                  <a:pos x="131" y="106"/>
                </a:cxn>
                <a:cxn ang="0">
                  <a:pos x="140" y="108"/>
                </a:cxn>
                <a:cxn ang="0">
                  <a:pos x="152" y="110"/>
                </a:cxn>
                <a:cxn ang="0">
                  <a:pos x="165" y="106"/>
                </a:cxn>
                <a:cxn ang="0">
                  <a:pos x="175" y="97"/>
                </a:cxn>
                <a:cxn ang="0">
                  <a:pos x="176" y="87"/>
                </a:cxn>
                <a:cxn ang="0">
                  <a:pos x="178" y="78"/>
                </a:cxn>
                <a:cxn ang="0">
                  <a:pos x="176" y="66"/>
                </a:cxn>
                <a:cxn ang="0">
                  <a:pos x="173" y="57"/>
                </a:cxn>
                <a:cxn ang="0">
                  <a:pos x="167" y="49"/>
                </a:cxn>
                <a:cxn ang="0">
                  <a:pos x="163" y="47"/>
                </a:cxn>
              </a:cxnLst>
              <a:rect l="0" t="0" r="r" b="b"/>
              <a:pathLst>
                <a:path w="178" h="110">
                  <a:moveTo>
                    <a:pt x="163" y="47"/>
                  </a:moveTo>
                  <a:lnTo>
                    <a:pt x="157" y="45"/>
                  </a:lnTo>
                  <a:lnTo>
                    <a:pt x="152" y="43"/>
                  </a:lnTo>
                  <a:lnTo>
                    <a:pt x="144" y="38"/>
                  </a:lnTo>
                  <a:lnTo>
                    <a:pt x="138" y="36"/>
                  </a:lnTo>
                  <a:lnTo>
                    <a:pt x="133" y="32"/>
                  </a:lnTo>
                  <a:lnTo>
                    <a:pt x="127" y="32"/>
                  </a:lnTo>
                  <a:lnTo>
                    <a:pt x="123" y="28"/>
                  </a:lnTo>
                  <a:lnTo>
                    <a:pt x="117" y="26"/>
                  </a:lnTo>
                  <a:lnTo>
                    <a:pt x="112" y="24"/>
                  </a:lnTo>
                  <a:lnTo>
                    <a:pt x="106" y="22"/>
                  </a:lnTo>
                  <a:lnTo>
                    <a:pt x="100" y="20"/>
                  </a:lnTo>
                  <a:lnTo>
                    <a:pt x="97" y="19"/>
                  </a:lnTo>
                  <a:lnTo>
                    <a:pt x="89" y="17"/>
                  </a:lnTo>
                  <a:lnTo>
                    <a:pt x="83" y="13"/>
                  </a:lnTo>
                  <a:lnTo>
                    <a:pt x="78" y="13"/>
                  </a:lnTo>
                  <a:lnTo>
                    <a:pt x="74" y="11"/>
                  </a:lnTo>
                  <a:lnTo>
                    <a:pt x="68" y="7"/>
                  </a:lnTo>
                  <a:lnTo>
                    <a:pt x="62" y="7"/>
                  </a:lnTo>
                  <a:lnTo>
                    <a:pt x="57" y="5"/>
                  </a:lnTo>
                  <a:lnTo>
                    <a:pt x="53" y="5"/>
                  </a:lnTo>
                  <a:lnTo>
                    <a:pt x="47" y="3"/>
                  </a:lnTo>
                  <a:lnTo>
                    <a:pt x="41" y="1"/>
                  </a:lnTo>
                  <a:lnTo>
                    <a:pt x="38" y="0"/>
                  </a:lnTo>
                  <a:lnTo>
                    <a:pt x="36" y="0"/>
                  </a:lnTo>
                  <a:lnTo>
                    <a:pt x="28" y="0"/>
                  </a:lnTo>
                  <a:lnTo>
                    <a:pt x="22" y="1"/>
                  </a:lnTo>
                  <a:lnTo>
                    <a:pt x="15" y="5"/>
                  </a:lnTo>
                  <a:lnTo>
                    <a:pt x="9" y="11"/>
                  </a:lnTo>
                  <a:lnTo>
                    <a:pt x="3" y="19"/>
                  </a:lnTo>
                  <a:lnTo>
                    <a:pt x="1" y="26"/>
                  </a:lnTo>
                  <a:lnTo>
                    <a:pt x="0" y="34"/>
                  </a:lnTo>
                  <a:lnTo>
                    <a:pt x="1" y="43"/>
                  </a:lnTo>
                  <a:lnTo>
                    <a:pt x="3" y="51"/>
                  </a:lnTo>
                  <a:lnTo>
                    <a:pt x="11" y="59"/>
                  </a:lnTo>
                  <a:lnTo>
                    <a:pt x="15" y="60"/>
                  </a:lnTo>
                  <a:lnTo>
                    <a:pt x="22" y="64"/>
                  </a:lnTo>
                  <a:lnTo>
                    <a:pt x="24" y="66"/>
                  </a:lnTo>
                  <a:lnTo>
                    <a:pt x="30" y="68"/>
                  </a:lnTo>
                  <a:lnTo>
                    <a:pt x="34" y="70"/>
                  </a:lnTo>
                  <a:lnTo>
                    <a:pt x="40" y="74"/>
                  </a:lnTo>
                  <a:lnTo>
                    <a:pt x="43" y="76"/>
                  </a:lnTo>
                  <a:lnTo>
                    <a:pt x="49" y="78"/>
                  </a:lnTo>
                  <a:lnTo>
                    <a:pt x="55" y="79"/>
                  </a:lnTo>
                  <a:lnTo>
                    <a:pt x="60" y="83"/>
                  </a:lnTo>
                  <a:lnTo>
                    <a:pt x="64" y="83"/>
                  </a:lnTo>
                  <a:lnTo>
                    <a:pt x="70" y="87"/>
                  </a:lnTo>
                  <a:lnTo>
                    <a:pt x="76" y="89"/>
                  </a:lnTo>
                  <a:lnTo>
                    <a:pt x="83" y="91"/>
                  </a:lnTo>
                  <a:lnTo>
                    <a:pt x="87" y="93"/>
                  </a:lnTo>
                  <a:lnTo>
                    <a:pt x="93" y="95"/>
                  </a:lnTo>
                  <a:lnTo>
                    <a:pt x="100" y="97"/>
                  </a:lnTo>
                  <a:lnTo>
                    <a:pt x="106" y="98"/>
                  </a:lnTo>
                  <a:lnTo>
                    <a:pt x="110" y="100"/>
                  </a:lnTo>
                  <a:lnTo>
                    <a:pt x="116" y="102"/>
                  </a:lnTo>
                  <a:lnTo>
                    <a:pt x="121" y="104"/>
                  </a:lnTo>
                  <a:lnTo>
                    <a:pt x="127" y="106"/>
                  </a:lnTo>
                  <a:lnTo>
                    <a:pt x="131" y="106"/>
                  </a:lnTo>
                  <a:lnTo>
                    <a:pt x="137" y="108"/>
                  </a:lnTo>
                  <a:lnTo>
                    <a:pt x="140" y="108"/>
                  </a:lnTo>
                  <a:lnTo>
                    <a:pt x="144" y="110"/>
                  </a:lnTo>
                  <a:lnTo>
                    <a:pt x="152" y="110"/>
                  </a:lnTo>
                  <a:lnTo>
                    <a:pt x="157" y="110"/>
                  </a:lnTo>
                  <a:lnTo>
                    <a:pt x="165" y="106"/>
                  </a:lnTo>
                  <a:lnTo>
                    <a:pt x="173" y="100"/>
                  </a:lnTo>
                  <a:lnTo>
                    <a:pt x="175" y="97"/>
                  </a:lnTo>
                  <a:lnTo>
                    <a:pt x="176" y="91"/>
                  </a:lnTo>
                  <a:lnTo>
                    <a:pt x="176" y="87"/>
                  </a:lnTo>
                  <a:lnTo>
                    <a:pt x="178" y="83"/>
                  </a:lnTo>
                  <a:lnTo>
                    <a:pt x="178" y="78"/>
                  </a:lnTo>
                  <a:lnTo>
                    <a:pt x="178" y="70"/>
                  </a:lnTo>
                  <a:lnTo>
                    <a:pt x="176" y="66"/>
                  </a:lnTo>
                  <a:lnTo>
                    <a:pt x="176" y="62"/>
                  </a:lnTo>
                  <a:lnTo>
                    <a:pt x="173" y="57"/>
                  </a:lnTo>
                  <a:lnTo>
                    <a:pt x="171" y="53"/>
                  </a:lnTo>
                  <a:lnTo>
                    <a:pt x="167" y="49"/>
                  </a:lnTo>
                  <a:lnTo>
                    <a:pt x="163" y="47"/>
                  </a:lnTo>
                  <a:lnTo>
                    <a:pt x="163" y="47"/>
                  </a:lnTo>
                  <a:close/>
                </a:path>
              </a:pathLst>
            </a:custGeom>
            <a:solidFill>
              <a:srgbClr val="F7A1F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89" name="Freeform 41"/>
            <p:cNvSpPr>
              <a:spLocks/>
            </p:cNvSpPr>
            <p:nvPr/>
          </p:nvSpPr>
          <p:spPr bwMode="auto">
            <a:xfrm>
              <a:off x="8308975" y="5684838"/>
              <a:ext cx="82550" cy="101600"/>
            </a:xfrm>
            <a:custGeom>
              <a:avLst/>
              <a:gdLst/>
              <a:ahLst/>
              <a:cxnLst>
                <a:cxn ang="0">
                  <a:pos x="93" y="5"/>
                </a:cxn>
                <a:cxn ang="0">
                  <a:pos x="87" y="13"/>
                </a:cxn>
                <a:cxn ang="0">
                  <a:pos x="84" y="21"/>
                </a:cxn>
                <a:cxn ang="0">
                  <a:pos x="78" y="28"/>
                </a:cxn>
                <a:cxn ang="0">
                  <a:pos x="74" y="36"/>
                </a:cxn>
                <a:cxn ang="0">
                  <a:pos x="70" y="42"/>
                </a:cxn>
                <a:cxn ang="0">
                  <a:pos x="66" y="45"/>
                </a:cxn>
                <a:cxn ang="0">
                  <a:pos x="59" y="47"/>
                </a:cxn>
                <a:cxn ang="0">
                  <a:pos x="51" y="47"/>
                </a:cxn>
                <a:cxn ang="0">
                  <a:pos x="42" y="43"/>
                </a:cxn>
                <a:cxn ang="0">
                  <a:pos x="34" y="38"/>
                </a:cxn>
                <a:cxn ang="0">
                  <a:pos x="26" y="30"/>
                </a:cxn>
                <a:cxn ang="0">
                  <a:pos x="21" y="24"/>
                </a:cxn>
                <a:cxn ang="0">
                  <a:pos x="13" y="19"/>
                </a:cxn>
                <a:cxn ang="0">
                  <a:pos x="7" y="17"/>
                </a:cxn>
                <a:cxn ang="0">
                  <a:pos x="2" y="17"/>
                </a:cxn>
                <a:cxn ang="0">
                  <a:pos x="2" y="22"/>
                </a:cxn>
                <a:cxn ang="0">
                  <a:pos x="0" y="28"/>
                </a:cxn>
                <a:cxn ang="0">
                  <a:pos x="0" y="34"/>
                </a:cxn>
                <a:cxn ang="0">
                  <a:pos x="2" y="42"/>
                </a:cxn>
                <a:cxn ang="0">
                  <a:pos x="6" y="49"/>
                </a:cxn>
                <a:cxn ang="0">
                  <a:pos x="9" y="57"/>
                </a:cxn>
                <a:cxn ang="0">
                  <a:pos x="13" y="66"/>
                </a:cxn>
                <a:cxn ang="0">
                  <a:pos x="15" y="70"/>
                </a:cxn>
                <a:cxn ang="0">
                  <a:pos x="19" y="76"/>
                </a:cxn>
                <a:cxn ang="0">
                  <a:pos x="21" y="80"/>
                </a:cxn>
                <a:cxn ang="0">
                  <a:pos x="25" y="85"/>
                </a:cxn>
                <a:cxn ang="0">
                  <a:pos x="28" y="93"/>
                </a:cxn>
                <a:cxn ang="0">
                  <a:pos x="34" y="100"/>
                </a:cxn>
                <a:cxn ang="0">
                  <a:pos x="40" y="108"/>
                </a:cxn>
                <a:cxn ang="0">
                  <a:pos x="47" y="116"/>
                </a:cxn>
                <a:cxn ang="0">
                  <a:pos x="51" y="119"/>
                </a:cxn>
                <a:cxn ang="0">
                  <a:pos x="57" y="123"/>
                </a:cxn>
                <a:cxn ang="0">
                  <a:pos x="61" y="127"/>
                </a:cxn>
                <a:cxn ang="0">
                  <a:pos x="66" y="127"/>
                </a:cxn>
                <a:cxn ang="0">
                  <a:pos x="68" y="125"/>
                </a:cxn>
                <a:cxn ang="0">
                  <a:pos x="70" y="121"/>
                </a:cxn>
                <a:cxn ang="0">
                  <a:pos x="74" y="116"/>
                </a:cxn>
                <a:cxn ang="0">
                  <a:pos x="76" y="112"/>
                </a:cxn>
                <a:cxn ang="0">
                  <a:pos x="80" y="104"/>
                </a:cxn>
                <a:cxn ang="0">
                  <a:pos x="82" y="97"/>
                </a:cxn>
                <a:cxn ang="0">
                  <a:pos x="84" y="87"/>
                </a:cxn>
                <a:cxn ang="0">
                  <a:pos x="87" y="80"/>
                </a:cxn>
                <a:cxn ang="0">
                  <a:pos x="89" y="70"/>
                </a:cxn>
                <a:cxn ang="0">
                  <a:pos x="91" y="62"/>
                </a:cxn>
                <a:cxn ang="0">
                  <a:pos x="93" y="55"/>
                </a:cxn>
                <a:cxn ang="0">
                  <a:pos x="95" y="47"/>
                </a:cxn>
                <a:cxn ang="0">
                  <a:pos x="97" y="40"/>
                </a:cxn>
                <a:cxn ang="0">
                  <a:pos x="99" y="36"/>
                </a:cxn>
                <a:cxn ang="0">
                  <a:pos x="101" y="30"/>
                </a:cxn>
                <a:cxn ang="0">
                  <a:pos x="103" y="28"/>
                </a:cxn>
                <a:cxn ang="0">
                  <a:pos x="104" y="22"/>
                </a:cxn>
                <a:cxn ang="0">
                  <a:pos x="104" y="17"/>
                </a:cxn>
                <a:cxn ang="0">
                  <a:pos x="104" y="9"/>
                </a:cxn>
                <a:cxn ang="0">
                  <a:pos x="104" y="5"/>
                </a:cxn>
                <a:cxn ang="0">
                  <a:pos x="103" y="2"/>
                </a:cxn>
                <a:cxn ang="0">
                  <a:pos x="101" y="0"/>
                </a:cxn>
                <a:cxn ang="0">
                  <a:pos x="97" y="0"/>
                </a:cxn>
                <a:cxn ang="0">
                  <a:pos x="93" y="5"/>
                </a:cxn>
                <a:cxn ang="0">
                  <a:pos x="93" y="5"/>
                </a:cxn>
              </a:cxnLst>
              <a:rect l="0" t="0" r="r" b="b"/>
              <a:pathLst>
                <a:path w="104" h="127">
                  <a:moveTo>
                    <a:pt x="93" y="5"/>
                  </a:moveTo>
                  <a:lnTo>
                    <a:pt x="87" y="13"/>
                  </a:lnTo>
                  <a:lnTo>
                    <a:pt x="84" y="21"/>
                  </a:lnTo>
                  <a:lnTo>
                    <a:pt x="78" y="28"/>
                  </a:lnTo>
                  <a:lnTo>
                    <a:pt x="74" y="36"/>
                  </a:lnTo>
                  <a:lnTo>
                    <a:pt x="70" y="42"/>
                  </a:lnTo>
                  <a:lnTo>
                    <a:pt x="66" y="45"/>
                  </a:lnTo>
                  <a:lnTo>
                    <a:pt x="59" y="47"/>
                  </a:lnTo>
                  <a:lnTo>
                    <a:pt x="51" y="47"/>
                  </a:lnTo>
                  <a:lnTo>
                    <a:pt x="42" y="43"/>
                  </a:lnTo>
                  <a:lnTo>
                    <a:pt x="34" y="38"/>
                  </a:lnTo>
                  <a:lnTo>
                    <a:pt x="26" y="30"/>
                  </a:lnTo>
                  <a:lnTo>
                    <a:pt x="21" y="24"/>
                  </a:lnTo>
                  <a:lnTo>
                    <a:pt x="13" y="19"/>
                  </a:lnTo>
                  <a:lnTo>
                    <a:pt x="7" y="17"/>
                  </a:lnTo>
                  <a:lnTo>
                    <a:pt x="2" y="17"/>
                  </a:lnTo>
                  <a:lnTo>
                    <a:pt x="2" y="22"/>
                  </a:lnTo>
                  <a:lnTo>
                    <a:pt x="0" y="28"/>
                  </a:lnTo>
                  <a:lnTo>
                    <a:pt x="0" y="34"/>
                  </a:lnTo>
                  <a:lnTo>
                    <a:pt x="2" y="42"/>
                  </a:lnTo>
                  <a:lnTo>
                    <a:pt x="6" y="49"/>
                  </a:lnTo>
                  <a:lnTo>
                    <a:pt x="9" y="57"/>
                  </a:lnTo>
                  <a:lnTo>
                    <a:pt x="13" y="66"/>
                  </a:lnTo>
                  <a:lnTo>
                    <a:pt x="15" y="70"/>
                  </a:lnTo>
                  <a:lnTo>
                    <a:pt x="19" y="76"/>
                  </a:lnTo>
                  <a:lnTo>
                    <a:pt x="21" y="80"/>
                  </a:lnTo>
                  <a:lnTo>
                    <a:pt x="25" y="85"/>
                  </a:lnTo>
                  <a:lnTo>
                    <a:pt x="28" y="93"/>
                  </a:lnTo>
                  <a:lnTo>
                    <a:pt x="34" y="100"/>
                  </a:lnTo>
                  <a:lnTo>
                    <a:pt x="40" y="108"/>
                  </a:lnTo>
                  <a:lnTo>
                    <a:pt x="47" y="116"/>
                  </a:lnTo>
                  <a:lnTo>
                    <a:pt x="51" y="119"/>
                  </a:lnTo>
                  <a:lnTo>
                    <a:pt x="57" y="123"/>
                  </a:lnTo>
                  <a:lnTo>
                    <a:pt x="61" y="127"/>
                  </a:lnTo>
                  <a:lnTo>
                    <a:pt x="66" y="127"/>
                  </a:lnTo>
                  <a:lnTo>
                    <a:pt x="68" y="125"/>
                  </a:lnTo>
                  <a:lnTo>
                    <a:pt x="70" y="121"/>
                  </a:lnTo>
                  <a:lnTo>
                    <a:pt x="74" y="116"/>
                  </a:lnTo>
                  <a:lnTo>
                    <a:pt x="76" y="112"/>
                  </a:lnTo>
                  <a:lnTo>
                    <a:pt x="80" y="104"/>
                  </a:lnTo>
                  <a:lnTo>
                    <a:pt x="82" y="97"/>
                  </a:lnTo>
                  <a:lnTo>
                    <a:pt x="84" y="87"/>
                  </a:lnTo>
                  <a:lnTo>
                    <a:pt x="87" y="80"/>
                  </a:lnTo>
                  <a:lnTo>
                    <a:pt x="89" y="70"/>
                  </a:lnTo>
                  <a:lnTo>
                    <a:pt x="91" y="62"/>
                  </a:lnTo>
                  <a:lnTo>
                    <a:pt x="93" y="55"/>
                  </a:lnTo>
                  <a:lnTo>
                    <a:pt x="95" y="47"/>
                  </a:lnTo>
                  <a:lnTo>
                    <a:pt x="97" y="40"/>
                  </a:lnTo>
                  <a:lnTo>
                    <a:pt x="99" y="36"/>
                  </a:lnTo>
                  <a:lnTo>
                    <a:pt x="101" y="30"/>
                  </a:lnTo>
                  <a:lnTo>
                    <a:pt x="103" y="28"/>
                  </a:lnTo>
                  <a:lnTo>
                    <a:pt x="104" y="22"/>
                  </a:lnTo>
                  <a:lnTo>
                    <a:pt x="104" y="17"/>
                  </a:lnTo>
                  <a:lnTo>
                    <a:pt x="104" y="9"/>
                  </a:lnTo>
                  <a:lnTo>
                    <a:pt x="104" y="5"/>
                  </a:lnTo>
                  <a:lnTo>
                    <a:pt x="103" y="2"/>
                  </a:lnTo>
                  <a:lnTo>
                    <a:pt x="101" y="0"/>
                  </a:lnTo>
                  <a:lnTo>
                    <a:pt x="97" y="0"/>
                  </a:lnTo>
                  <a:lnTo>
                    <a:pt x="93" y="5"/>
                  </a:lnTo>
                  <a:lnTo>
                    <a:pt x="93" y="5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0" name="Freeform 42"/>
            <p:cNvSpPr>
              <a:spLocks/>
            </p:cNvSpPr>
            <p:nvPr/>
          </p:nvSpPr>
          <p:spPr bwMode="auto">
            <a:xfrm>
              <a:off x="8970963" y="5694363"/>
              <a:ext cx="58737" cy="82550"/>
            </a:xfrm>
            <a:custGeom>
              <a:avLst/>
              <a:gdLst/>
              <a:ahLst/>
              <a:cxnLst>
                <a:cxn ang="0">
                  <a:pos x="21" y="8"/>
                </a:cxn>
                <a:cxn ang="0">
                  <a:pos x="24" y="11"/>
                </a:cxn>
                <a:cxn ang="0">
                  <a:pos x="30" y="13"/>
                </a:cxn>
                <a:cxn ang="0">
                  <a:pos x="36" y="15"/>
                </a:cxn>
                <a:cxn ang="0">
                  <a:pos x="43" y="17"/>
                </a:cxn>
                <a:cxn ang="0">
                  <a:pos x="47" y="17"/>
                </a:cxn>
                <a:cxn ang="0">
                  <a:pos x="55" y="19"/>
                </a:cxn>
                <a:cxn ang="0">
                  <a:pos x="60" y="21"/>
                </a:cxn>
                <a:cxn ang="0">
                  <a:pos x="68" y="25"/>
                </a:cxn>
                <a:cxn ang="0">
                  <a:pos x="72" y="27"/>
                </a:cxn>
                <a:cxn ang="0">
                  <a:pos x="74" y="31"/>
                </a:cxn>
                <a:cxn ang="0">
                  <a:pos x="74" y="32"/>
                </a:cxn>
                <a:cxn ang="0">
                  <a:pos x="72" y="36"/>
                </a:cxn>
                <a:cxn ang="0">
                  <a:pos x="68" y="38"/>
                </a:cxn>
                <a:cxn ang="0">
                  <a:pos x="62" y="42"/>
                </a:cxn>
                <a:cxn ang="0">
                  <a:pos x="59" y="46"/>
                </a:cxn>
                <a:cxn ang="0">
                  <a:pos x="53" y="51"/>
                </a:cxn>
                <a:cxn ang="0">
                  <a:pos x="49" y="51"/>
                </a:cxn>
                <a:cxn ang="0">
                  <a:pos x="47" y="55"/>
                </a:cxn>
                <a:cxn ang="0">
                  <a:pos x="45" y="59"/>
                </a:cxn>
                <a:cxn ang="0">
                  <a:pos x="43" y="65"/>
                </a:cxn>
                <a:cxn ang="0">
                  <a:pos x="43" y="69"/>
                </a:cxn>
                <a:cxn ang="0">
                  <a:pos x="41" y="74"/>
                </a:cxn>
                <a:cxn ang="0">
                  <a:pos x="41" y="78"/>
                </a:cxn>
                <a:cxn ang="0">
                  <a:pos x="41" y="84"/>
                </a:cxn>
                <a:cxn ang="0">
                  <a:pos x="38" y="91"/>
                </a:cxn>
                <a:cxn ang="0">
                  <a:pos x="36" y="99"/>
                </a:cxn>
                <a:cxn ang="0">
                  <a:pos x="32" y="103"/>
                </a:cxn>
                <a:cxn ang="0">
                  <a:pos x="26" y="105"/>
                </a:cxn>
                <a:cxn ang="0">
                  <a:pos x="22" y="103"/>
                </a:cxn>
                <a:cxn ang="0">
                  <a:pos x="19" y="101"/>
                </a:cxn>
                <a:cxn ang="0">
                  <a:pos x="17" y="97"/>
                </a:cxn>
                <a:cxn ang="0">
                  <a:pos x="17" y="93"/>
                </a:cxn>
                <a:cxn ang="0">
                  <a:pos x="13" y="89"/>
                </a:cxn>
                <a:cxn ang="0">
                  <a:pos x="13" y="84"/>
                </a:cxn>
                <a:cxn ang="0">
                  <a:pos x="13" y="78"/>
                </a:cxn>
                <a:cxn ang="0">
                  <a:pos x="13" y="72"/>
                </a:cxn>
                <a:cxn ang="0">
                  <a:pos x="11" y="65"/>
                </a:cxn>
                <a:cxn ang="0">
                  <a:pos x="11" y="59"/>
                </a:cxn>
                <a:cxn ang="0">
                  <a:pos x="11" y="51"/>
                </a:cxn>
                <a:cxn ang="0">
                  <a:pos x="11" y="48"/>
                </a:cxn>
                <a:cxn ang="0">
                  <a:pos x="9" y="42"/>
                </a:cxn>
                <a:cxn ang="0">
                  <a:pos x="9" y="36"/>
                </a:cxn>
                <a:cxn ang="0">
                  <a:pos x="7" y="32"/>
                </a:cxn>
                <a:cxn ang="0">
                  <a:pos x="7" y="31"/>
                </a:cxn>
                <a:cxn ang="0">
                  <a:pos x="2" y="23"/>
                </a:cxn>
                <a:cxn ang="0">
                  <a:pos x="0" y="15"/>
                </a:cxn>
                <a:cxn ang="0">
                  <a:pos x="0" y="10"/>
                </a:cxn>
                <a:cxn ang="0">
                  <a:pos x="2" y="6"/>
                </a:cxn>
                <a:cxn ang="0">
                  <a:pos x="3" y="2"/>
                </a:cxn>
                <a:cxn ang="0">
                  <a:pos x="9" y="0"/>
                </a:cxn>
                <a:cxn ang="0">
                  <a:pos x="13" y="2"/>
                </a:cxn>
                <a:cxn ang="0">
                  <a:pos x="21" y="8"/>
                </a:cxn>
                <a:cxn ang="0">
                  <a:pos x="21" y="8"/>
                </a:cxn>
              </a:cxnLst>
              <a:rect l="0" t="0" r="r" b="b"/>
              <a:pathLst>
                <a:path w="74" h="105">
                  <a:moveTo>
                    <a:pt x="21" y="8"/>
                  </a:moveTo>
                  <a:lnTo>
                    <a:pt x="24" y="11"/>
                  </a:lnTo>
                  <a:lnTo>
                    <a:pt x="30" y="13"/>
                  </a:lnTo>
                  <a:lnTo>
                    <a:pt x="36" y="15"/>
                  </a:lnTo>
                  <a:lnTo>
                    <a:pt x="43" y="17"/>
                  </a:lnTo>
                  <a:lnTo>
                    <a:pt x="47" y="17"/>
                  </a:lnTo>
                  <a:lnTo>
                    <a:pt x="55" y="19"/>
                  </a:lnTo>
                  <a:lnTo>
                    <a:pt x="60" y="21"/>
                  </a:lnTo>
                  <a:lnTo>
                    <a:pt x="68" y="25"/>
                  </a:lnTo>
                  <a:lnTo>
                    <a:pt x="72" y="27"/>
                  </a:lnTo>
                  <a:lnTo>
                    <a:pt x="74" y="31"/>
                  </a:lnTo>
                  <a:lnTo>
                    <a:pt x="74" y="32"/>
                  </a:lnTo>
                  <a:lnTo>
                    <a:pt x="72" y="36"/>
                  </a:lnTo>
                  <a:lnTo>
                    <a:pt x="68" y="38"/>
                  </a:lnTo>
                  <a:lnTo>
                    <a:pt x="62" y="42"/>
                  </a:lnTo>
                  <a:lnTo>
                    <a:pt x="59" y="46"/>
                  </a:lnTo>
                  <a:lnTo>
                    <a:pt x="53" y="51"/>
                  </a:lnTo>
                  <a:lnTo>
                    <a:pt x="49" y="51"/>
                  </a:lnTo>
                  <a:lnTo>
                    <a:pt x="47" y="55"/>
                  </a:lnTo>
                  <a:lnTo>
                    <a:pt x="45" y="59"/>
                  </a:lnTo>
                  <a:lnTo>
                    <a:pt x="43" y="65"/>
                  </a:lnTo>
                  <a:lnTo>
                    <a:pt x="43" y="69"/>
                  </a:lnTo>
                  <a:lnTo>
                    <a:pt x="41" y="74"/>
                  </a:lnTo>
                  <a:lnTo>
                    <a:pt x="41" y="78"/>
                  </a:lnTo>
                  <a:lnTo>
                    <a:pt x="41" y="84"/>
                  </a:lnTo>
                  <a:lnTo>
                    <a:pt x="38" y="91"/>
                  </a:lnTo>
                  <a:lnTo>
                    <a:pt x="36" y="99"/>
                  </a:lnTo>
                  <a:lnTo>
                    <a:pt x="32" y="103"/>
                  </a:lnTo>
                  <a:lnTo>
                    <a:pt x="26" y="105"/>
                  </a:lnTo>
                  <a:lnTo>
                    <a:pt x="22" y="103"/>
                  </a:lnTo>
                  <a:lnTo>
                    <a:pt x="19" y="101"/>
                  </a:lnTo>
                  <a:lnTo>
                    <a:pt x="17" y="97"/>
                  </a:lnTo>
                  <a:lnTo>
                    <a:pt x="17" y="93"/>
                  </a:lnTo>
                  <a:lnTo>
                    <a:pt x="13" y="89"/>
                  </a:lnTo>
                  <a:lnTo>
                    <a:pt x="13" y="84"/>
                  </a:lnTo>
                  <a:lnTo>
                    <a:pt x="13" y="78"/>
                  </a:lnTo>
                  <a:lnTo>
                    <a:pt x="13" y="72"/>
                  </a:lnTo>
                  <a:lnTo>
                    <a:pt x="11" y="65"/>
                  </a:lnTo>
                  <a:lnTo>
                    <a:pt x="11" y="59"/>
                  </a:lnTo>
                  <a:lnTo>
                    <a:pt x="11" y="51"/>
                  </a:lnTo>
                  <a:lnTo>
                    <a:pt x="11" y="48"/>
                  </a:lnTo>
                  <a:lnTo>
                    <a:pt x="9" y="42"/>
                  </a:lnTo>
                  <a:lnTo>
                    <a:pt x="9" y="36"/>
                  </a:lnTo>
                  <a:lnTo>
                    <a:pt x="7" y="32"/>
                  </a:lnTo>
                  <a:lnTo>
                    <a:pt x="7" y="31"/>
                  </a:lnTo>
                  <a:lnTo>
                    <a:pt x="2" y="23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2" y="6"/>
                  </a:lnTo>
                  <a:lnTo>
                    <a:pt x="3" y="2"/>
                  </a:lnTo>
                  <a:lnTo>
                    <a:pt x="9" y="0"/>
                  </a:lnTo>
                  <a:lnTo>
                    <a:pt x="13" y="2"/>
                  </a:lnTo>
                  <a:lnTo>
                    <a:pt x="21" y="8"/>
                  </a:lnTo>
                  <a:lnTo>
                    <a:pt x="21" y="8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1" name="Freeform 43"/>
            <p:cNvSpPr>
              <a:spLocks/>
            </p:cNvSpPr>
            <p:nvPr/>
          </p:nvSpPr>
          <p:spPr bwMode="auto">
            <a:xfrm>
              <a:off x="8121650" y="4478338"/>
              <a:ext cx="88900" cy="93663"/>
            </a:xfrm>
            <a:custGeom>
              <a:avLst/>
              <a:gdLst/>
              <a:ahLst/>
              <a:cxnLst>
                <a:cxn ang="0">
                  <a:pos x="25" y="8"/>
                </a:cxn>
                <a:cxn ang="0">
                  <a:pos x="29" y="11"/>
                </a:cxn>
                <a:cxn ang="0">
                  <a:pos x="32" y="15"/>
                </a:cxn>
                <a:cxn ang="0">
                  <a:pos x="34" y="19"/>
                </a:cxn>
                <a:cxn ang="0">
                  <a:pos x="40" y="25"/>
                </a:cxn>
                <a:cxn ang="0">
                  <a:pos x="44" y="30"/>
                </a:cxn>
                <a:cxn ang="0">
                  <a:pos x="49" y="38"/>
                </a:cxn>
                <a:cxn ang="0">
                  <a:pos x="53" y="44"/>
                </a:cxn>
                <a:cxn ang="0">
                  <a:pos x="59" y="49"/>
                </a:cxn>
                <a:cxn ang="0">
                  <a:pos x="65" y="57"/>
                </a:cxn>
                <a:cxn ang="0">
                  <a:pos x="70" y="63"/>
                </a:cxn>
                <a:cxn ang="0">
                  <a:pos x="74" y="68"/>
                </a:cxn>
                <a:cxn ang="0">
                  <a:pos x="80" y="76"/>
                </a:cxn>
                <a:cxn ang="0">
                  <a:pos x="84" y="80"/>
                </a:cxn>
                <a:cxn ang="0">
                  <a:pos x="89" y="86"/>
                </a:cxn>
                <a:cxn ang="0">
                  <a:pos x="95" y="89"/>
                </a:cxn>
                <a:cxn ang="0">
                  <a:pos x="99" y="93"/>
                </a:cxn>
                <a:cxn ang="0">
                  <a:pos x="105" y="97"/>
                </a:cxn>
                <a:cxn ang="0">
                  <a:pos x="108" y="101"/>
                </a:cxn>
                <a:cxn ang="0">
                  <a:pos x="110" y="103"/>
                </a:cxn>
                <a:cxn ang="0">
                  <a:pos x="112" y="108"/>
                </a:cxn>
                <a:cxn ang="0">
                  <a:pos x="110" y="110"/>
                </a:cxn>
                <a:cxn ang="0">
                  <a:pos x="108" y="114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6" y="120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08"/>
                </a:cxn>
                <a:cxn ang="0">
                  <a:pos x="59" y="105"/>
                </a:cxn>
                <a:cxn ang="0">
                  <a:pos x="51" y="99"/>
                </a:cxn>
                <a:cxn ang="0">
                  <a:pos x="44" y="95"/>
                </a:cxn>
                <a:cxn ang="0">
                  <a:pos x="38" y="87"/>
                </a:cxn>
                <a:cxn ang="0">
                  <a:pos x="30" y="82"/>
                </a:cxn>
                <a:cxn ang="0">
                  <a:pos x="23" y="74"/>
                </a:cxn>
                <a:cxn ang="0">
                  <a:pos x="17" y="68"/>
                </a:cxn>
                <a:cxn ang="0">
                  <a:pos x="11" y="61"/>
                </a:cxn>
                <a:cxn ang="0">
                  <a:pos x="8" y="55"/>
                </a:cxn>
                <a:cxn ang="0">
                  <a:pos x="4" y="49"/>
                </a:cxn>
                <a:cxn ang="0">
                  <a:pos x="2" y="46"/>
                </a:cxn>
                <a:cxn ang="0">
                  <a:pos x="0" y="42"/>
                </a:cxn>
                <a:cxn ang="0">
                  <a:pos x="0" y="36"/>
                </a:cxn>
                <a:cxn ang="0">
                  <a:pos x="0" y="30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7"/>
                </a:cxn>
                <a:cxn ang="0">
                  <a:pos x="0" y="11"/>
                </a:cxn>
                <a:cxn ang="0">
                  <a:pos x="4" y="10"/>
                </a:cxn>
                <a:cxn ang="0">
                  <a:pos x="6" y="2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9" y="0"/>
                </a:cxn>
                <a:cxn ang="0">
                  <a:pos x="21" y="4"/>
                </a:cxn>
                <a:cxn ang="0">
                  <a:pos x="25" y="8"/>
                </a:cxn>
                <a:cxn ang="0">
                  <a:pos x="25" y="8"/>
                </a:cxn>
              </a:cxnLst>
              <a:rect l="0" t="0" r="r" b="b"/>
              <a:pathLst>
                <a:path w="112" h="120">
                  <a:moveTo>
                    <a:pt x="25" y="8"/>
                  </a:moveTo>
                  <a:lnTo>
                    <a:pt x="29" y="11"/>
                  </a:lnTo>
                  <a:lnTo>
                    <a:pt x="32" y="15"/>
                  </a:lnTo>
                  <a:lnTo>
                    <a:pt x="34" y="19"/>
                  </a:lnTo>
                  <a:lnTo>
                    <a:pt x="40" y="25"/>
                  </a:lnTo>
                  <a:lnTo>
                    <a:pt x="44" y="30"/>
                  </a:lnTo>
                  <a:lnTo>
                    <a:pt x="49" y="38"/>
                  </a:lnTo>
                  <a:lnTo>
                    <a:pt x="53" y="44"/>
                  </a:lnTo>
                  <a:lnTo>
                    <a:pt x="59" y="49"/>
                  </a:lnTo>
                  <a:lnTo>
                    <a:pt x="65" y="57"/>
                  </a:lnTo>
                  <a:lnTo>
                    <a:pt x="70" y="63"/>
                  </a:lnTo>
                  <a:lnTo>
                    <a:pt x="74" y="68"/>
                  </a:lnTo>
                  <a:lnTo>
                    <a:pt x="80" y="76"/>
                  </a:lnTo>
                  <a:lnTo>
                    <a:pt x="84" y="80"/>
                  </a:lnTo>
                  <a:lnTo>
                    <a:pt x="89" y="86"/>
                  </a:lnTo>
                  <a:lnTo>
                    <a:pt x="95" y="89"/>
                  </a:lnTo>
                  <a:lnTo>
                    <a:pt x="99" y="93"/>
                  </a:lnTo>
                  <a:lnTo>
                    <a:pt x="105" y="97"/>
                  </a:lnTo>
                  <a:lnTo>
                    <a:pt x="108" y="101"/>
                  </a:lnTo>
                  <a:lnTo>
                    <a:pt x="110" y="103"/>
                  </a:lnTo>
                  <a:lnTo>
                    <a:pt x="112" y="108"/>
                  </a:lnTo>
                  <a:lnTo>
                    <a:pt x="110" y="110"/>
                  </a:lnTo>
                  <a:lnTo>
                    <a:pt x="108" y="114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6" y="120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08"/>
                  </a:lnTo>
                  <a:lnTo>
                    <a:pt x="59" y="105"/>
                  </a:lnTo>
                  <a:lnTo>
                    <a:pt x="51" y="99"/>
                  </a:lnTo>
                  <a:lnTo>
                    <a:pt x="44" y="95"/>
                  </a:lnTo>
                  <a:lnTo>
                    <a:pt x="38" y="87"/>
                  </a:lnTo>
                  <a:lnTo>
                    <a:pt x="30" y="82"/>
                  </a:lnTo>
                  <a:lnTo>
                    <a:pt x="23" y="74"/>
                  </a:lnTo>
                  <a:lnTo>
                    <a:pt x="17" y="68"/>
                  </a:lnTo>
                  <a:lnTo>
                    <a:pt x="11" y="61"/>
                  </a:lnTo>
                  <a:lnTo>
                    <a:pt x="8" y="55"/>
                  </a:lnTo>
                  <a:lnTo>
                    <a:pt x="4" y="49"/>
                  </a:lnTo>
                  <a:lnTo>
                    <a:pt x="2" y="46"/>
                  </a:lnTo>
                  <a:lnTo>
                    <a:pt x="0" y="42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7"/>
                  </a:lnTo>
                  <a:lnTo>
                    <a:pt x="0" y="11"/>
                  </a:lnTo>
                  <a:lnTo>
                    <a:pt x="4" y="10"/>
                  </a:lnTo>
                  <a:lnTo>
                    <a:pt x="6" y="2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9" y="0"/>
                  </a:lnTo>
                  <a:lnTo>
                    <a:pt x="21" y="4"/>
                  </a:lnTo>
                  <a:lnTo>
                    <a:pt x="25" y="8"/>
                  </a:lnTo>
                  <a:lnTo>
                    <a:pt x="25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2" name="Freeform 44"/>
            <p:cNvSpPr>
              <a:spLocks/>
            </p:cNvSpPr>
            <p:nvPr/>
          </p:nvSpPr>
          <p:spPr bwMode="auto">
            <a:xfrm>
              <a:off x="8102600" y="4533901"/>
              <a:ext cx="88900" cy="96838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27" y="14"/>
                </a:cxn>
                <a:cxn ang="0">
                  <a:pos x="31" y="17"/>
                </a:cxn>
                <a:cxn ang="0">
                  <a:pos x="35" y="21"/>
                </a:cxn>
                <a:cxn ang="0">
                  <a:pos x="38" y="27"/>
                </a:cxn>
                <a:cxn ang="0">
                  <a:pos x="44" y="33"/>
                </a:cxn>
                <a:cxn ang="0">
                  <a:pos x="48" y="38"/>
                </a:cxn>
                <a:cxn ang="0">
                  <a:pos x="54" y="46"/>
                </a:cxn>
                <a:cxn ang="0">
                  <a:pos x="59" y="54"/>
                </a:cxn>
                <a:cxn ang="0">
                  <a:pos x="65" y="57"/>
                </a:cxn>
                <a:cxn ang="0">
                  <a:pos x="69" y="65"/>
                </a:cxn>
                <a:cxn ang="0">
                  <a:pos x="74" y="71"/>
                </a:cxn>
                <a:cxn ang="0">
                  <a:pos x="80" y="76"/>
                </a:cxn>
                <a:cxn ang="0">
                  <a:pos x="84" y="80"/>
                </a:cxn>
                <a:cxn ang="0">
                  <a:pos x="90" y="86"/>
                </a:cxn>
                <a:cxn ang="0">
                  <a:pos x="95" y="90"/>
                </a:cxn>
                <a:cxn ang="0">
                  <a:pos x="99" y="94"/>
                </a:cxn>
                <a:cxn ang="0">
                  <a:pos x="105" y="97"/>
                </a:cxn>
                <a:cxn ang="0">
                  <a:pos x="109" y="101"/>
                </a:cxn>
                <a:cxn ang="0">
                  <a:pos x="111" y="105"/>
                </a:cxn>
                <a:cxn ang="0">
                  <a:pos x="113" y="109"/>
                </a:cxn>
                <a:cxn ang="0">
                  <a:pos x="111" y="111"/>
                </a:cxn>
                <a:cxn ang="0">
                  <a:pos x="109" y="114"/>
                </a:cxn>
                <a:cxn ang="0">
                  <a:pos x="103" y="116"/>
                </a:cxn>
                <a:cxn ang="0">
                  <a:pos x="95" y="122"/>
                </a:cxn>
                <a:cxn ang="0">
                  <a:pos x="92" y="122"/>
                </a:cxn>
                <a:cxn ang="0">
                  <a:pos x="86" y="120"/>
                </a:cxn>
                <a:cxn ang="0">
                  <a:pos x="80" y="118"/>
                </a:cxn>
                <a:cxn ang="0">
                  <a:pos x="74" y="116"/>
                </a:cxn>
                <a:cxn ang="0">
                  <a:pos x="67" y="111"/>
                </a:cxn>
                <a:cxn ang="0">
                  <a:pos x="59" y="107"/>
                </a:cxn>
                <a:cxn ang="0">
                  <a:pos x="52" y="101"/>
                </a:cxn>
                <a:cxn ang="0">
                  <a:pos x="44" y="95"/>
                </a:cxn>
                <a:cxn ang="0">
                  <a:pos x="38" y="88"/>
                </a:cxn>
                <a:cxn ang="0">
                  <a:pos x="31" y="82"/>
                </a:cxn>
                <a:cxn ang="0">
                  <a:pos x="23" y="74"/>
                </a:cxn>
                <a:cxn ang="0">
                  <a:pos x="17" y="69"/>
                </a:cxn>
                <a:cxn ang="0">
                  <a:pos x="12" y="61"/>
                </a:cxn>
                <a:cxn ang="0">
                  <a:pos x="8" y="55"/>
                </a:cxn>
                <a:cxn ang="0">
                  <a:pos x="4" y="52"/>
                </a:cxn>
                <a:cxn ang="0">
                  <a:pos x="2" y="46"/>
                </a:cxn>
                <a:cxn ang="0">
                  <a:pos x="0" y="42"/>
                </a:cxn>
                <a:cxn ang="0">
                  <a:pos x="0" y="36"/>
                </a:cxn>
                <a:cxn ang="0">
                  <a:pos x="0" y="33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7"/>
                </a:cxn>
                <a:cxn ang="0">
                  <a:pos x="2" y="14"/>
                </a:cxn>
                <a:cxn ang="0">
                  <a:pos x="4" y="10"/>
                </a:cxn>
                <a:cxn ang="0">
                  <a:pos x="8" y="2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19" y="2"/>
                </a:cxn>
                <a:cxn ang="0">
                  <a:pos x="21" y="6"/>
                </a:cxn>
                <a:cxn ang="0">
                  <a:pos x="25" y="10"/>
                </a:cxn>
                <a:cxn ang="0">
                  <a:pos x="25" y="10"/>
                </a:cxn>
              </a:cxnLst>
              <a:rect l="0" t="0" r="r" b="b"/>
              <a:pathLst>
                <a:path w="113" h="122">
                  <a:moveTo>
                    <a:pt x="25" y="10"/>
                  </a:moveTo>
                  <a:lnTo>
                    <a:pt x="27" y="14"/>
                  </a:lnTo>
                  <a:lnTo>
                    <a:pt x="31" y="17"/>
                  </a:lnTo>
                  <a:lnTo>
                    <a:pt x="35" y="21"/>
                  </a:lnTo>
                  <a:lnTo>
                    <a:pt x="38" y="27"/>
                  </a:lnTo>
                  <a:lnTo>
                    <a:pt x="44" y="33"/>
                  </a:lnTo>
                  <a:lnTo>
                    <a:pt x="48" y="38"/>
                  </a:lnTo>
                  <a:lnTo>
                    <a:pt x="54" y="46"/>
                  </a:lnTo>
                  <a:lnTo>
                    <a:pt x="59" y="54"/>
                  </a:lnTo>
                  <a:lnTo>
                    <a:pt x="65" y="57"/>
                  </a:lnTo>
                  <a:lnTo>
                    <a:pt x="69" y="65"/>
                  </a:lnTo>
                  <a:lnTo>
                    <a:pt x="74" y="71"/>
                  </a:lnTo>
                  <a:lnTo>
                    <a:pt x="80" y="76"/>
                  </a:lnTo>
                  <a:lnTo>
                    <a:pt x="84" y="80"/>
                  </a:lnTo>
                  <a:lnTo>
                    <a:pt x="90" y="86"/>
                  </a:lnTo>
                  <a:lnTo>
                    <a:pt x="95" y="90"/>
                  </a:lnTo>
                  <a:lnTo>
                    <a:pt x="99" y="94"/>
                  </a:lnTo>
                  <a:lnTo>
                    <a:pt x="105" y="97"/>
                  </a:lnTo>
                  <a:lnTo>
                    <a:pt x="109" y="101"/>
                  </a:lnTo>
                  <a:lnTo>
                    <a:pt x="111" y="105"/>
                  </a:lnTo>
                  <a:lnTo>
                    <a:pt x="113" y="109"/>
                  </a:lnTo>
                  <a:lnTo>
                    <a:pt x="111" y="111"/>
                  </a:lnTo>
                  <a:lnTo>
                    <a:pt x="109" y="114"/>
                  </a:lnTo>
                  <a:lnTo>
                    <a:pt x="103" y="116"/>
                  </a:lnTo>
                  <a:lnTo>
                    <a:pt x="95" y="122"/>
                  </a:lnTo>
                  <a:lnTo>
                    <a:pt x="92" y="122"/>
                  </a:lnTo>
                  <a:lnTo>
                    <a:pt x="86" y="120"/>
                  </a:lnTo>
                  <a:lnTo>
                    <a:pt x="80" y="118"/>
                  </a:lnTo>
                  <a:lnTo>
                    <a:pt x="74" y="116"/>
                  </a:lnTo>
                  <a:lnTo>
                    <a:pt x="67" y="111"/>
                  </a:lnTo>
                  <a:lnTo>
                    <a:pt x="59" y="107"/>
                  </a:lnTo>
                  <a:lnTo>
                    <a:pt x="52" y="101"/>
                  </a:lnTo>
                  <a:lnTo>
                    <a:pt x="44" y="95"/>
                  </a:lnTo>
                  <a:lnTo>
                    <a:pt x="38" y="88"/>
                  </a:lnTo>
                  <a:lnTo>
                    <a:pt x="31" y="82"/>
                  </a:lnTo>
                  <a:lnTo>
                    <a:pt x="23" y="74"/>
                  </a:lnTo>
                  <a:lnTo>
                    <a:pt x="17" y="69"/>
                  </a:lnTo>
                  <a:lnTo>
                    <a:pt x="12" y="61"/>
                  </a:lnTo>
                  <a:lnTo>
                    <a:pt x="8" y="55"/>
                  </a:lnTo>
                  <a:lnTo>
                    <a:pt x="4" y="52"/>
                  </a:lnTo>
                  <a:lnTo>
                    <a:pt x="2" y="46"/>
                  </a:lnTo>
                  <a:lnTo>
                    <a:pt x="0" y="42"/>
                  </a:lnTo>
                  <a:lnTo>
                    <a:pt x="0" y="36"/>
                  </a:lnTo>
                  <a:lnTo>
                    <a:pt x="0" y="33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21" y="6"/>
                  </a:lnTo>
                  <a:lnTo>
                    <a:pt x="25" y="1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3" name="Freeform 45"/>
            <p:cNvSpPr>
              <a:spLocks/>
            </p:cNvSpPr>
            <p:nvPr/>
          </p:nvSpPr>
          <p:spPr bwMode="auto">
            <a:xfrm>
              <a:off x="8081963" y="4591051"/>
              <a:ext cx="88900" cy="95250"/>
            </a:xfrm>
            <a:custGeom>
              <a:avLst/>
              <a:gdLst/>
              <a:ahLst/>
              <a:cxnLst>
                <a:cxn ang="0">
                  <a:pos x="24" y="7"/>
                </a:cxn>
                <a:cxn ang="0">
                  <a:pos x="26" y="11"/>
                </a:cxn>
                <a:cxn ang="0">
                  <a:pos x="30" y="15"/>
                </a:cxn>
                <a:cxn ang="0">
                  <a:pos x="34" y="19"/>
                </a:cxn>
                <a:cxn ang="0">
                  <a:pos x="38" y="24"/>
                </a:cxn>
                <a:cxn ang="0">
                  <a:pos x="43" y="30"/>
                </a:cxn>
                <a:cxn ang="0">
                  <a:pos x="47" y="38"/>
                </a:cxn>
                <a:cxn ang="0">
                  <a:pos x="53" y="43"/>
                </a:cxn>
                <a:cxn ang="0">
                  <a:pos x="59" y="51"/>
                </a:cxn>
                <a:cxn ang="0">
                  <a:pos x="62" y="57"/>
                </a:cxn>
                <a:cxn ang="0">
                  <a:pos x="68" y="62"/>
                </a:cxn>
                <a:cxn ang="0">
                  <a:pos x="74" y="68"/>
                </a:cxn>
                <a:cxn ang="0">
                  <a:pos x="79" y="74"/>
                </a:cxn>
                <a:cxn ang="0">
                  <a:pos x="83" y="78"/>
                </a:cxn>
                <a:cxn ang="0">
                  <a:pos x="89" y="83"/>
                </a:cxn>
                <a:cxn ang="0">
                  <a:pos x="93" y="87"/>
                </a:cxn>
                <a:cxn ang="0">
                  <a:pos x="98" y="91"/>
                </a:cxn>
                <a:cxn ang="0">
                  <a:pos x="104" y="95"/>
                </a:cxn>
                <a:cxn ang="0">
                  <a:pos x="108" y="98"/>
                </a:cxn>
                <a:cxn ang="0">
                  <a:pos x="112" y="102"/>
                </a:cxn>
                <a:cxn ang="0">
                  <a:pos x="112" y="106"/>
                </a:cxn>
                <a:cxn ang="0">
                  <a:pos x="110" y="108"/>
                </a:cxn>
                <a:cxn ang="0">
                  <a:pos x="108" y="112"/>
                </a:cxn>
                <a:cxn ang="0">
                  <a:pos x="102" y="116"/>
                </a:cxn>
                <a:cxn ang="0">
                  <a:pos x="95" y="119"/>
                </a:cxn>
                <a:cxn ang="0">
                  <a:pos x="91" y="119"/>
                </a:cxn>
                <a:cxn ang="0">
                  <a:pos x="85" y="117"/>
                </a:cxn>
                <a:cxn ang="0">
                  <a:pos x="79" y="116"/>
                </a:cxn>
                <a:cxn ang="0">
                  <a:pos x="74" y="114"/>
                </a:cxn>
                <a:cxn ang="0">
                  <a:pos x="66" y="108"/>
                </a:cxn>
                <a:cxn ang="0">
                  <a:pos x="59" y="104"/>
                </a:cxn>
                <a:cxn ang="0">
                  <a:pos x="51" y="98"/>
                </a:cxn>
                <a:cxn ang="0">
                  <a:pos x="45" y="93"/>
                </a:cxn>
                <a:cxn ang="0">
                  <a:pos x="38" y="85"/>
                </a:cxn>
                <a:cxn ang="0">
                  <a:pos x="30" y="79"/>
                </a:cxn>
                <a:cxn ang="0">
                  <a:pos x="22" y="72"/>
                </a:cxn>
                <a:cxn ang="0">
                  <a:pos x="17" y="66"/>
                </a:cxn>
                <a:cxn ang="0">
                  <a:pos x="11" y="59"/>
                </a:cxn>
                <a:cxn ang="0">
                  <a:pos x="7" y="53"/>
                </a:cxn>
                <a:cxn ang="0">
                  <a:pos x="3" y="49"/>
                </a:cxn>
                <a:cxn ang="0">
                  <a:pos x="2" y="43"/>
                </a:cxn>
                <a:cxn ang="0">
                  <a:pos x="0" y="40"/>
                </a:cxn>
                <a:cxn ang="0">
                  <a:pos x="0" y="34"/>
                </a:cxn>
                <a:cxn ang="0">
                  <a:pos x="0" y="30"/>
                </a:cxn>
                <a:cxn ang="0">
                  <a:pos x="0" y="24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2" y="11"/>
                </a:cxn>
                <a:cxn ang="0">
                  <a:pos x="3" y="7"/>
                </a:cxn>
                <a:cxn ang="0">
                  <a:pos x="7" y="1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7" y="0"/>
                </a:cxn>
                <a:cxn ang="0">
                  <a:pos x="21" y="3"/>
                </a:cxn>
                <a:cxn ang="0">
                  <a:pos x="24" y="7"/>
                </a:cxn>
                <a:cxn ang="0">
                  <a:pos x="24" y="7"/>
                </a:cxn>
              </a:cxnLst>
              <a:rect l="0" t="0" r="r" b="b"/>
              <a:pathLst>
                <a:path w="112" h="119">
                  <a:moveTo>
                    <a:pt x="24" y="7"/>
                  </a:moveTo>
                  <a:lnTo>
                    <a:pt x="26" y="11"/>
                  </a:lnTo>
                  <a:lnTo>
                    <a:pt x="30" y="15"/>
                  </a:lnTo>
                  <a:lnTo>
                    <a:pt x="34" y="19"/>
                  </a:lnTo>
                  <a:lnTo>
                    <a:pt x="38" y="24"/>
                  </a:lnTo>
                  <a:lnTo>
                    <a:pt x="43" y="30"/>
                  </a:lnTo>
                  <a:lnTo>
                    <a:pt x="47" y="38"/>
                  </a:lnTo>
                  <a:lnTo>
                    <a:pt x="53" y="43"/>
                  </a:lnTo>
                  <a:lnTo>
                    <a:pt x="59" y="51"/>
                  </a:lnTo>
                  <a:lnTo>
                    <a:pt x="62" y="57"/>
                  </a:lnTo>
                  <a:lnTo>
                    <a:pt x="68" y="62"/>
                  </a:lnTo>
                  <a:lnTo>
                    <a:pt x="74" y="68"/>
                  </a:lnTo>
                  <a:lnTo>
                    <a:pt x="79" y="74"/>
                  </a:lnTo>
                  <a:lnTo>
                    <a:pt x="83" y="78"/>
                  </a:lnTo>
                  <a:lnTo>
                    <a:pt x="89" y="83"/>
                  </a:lnTo>
                  <a:lnTo>
                    <a:pt x="93" y="87"/>
                  </a:lnTo>
                  <a:lnTo>
                    <a:pt x="98" y="91"/>
                  </a:lnTo>
                  <a:lnTo>
                    <a:pt x="104" y="95"/>
                  </a:lnTo>
                  <a:lnTo>
                    <a:pt x="108" y="98"/>
                  </a:lnTo>
                  <a:lnTo>
                    <a:pt x="112" y="102"/>
                  </a:lnTo>
                  <a:lnTo>
                    <a:pt x="112" y="106"/>
                  </a:lnTo>
                  <a:lnTo>
                    <a:pt x="110" y="108"/>
                  </a:lnTo>
                  <a:lnTo>
                    <a:pt x="108" y="112"/>
                  </a:lnTo>
                  <a:lnTo>
                    <a:pt x="102" y="116"/>
                  </a:lnTo>
                  <a:lnTo>
                    <a:pt x="95" y="119"/>
                  </a:lnTo>
                  <a:lnTo>
                    <a:pt x="91" y="119"/>
                  </a:lnTo>
                  <a:lnTo>
                    <a:pt x="85" y="117"/>
                  </a:lnTo>
                  <a:lnTo>
                    <a:pt x="79" y="116"/>
                  </a:lnTo>
                  <a:lnTo>
                    <a:pt x="74" y="114"/>
                  </a:lnTo>
                  <a:lnTo>
                    <a:pt x="66" y="108"/>
                  </a:lnTo>
                  <a:lnTo>
                    <a:pt x="59" y="104"/>
                  </a:lnTo>
                  <a:lnTo>
                    <a:pt x="51" y="98"/>
                  </a:lnTo>
                  <a:lnTo>
                    <a:pt x="45" y="93"/>
                  </a:lnTo>
                  <a:lnTo>
                    <a:pt x="38" y="85"/>
                  </a:lnTo>
                  <a:lnTo>
                    <a:pt x="30" y="79"/>
                  </a:lnTo>
                  <a:lnTo>
                    <a:pt x="22" y="72"/>
                  </a:lnTo>
                  <a:lnTo>
                    <a:pt x="17" y="66"/>
                  </a:lnTo>
                  <a:lnTo>
                    <a:pt x="11" y="59"/>
                  </a:lnTo>
                  <a:lnTo>
                    <a:pt x="7" y="53"/>
                  </a:lnTo>
                  <a:lnTo>
                    <a:pt x="3" y="49"/>
                  </a:lnTo>
                  <a:lnTo>
                    <a:pt x="2" y="43"/>
                  </a:lnTo>
                  <a:lnTo>
                    <a:pt x="0" y="40"/>
                  </a:lnTo>
                  <a:lnTo>
                    <a:pt x="0" y="34"/>
                  </a:lnTo>
                  <a:lnTo>
                    <a:pt x="0" y="30"/>
                  </a:lnTo>
                  <a:lnTo>
                    <a:pt x="0" y="24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2" y="11"/>
                  </a:lnTo>
                  <a:lnTo>
                    <a:pt x="3" y="7"/>
                  </a:lnTo>
                  <a:lnTo>
                    <a:pt x="7" y="1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7" y="0"/>
                  </a:lnTo>
                  <a:lnTo>
                    <a:pt x="21" y="3"/>
                  </a:lnTo>
                  <a:lnTo>
                    <a:pt x="24" y="7"/>
                  </a:lnTo>
                  <a:lnTo>
                    <a:pt x="24" y="7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4" name="Freeform 46"/>
            <p:cNvSpPr>
              <a:spLocks/>
            </p:cNvSpPr>
            <p:nvPr/>
          </p:nvSpPr>
          <p:spPr bwMode="auto">
            <a:xfrm>
              <a:off x="8062913" y="4646613"/>
              <a:ext cx="88900" cy="95250"/>
            </a:xfrm>
            <a:custGeom>
              <a:avLst/>
              <a:gdLst/>
              <a:ahLst/>
              <a:cxnLst>
                <a:cxn ang="0">
                  <a:pos x="25" y="8"/>
                </a:cxn>
                <a:cxn ang="0">
                  <a:pos x="27" y="11"/>
                </a:cxn>
                <a:cxn ang="0">
                  <a:pos x="30" y="15"/>
                </a:cxn>
                <a:cxn ang="0">
                  <a:pos x="34" y="19"/>
                </a:cxn>
                <a:cxn ang="0">
                  <a:pos x="38" y="27"/>
                </a:cxn>
                <a:cxn ang="0">
                  <a:pos x="42" y="30"/>
                </a:cxn>
                <a:cxn ang="0">
                  <a:pos x="47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3" y="57"/>
                </a:cxn>
                <a:cxn ang="0">
                  <a:pos x="68" y="63"/>
                </a:cxn>
                <a:cxn ang="0">
                  <a:pos x="74" y="68"/>
                </a:cxn>
                <a:cxn ang="0">
                  <a:pos x="80" y="74"/>
                </a:cxn>
                <a:cxn ang="0">
                  <a:pos x="84" y="78"/>
                </a:cxn>
                <a:cxn ang="0">
                  <a:pos x="87" y="84"/>
                </a:cxn>
                <a:cxn ang="0">
                  <a:pos x="93" y="87"/>
                </a:cxn>
                <a:cxn ang="0">
                  <a:pos x="97" y="91"/>
                </a:cxn>
                <a:cxn ang="0">
                  <a:pos x="104" y="95"/>
                </a:cxn>
                <a:cxn ang="0">
                  <a:pos x="108" y="99"/>
                </a:cxn>
                <a:cxn ang="0">
                  <a:pos x="112" y="104"/>
                </a:cxn>
                <a:cxn ang="0">
                  <a:pos x="112" y="108"/>
                </a:cxn>
                <a:cxn ang="0">
                  <a:pos x="110" y="110"/>
                </a:cxn>
                <a:cxn ang="0">
                  <a:pos x="106" y="114"/>
                </a:cxn>
                <a:cxn ang="0">
                  <a:pos x="103" y="116"/>
                </a:cxn>
                <a:cxn ang="0">
                  <a:pos x="95" y="120"/>
                </a:cxn>
                <a:cxn ang="0">
                  <a:pos x="91" y="120"/>
                </a:cxn>
                <a:cxn ang="0">
                  <a:pos x="85" y="118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6" y="108"/>
                </a:cxn>
                <a:cxn ang="0">
                  <a:pos x="59" y="104"/>
                </a:cxn>
                <a:cxn ang="0">
                  <a:pos x="51" y="99"/>
                </a:cxn>
                <a:cxn ang="0">
                  <a:pos x="44" y="93"/>
                </a:cxn>
                <a:cxn ang="0">
                  <a:pos x="36" y="85"/>
                </a:cxn>
                <a:cxn ang="0">
                  <a:pos x="30" y="80"/>
                </a:cxn>
                <a:cxn ang="0">
                  <a:pos x="23" y="72"/>
                </a:cxn>
                <a:cxn ang="0">
                  <a:pos x="17" y="66"/>
                </a:cxn>
                <a:cxn ang="0">
                  <a:pos x="11" y="61"/>
                </a:cxn>
                <a:cxn ang="0">
                  <a:pos x="7" y="55"/>
                </a:cxn>
                <a:cxn ang="0">
                  <a:pos x="4" y="51"/>
                </a:cxn>
                <a:cxn ang="0">
                  <a:pos x="4" y="47"/>
                </a:cxn>
                <a:cxn ang="0">
                  <a:pos x="0" y="42"/>
                </a:cxn>
                <a:cxn ang="0">
                  <a:pos x="0" y="38"/>
                </a:cxn>
                <a:cxn ang="0">
                  <a:pos x="0" y="32"/>
                </a:cxn>
                <a:cxn ang="0">
                  <a:pos x="0" y="27"/>
                </a:cxn>
                <a:cxn ang="0">
                  <a:pos x="0" y="23"/>
                </a:cxn>
                <a:cxn ang="0">
                  <a:pos x="0" y="17"/>
                </a:cxn>
                <a:cxn ang="0">
                  <a:pos x="2" y="13"/>
                </a:cxn>
                <a:cxn ang="0">
                  <a:pos x="4" y="9"/>
                </a:cxn>
                <a:cxn ang="0">
                  <a:pos x="6" y="2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7" y="0"/>
                </a:cxn>
                <a:cxn ang="0">
                  <a:pos x="21" y="4"/>
                </a:cxn>
                <a:cxn ang="0">
                  <a:pos x="25" y="8"/>
                </a:cxn>
                <a:cxn ang="0">
                  <a:pos x="25" y="8"/>
                </a:cxn>
              </a:cxnLst>
              <a:rect l="0" t="0" r="r" b="b"/>
              <a:pathLst>
                <a:path w="112" h="120">
                  <a:moveTo>
                    <a:pt x="25" y="8"/>
                  </a:moveTo>
                  <a:lnTo>
                    <a:pt x="27" y="11"/>
                  </a:lnTo>
                  <a:lnTo>
                    <a:pt x="30" y="15"/>
                  </a:lnTo>
                  <a:lnTo>
                    <a:pt x="34" y="19"/>
                  </a:lnTo>
                  <a:lnTo>
                    <a:pt x="38" y="27"/>
                  </a:lnTo>
                  <a:lnTo>
                    <a:pt x="42" y="30"/>
                  </a:lnTo>
                  <a:lnTo>
                    <a:pt x="47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3" y="57"/>
                  </a:lnTo>
                  <a:lnTo>
                    <a:pt x="68" y="63"/>
                  </a:lnTo>
                  <a:lnTo>
                    <a:pt x="74" y="68"/>
                  </a:lnTo>
                  <a:lnTo>
                    <a:pt x="80" y="74"/>
                  </a:lnTo>
                  <a:lnTo>
                    <a:pt x="84" y="78"/>
                  </a:lnTo>
                  <a:lnTo>
                    <a:pt x="87" y="84"/>
                  </a:lnTo>
                  <a:lnTo>
                    <a:pt x="93" y="87"/>
                  </a:lnTo>
                  <a:lnTo>
                    <a:pt x="97" y="91"/>
                  </a:lnTo>
                  <a:lnTo>
                    <a:pt x="104" y="95"/>
                  </a:lnTo>
                  <a:lnTo>
                    <a:pt x="108" y="99"/>
                  </a:lnTo>
                  <a:lnTo>
                    <a:pt x="112" y="104"/>
                  </a:lnTo>
                  <a:lnTo>
                    <a:pt x="112" y="108"/>
                  </a:lnTo>
                  <a:lnTo>
                    <a:pt x="110" y="110"/>
                  </a:lnTo>
                  <a:lnTo>
                    <a:pt x="106" y="114"/>
                  </a:lnTo>
                  <a:lnTo>
                    <a:pt x="103" y="116"/>
                  </a:lnTo>
                  <a:lnTo>
                    <a:pt x="95" y="120"/>
                  </a:lnTo>
                  <a:lnTo>
                    <a:pt x="91" y="120"/>
                  </a:lnTo>
                  <a:lnTo>
                    <a:pt x="85" y="118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6" y="108"/>
                  </a:lnTo>
                  <a:lnTo>
                    <a:pt x="59" y="104"/>
                  </a:lnTo>
                  <a:lnTo>
                    <a:pt x="51" y="99"/>
                  </a:lnTo>
                  <a:lnTo>
                    <a:pt x="44" y="93"/>
                  </a:lnTo>
                  <a:lnTo>
                    <a:pt x="36" y="85"/>
                  </a:lnTo>
                  <a:lnTo>
                    <a:pt x="30" y="80"/>
                  </a:lnTo>
                  <a:lnTo>
                    <a:pt x="23" y="72"/>
                  </a:lnTo>
                  <a:lnTo>
                    <a:pt x="17" y="66"/>
                  </a:lnTo>
                  <a:lnTo>
                    <a:pt x="11" y="61"/>
                  </a:lnTo>
                  <a:lnTo>
                    <a:pt x="7" y="55"/>
                  </a:lnTo>
                  <a:lnTo>
                    <a:pt x="4" y="51"/>
                  </a:lnTo>
                  <a:lnTo>
                    <a:pt x="4" y="47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27"/>
                  </a:lnTo>
                  <a:lnTo>
                    <a:pt x="0" y="23"/>
                  </a:lnTo>
                  <a:lnTo>
                    <a:pt x="0" y="17"/>
                  </a:lnTo>
                  <a:lnTo>
                    <a:pt x="2" y="13"/>
                  </a:lnTo>
                  <a:lnTo>
                    <a:pt x="4" y="9"/>
                  </a:lnTo>
                  <a:lnTo>
                    <a:pt x="6" y="2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7" y="0"/>
                  </a:lnTo>
                  <a:lnTo>
                    <a:pt x="21" y="4"/>
                  </a:lnTo>
                  <a:lnTo>
                    <a:pt x="25" y="8"/>
                  </a:lnTo>
                  <a:lnTo>
                    <a:pt x="25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5" name="Freeform 47"/>
            <p:cNvSpPr>
              <a:spLocks/>
            </p:cNvSpPr>
            <p:nvPr/>
          </p:nvSpPr>
          <p:spPr bwMode="auto">
            <a:xfrm>
              <a:off x="8043863" y="4702176"/>
              <a:ext cx="88900" cy="95250"/>
            </a:xfrm>
            <a:custGeom>
              <a:avLst/>
              <a:gdLst/>
              <a:ahLst/>
              <a:cxnLst>
                <a:cxn ang="0">
                  <a:pos x="27" y="8"/>
                </a:cxn>
                <a:cxn ang="0">
                  <a:pos x="29" y="12"/>
                </a:cxn>
                <a:cxn ang="0">
                  <a:pos x="31" y="15"/>
                </a:cxn>
                <a:cxn ang="0">
                  <a:pos x="34" y="21"/>
                </a:cxn>
                <a:cxn ang="0">
                  <a:pos x="38" y="27"/>
                </a:cxn>
                <a:cxn ang="0">
                  <a:pos x="42" y="31"/>
                </a:cxn>
                <a:cxn ang="0">
                  <a:pos x="48" y="38"/>
                </a:cxn>
                <a:cxn ang="0">
                  <a:pos x="53" y="44"/>
                </a:cxn>
                <a:cxn ang="0">
                  <a:pos x="59" y="52"/>
                </a:cxn>
                <a:cxn ang="0">
                  <a:pos x="63" y="57"/>
                </a:cxn>
                <a:cxn ang="0">
                  <a:pos x="69" y="63"/>
                </a:cxn>
                <a:cxn ang="0">
                  <a:pos x="74" y="69"/>
                </a:cxn>
                <a:cxn ang="0">
                  <a:pos x="80" y="76"/>
                </a:cxn>
                <a:cxn ang="0">
                  <a:pos x="84" y="80"/>
                </a:cxn>
                <a:cxn ang="0">
                  <a:pos x="90" y="86"/>
                </a:cxn>
                <a:cxn ang="0">
                  <a:pos x="93" y="90"/>
                </a:cxn>
                <a:cxn ang="0">
                  <a:pos x="99" y="93"/>
                </a:cxn>
                <a:cxn ang="0">
                  <a:pos x="105" y="97"/>
                </a:cxn>
                <a:cxn ang="0">
                  <a:pos x="109" y="101"/>
                </a:cxn>
                <a:cxn ang="0">
                  <a:pos x="110" y="105"/>
                </a:cxn>
                <a:cxn ang="0">
                  <a:pos x="112" y="109"/>
                </a:cxn>
                <a:cxn ang="0">
                  <a:pos x="110" y="111"/>
                </a:cxn>
                <a:cxn ang="0">
                  <a:pos x="107" y="114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6" y="120"/>
                </a:cxn>
                <a:cxn ang="0">
                  <a:pos x="80" y="118"/>
                </a:cxn>
                <a:cxn ang="0">
                  <a:pos x="74" y="114"/>
                </a:cxn>
                <a:cxn ang="0">
                  <a:pos x="67" y="111"/>
                </a:cxn>
                <a:cxn ang="0">
                  <a:pos x="59" y="105"/>
                </a:cxn>
                <a:cxn ang="0">
                  <a:pos x="52" y="99"/>
                </a:cxn>
                <a:cxn ang="0">
                  <a:pos x="44" y="95"/>
                </a:cxn>
                <a:cxn ang="0">
                  <a:pos x="36" y="88"/>
                </a:cxn>
                <a:cxn ang="0">
                  <a:pos x="29" y="82"/>
                </a:cxn>
                <a:cxn ang="0">
                  <a:pos x="21" y="74"/>
                </a:cxn>
                <a:cxn ang="0">
                  <a:pos x="17" y="69"/>
                </a:cxn>
                <a:cxn ang="0">
                  <a:pos x="12" y="61"/>
                </a:cxn>
                <a:cxn ang="0">
                  <a:pos x="8" y="57"/>
                </a:cxn>
                <a:cxn ang="0">
                  <a:pos x="4" y="52"/>
                </a:cxn>
                <a:cxn ang="0">
                  <a:pos x="2" y="48"/>
                </a:cxn>
                <a:cxn ang="0">
                  <a:pos x="0" y="42"/>
                </a:cxn>
                <a:cxn ang="0">
                  <a:pos x="0" y="38"/>
                </a:cxn>
                <a:cxn ang="0">
                  <a:pos x="0" y="33"/>
                </a:cxn>
                <a:cxn ang="0">
                  <a:pos x="0" y="27"/>
                </a:cxn>
                <a:cxn ang="0">
                  <a:pos x="0" y="23"/>
                </a:cxn>
                <a:cxn ang="0">
                  <a:pos x="0" y="17"/>
                </a:cxn>
                <a:cxn ang="0">
                  <a:pos x="2" y="14"/>
                </a:cxn>
                <a:cxn ang="0">
                  <a:pos x="2" y="10"/>
                </a:cxn>
                <a:cxn ang="0">
                  <a:pos x="6" y="2"/>
                </a:cxn>
                <a:cxn ang="0">
                  <a:pos x="12" y="0"/>
                </a:cxn>
                <a:cxn ang="0">
                  <a:pos x="15" y="0"/>
                </a:cxn>
                <a:cxn ang="0">
                  <a:pos x="17" y="2"/>
                </a:cxn>
                <a:cxn ang="0">
                  <a:pos x="21" y="4"/>
                </a:cxn>
                <a:cxn ang="0">
                  <a:pos x="27" y="8"/>
                </a:cxn>
                <a:cxn ang="0">
                  <a:pos x="27" y="8"/>
                </a:cxn>
              </a:cxnLst>
              <a:rect l="0" t="0" r="r" b="b"/>
              <a:pathLst>
                <a:path w="112" h="120">
                  <a:moveTo>
                    <a:pt x="27" y="8"/>
                  </a:moveTo>
                  <a:lnTo>
                    <a:pt x="29" y="12"/>
                  </a:lnTo>
                  <a:lnTo>
                    <a:pt x="31" y="15"/>
                  </a:lnTo>
                  <a:lnTo>
                    <a:pt x="34" y="21"/>
                  </a:lnTo>
                  <a:lnTo>
                    <a:pt x="38" y="27"/>
                  </a:lnTo>
                  <a:lnTo>
                    <a:pt x="42" y="31"/>
                  </a:lnTo>
                  <a:lnTo>
                    <a:pt x="48" y="38"/>
                  </a:lnTo>
                  <a:lnTo>
                    <a:pt x="53" y="44"/>
                  </a:lnTo>
                  <a:lnTo>
                    <a:pt x="59" y="52"/>
                  </a:lnTo>
                  <a:lnTo>
                    <a:pt x="63" y="57"/>
                  </a:lnTo>
                  <a:lnTo>
                    <a:pt x="69" y="63"/>
                  </a:lnTo>
                  <a:lnTo>
                    <a:pt x="74" y="69"/>
                  </a:lnTo>
                  <a:lnTo>
                    <a:pt x="80" y="76"/>
                  </a:lnTo>
                  <a:lnTo>
                    <a:pt x="84" y="80"/>
                  </a:lnTo>
                  <a:lnTo>
                    <a:pt x="90" y="86"/>
                  </a:lnTo>
                  <a:lnTo>
                    <a:pt x="93" y="90"/>
                  </a:lnTo>
                  <a:lnTo>
                    <a:pt x="99" y="93"/>
                  </a:lnTo>
                  <a:lnTo>
                    <a:pt x="105" y="97"/>
                  </a:lnTo>
                  <a:lnTo>
                    <a:pt x="109" y="101"/>
                  </a:lnTo>
                  <a:lnTo>
                    <a:pt x="110" y="105"/>
                  </a:lnTo>
                  <a:lnTo>
                    <a:pt x="112" y="109"/>
                  </a:lnTo>
                  <a:lnTo>
                    <a:pt x="110" y="111"/>
                  </a:lnTo>
                  <a:lnTo>
                    <a:pt x="107" y="114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6" y="120"/>
                  </a:lnTo>
                  <a:lnTo>
                    <a:pt x="80" y="118"/>
                  </a:lnTo>
                  <a:lnTo>
                    <a:pt x="74" y="114"/>
                  </a:lnTo>
                  <a:lnTo>
                    <a:pt x="67" y="111"/>
                  </a:lnTo>
                  <a:lnTo>
                    <a:pt x="59" y="105"/>
                  </a:lnTo>
                  <a:lnTo>
                    <a:pt x="52" y="99"/>
                  </a:lnTo>
                  <a:lnTo>
                    <a:pt x="44" y="95"/>
                  </a:lnTo>
                  <a:lnTo>
                    <a:pt x="36" y="88"/>
                  </a:lnTo>
                  <a:lnTo>
                    <a:pt x="29" y="82"/>
                  </a:lnTo>
                  <a:lnTo>
                    <a:pt x="21" y="74"/>
                  </a:lnTo>
                  <a:lnTo>
                    <a:pt x="17" y="69"/>
                  </a:lnTo>
                  <a:lnTo>
                    <a:pt x="12" y="61"/>
                  </a:lnTo>
                  <a:lnTo>
                    <a:pt x="8" y="57"/>
                  </a:lnTo>
                  <a:lnTo>
                    <a:pt x="4" y="52"/>
                  </a:lnTo>
                  <a:lnTo>
                    <a:pt x="2" y="48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3"/>
                  </a:lnTo>
                  <a:lnTo>
                    <a:pt x="0" y="27"/>
                  </a:lnTo>
                  <a:lnTo>
                    <a:pt x="0" y="23"/>
                  </a:lnTo>
                  <a:lnTo>
                    <a:pt x="0" y="17"/>
                  </a:lnTo>
                  <a:lnTo>
                    <a:pt x="2" y="14"/>
                  </a:lnTo>
                  <a:lnTo>
                    <a:pt x="2" y="10"/>
                  </a:lnTo>
                  <a:lnTo>
                    <a:pt x="6" y="2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7" y="2"/>
                  </a:lnTo>
                  <a:lnTo>
                    <a:pt x="21" y="4"/>
                  </a:lnTo>
                  <a:lnTo>
                    <a:pt x="27" y="8"/>
                  </a:lnTo>
                  <a:lnTo>
                    <a:pt x="27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6" name="Freeform 48"/>
            <p:cNvSpPr>
              <a:spLocks/>
            </p:cNvSpPr>
            <p:nvPr/>
          </p:nvSpPr>
          <p:spPr bwMode="auto">
            <a:xfrm>
              <a:off x="8023225" y="4759326"/>
              <a:ext cx="88900" cy="95250"/>
            </a:xfrm>
            <a:custGeom>
              <a:avLst/>
              <a:gdLst/>
              <a:ahLst/>
              <a:cxnLst>
                <a:cxn ang="0">
                  <a:pos x="27" y="8"/>
                </a:cxn>
                <a:cxn ang="0">
                  <a:pos x="27" y="12"/>
                </a:cxn>
                <a:cxn ang="0">
                  <a:pos x="31" y="16"/>
                </a:cxn>
                <a:cxn ang="0">
                  <a:pos x="35" y="21"/>
                </a:cxn>
                <a:cxn ang="0">
                  <a:pos x="40" y="27"/>
                </a:cxn>
                <a:cxn ang="0">
                  <a:pos x="44" y="31"/>
                </a:cxn>
                <a:cxn ang="0">
                  <a:pos x="48" y="39"/>
                </a:cxn>
                <a:cxn ang="0">
                  <a:pos x="54" y="44"/>
                </a:cxn>
                <a:cxn ang="0">
                  <a:pos x="59" y="52"/>
                </a:cxn>
                <a:cxn ang="0">
                  <a:pos x="65" y="58"/>
                </a:cxn>
                <a:cxn ang="0">
                  <a:pos x="69" y="63"/>
                </a:cxn>
                <a:cxn ang="0">
                  <a:pos x="75" y="69"/>
                </a:cxn>
                <a:cxn ang="0">
                  <a:pos x="80" y="75"/>
                </a:cxn>
                <a:cxn ang="0">
                  <a:pos x="84" y="78"/>
                </a:cxn>
                <a:cxn ang="0">
                  <a:pos x="90" y="84"/>
                </a:cxn>
                <a:cxn ang="0">
                  <a:pos x="94" y="88"/>
                </a:cxn>
                <a:cxn ang="0">
                  <a:pos x="99" y="92"/>
                </a:cxn>
                <a:cxn ang="0">
                  <a:pos x="105" y="96"/>
                </a:cxn>
                <a:cxn ang="0">
                  <a:pos x="109" y="99"/>
                </a:cxn>
                <a:cxn ang="0">
                  <a:pos x="111" y="103"/>
                </a:cxn>
                <a:cxn ang="0">
                  <a:pos x="113" y="107"/>
                </a:cxn>
                <a:cxn ang="0">
                  <a:pos x="111" y="109"/>
                </a:cxn>
                <a:cxn ang="0">
                  <a:pos x="107" y="113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2" y="120"/>
                </a:cxn>
                <a:cxn ang="0">
                  <a:pos x="86" y="118"/>
                </a:cxn>
                <a:cxn ang="0">
                  <a:pos x="80" y="116"/>
                </a:cxn>
                <a:cxn ang="0">
                  <a:pos x="73" y="115"/>
                </a:cxn>
                <a:cxn ang="0">
                  <a:pos x="65" y="109"/>
                </a:cxn>
                <a:cxn ang="0">
                  <a:pos x="59" y="105"/>
                </a:cxn>
                <a:cxn ang="0">
                  <a:pos x="52" y="99"/>
                </a:cxn>
                <a:cxn ang="0">
                  <a:pos x="44" y="94"/>
                </a:cxn>
                <a:cxn ang="0">
                  <a:pos x="37" y="86"/>
                </a:cxn>
                <a:cxn ang="0">
                  <a:pos x="29" y="80"/>
                </a:cxn>
                <a:cxn ang="0">
                  <a:pos x="21" y="73"/>
                </a:cxn>
                <a:cxn ang="0">
                  <a:pos x="18" y="67"/>
                </a:cxn>
                <a:cxn ang="0">
                  <a:pos x="12" y="59"/>
                </a:cxn>
                <a:cxn ang="0">
                  <a:pos x="8" y="56"/>
                </a:cxn>
                <a:cxn ang="0">
                  <a:pos x="4" y="50"/>
                </a:cxn>
                <a:cxn ang="0">
                  <a:pos x="2" y="46"/>
                </a:cxn>
                <a:cxn ang="0">
                  <a:pos x="0" y="40"/>
                </a:cxn>
                <a:cxn ang="0">
                  <a:pos x="0" y="37"/>
                </a:cxn>
                <a:cxn ang="0">
                  <a:pos x="0" y="31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6"/>
                </a:cxn>
                <a:cxn ang="0">
                  <a:pos x="0" y="12"/>
                </a:cxn>
                <a:cxn ang="0">
                  <a:pos x="2" y="8"/>
                </a:cxn>
                <a:cxn ang="0">
                  <a:pos x="6" y="2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18" y="0"/>
                </a:cxn>
                <a:cxn ang="0">
                  <a:pos x="21" y="4"/>
                </a:cxn>
                <a:cxn ang="0">
                  <a:pos x="27" y="8"/>
                </a:cxn>
                <a:cxn ang="0">
                  <a:pos x="27" y="8"/>
                </a:cxn>
              </a:cxnLst>
              <a:rect l="0" t="0" r="r" b="b"/>
              <a:pathLst>
                <a:path w="113" h="120">
                  <a:moveTo>
                    <a:pt x="27" y="8"/>
                  </a:moveTo>
                  <a:lnTo>
                    <a:pt x="27" y="12"/>
                  </a:lnTo>
                  <a:lnTo>
                    <a:pt x="31" y="16"/>
                  </a:lnTo>
                  <a:lnTo>
                    <a:pt x="35" y="21"/>
                  </a:lnTo>
                  <a:lnTo>
                    <a:pt x="40" y="27"/>
                  </a:lnTo>
                  <a:lnTo>
                    <a:pt x="44" y="31"/>
                  </a:lnTo>
                  <a:lnTo>
                    <a:pt x="48" y="39"/>
                  </a:lnTo>
                  <a:lnTo>
                    <a:pt x="54" y="44"/>
                  </a:lnTo>
                  <a:lnTo>
                    <a:pt x="59" y="52"/>
                  </a:lnTo>
                  <a:lnTo>
                    <a:pt x="65" y="58"/>
                  </a:lnTo>
                  <a:lnTo>
                    <a:pt x="69" y="63"/>
                  </a:lnTo>
                  <a:lnTo>
                    <a:pt x="75" y="69"/>
                  </a:lnTo>
                  <a:lnTo>
                    <a:pt x="80" y="75"/>
                  </a:lnTo>
                  <a:lnTo>
                    <a:pt x="84" y="78"/>
                  </a:lnTo>
                  <a:lnTo>
                    <a:pt x="90" y="84"/>
                  </a:lnTo>
                  <a:lnTo>
                    <a:pt x="94" y="88"/>
                  </a:lnTo>
                  <a:lnTo>
                    <a:pt x="99" y="92"/>
                  </a:lnTo>
                  <a:lnTo>
                    <a:pt x="105" y="96"/>
                  </a:lnTo>
                  <a:lnTo>
                    <a:pt x="109" y="99"/>
                  </a:lnTo>
                  <a:lnTo>
                    <a:pt x="111" y="103"/>
                  </a:lnTo>
                  <a:lnTo>
                    <a:pt x="113" y="107"/>
                  </a:lnTo>
                  <a:lnTo>
                    <a:pt x="111" y="109"/>
                  </a:lnTo>
                  <a:lnTo>
                    <a:pt x="107" y="113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2" y="120"/>
                  </a:lnTo>
                  <a:lnTo>
                    <a:pt x="86" y="118"/>
                  </a:lnTo>
                  <a:lnTo>
                    <a:pt x="80" y="116"/>
                  </a:lnTo>
                  <a:lnTo>
                    <a:pt x="73" y="115"/>
                  </a:lnTo>
                  <a:lnTo>
                    <a:pt x="65" y="109"/>
                  </a:lnTo>
                  <a:lnTo>
                    <a:pt x="59" y="105"/>
                  </a:lnTo>
                  <a:lnTo>
                    <a:pt x="52" y="99"/>
                  </a:lnTo>
                  <a:lnTo>
                    <a:pt x="44" y="94"/>
                  </a:lnTo>
                  <a:lnTo>
                    <a:pt x="37" y="86"/>
                  </a:lnTo>
                  <a:lnTo>
                    <a:pt x="29" y="80"/>
                  </a:lnTo>
                  <a:lnTo>
                    <a:pt x="21" y="73"/>
                  </a:lnTo>
                  <a:lnTo>
                    <a:pt x="18" y="67"/>
                  </a:lnTo>
                  <a:lnTo>
                    <a:pt x="12" y="59"/>
                  </a:lnTo>
                  <a:lnTo>
                    <a:pt x="8" y="56"/>
                  </a:lnTo>
                  <a:lnTo>
                    <a:pt x="4" y="50"/>
                  </a:lnTo>
                  <a:lnTo>
                    <a:pt x="2" y="46"/>
                  </a:lnTo>
                  <a:lnTo>
                    <a:pt x="0" y="40"/>
                  </a:lnTo>
                  <a:lnTo>
                    <a:pt x="0" y="37"/>
                  </a:lnTo>
                  <a:lnTo>
                    <a:pt x="0" y="31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2" y="8"/>
                  </a:lnTo>
                  <a:lnTo>
                    <a:pt x="6" y="2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8" y="0"/>
                  </a:lnTo>
                  <a:lnTo>
                    <a:pt x="21" y="4"/>
                  </a:lnTo>
                  <a:lnTo>
                    <a:pt x="27" y="8"/>
                  </a:lnTo>
                  <a:lnTo>
                    <a:pt x="27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7" name="Freeform 49"/>
            <p:cNvSpPr>
              <a:spLocks/>
            </p:cNvSpPr>
            <p:nvPr/>
          </p:nvSpPr>
          <p:spPr bwMode="auto">
            <a:xfrm>
              <a:off x="8004175" y="4814888"/>
              <a:ext cx="88900" cy="95250"/>
            </a:xfrm>
            <a:custGeom>
              <a:avLst/>
              <a:gdLst/>
              <a:ahLst/>
              <a:cxnLst>
                <a:cxn ang="0">
                  <a:pos x="24" y="7"/>
                </a:cxn>
                <a:cxn ang="0">
                  <a:pos x="26" y="11"/>
                </a:cxn>
                <a:cxn ang="0">
                  <a:pos x="30" y="15"/>
                </a:cxn>
                <a:cxn ang="0">
                  <a:pos x="34" y="21"/>
                </a:cxn>
                <a:cxn ang="0">
                  <a:pos x="40" y="26"/>
                </a:cxn>
                <a:cxn ang="0">
                  <a:pos x="43" y="30"/>
                </a:cxn>
                <a:cxn ang="0">
                  <a:pos x="47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4" y="57"/>
                </a:cxn>
                <a:cxn ang="0">
                  <a:pos x="68" y="63"/>
                </a:cxn>
                <a:cxn ang="0">
                  <a:pos x="74" y="68"/>
                </a:cxn>
                <a:cxn ang="0">
                  <a:pos x="80" y="74"/>
                </a:cxn>
                <a:cxn ang="0">
                  <a:pos x="83" y="80"/>
                </a:cxn>
                <a:cxn ang="0">
                  <a:pos x="89" y="83"/>
                </a:cxn>
                <a:cxn ang="0">
                  <a:pos x="93" y="87"/>
                </a:cxn>
                <a:cxn ang="0">
                  <a:pos x="97" y="91"/>
                </a:cxn>
                <a:cxn ang="0">
                  <a:pos x="104" y="95"/>
                </a:cxn>
                <a:cxn ang="0">
                  <a:pos x="108" y="99"/>
                </a:cxn>
                <a:cxn ang="0">
                  <a:pos x="110" y="102"/>
                </a:cxn>
                <a:cxn ang="0">
                  <a:pos x="112" y="106"/>
                </a:cxn>
                <a:cxn ang="0">
                  <a:pos x="108" y="110"/>
                </a:cxn>
                <a:cxn ang="0">
                  <a:pos x="106" y="112"/>
                </a:cxn>
                <a:cxn ang="0">
                  <a:pos x="102" y="116"/>
                </a:cxn>
                <a:cxn ang="0">
                  <a:pos x="97" y="120"/>
                </a:cxn>
                <a:cxn ang="0">
                  <a:pos x="89" y="120"/>
                </a:cxn>
                <a:cxn ang="0">
                  <a:pos x="85" y="118"/>
                </a:cxn>
                <a:cxn ang="0">
                  <a:pos x="78" y="116"/>
                </a:cxn>
                <a:cxn ang="0">
                  <a:pos x="72" y="114"/>
                </a:cxn>
                <a:cxn ang="0">
                  <a:pos x="64" y="108"/>
                </a:cxn>
                <a:cxn ang="0">
                  <a:pos x="59" y="104"/>
                </a:cxn>
                <a:cxn ang="0">
                  <a:pos x="51" y="99"/>
                </a:cxn>
                <a:cxn ang="0">
                  <a:pos x="43" y="93"/>
                </a:cxn>
                <a:cxn ang="0">
                  <a:pos x="36" y="85"/>
                </a:cxn>
                <a:cxn ang="0">
                  <a:pos x="28" y="80"/>
                </a:cxn>
                <a:cxn ang="0">
                  <a:pos x="21" y="74"/>
                </a:cxn>
                <a:cxn ang="0">
                  <a:pos x="17" y="66"/>
                </a:cxn>
                <a:cxn ang="0">
                  <a:pos x="11" y="59"/>
                </a:cxn>
                <a:cxn ang="0">
                  <a:pos x="5" y="55"/>
                </a:cxn>
                <a:cxn ang="0">
                  <a:pos x="4" y="49"/>
                </a:cxn>
                <a:cxn ang="0">
                  <a:pos x="2" y="45"/>
                </a:cxn>
                <a:cxn ang="0">
                  <a:pos x="0" y="40"/>
                </a:cxn>
                <a:cxn ang="0">
                  <a:pos x="0" y="36"/>
                </a:cxn>
                <a:cxn ang="0">
                  <a:pos x="0" y="30"/>
                </a:cxn>
                <a:cxn ang="0">
                  <a:pos x="0" y="26"/>
                </a:cxn>
                <a:cxn ang="0">
                  <a:pos x="0" y="21"/>
                </a:cxn>
                <a:cxn ang="0">
                  <a:pos x="0" y="17"/>
                </a:cxn>
                <a:cxn ang="0">
                  <a:pos x="0" y="13"/>
                </a:cxn>
                <a:cxn ang="0">
                  <a:pos x="2" y="9"/>
                </a:cxn>
                <a:cxn ang="0">
                  <a:pos x="5" y="2"/>
                </a:cxn>
                <a:cxn ang="0">
                  <a:pos x="11" y="0"/>
                </a:cxn>
                <a:cxn ang="0">
                  <a:pos x="13" y="0"/>
                </a:cxn>
                <a:cxn ang="0">
                  <a:pos x="17" y="2"/>
                </a:cxn>
                <a:cxn ang="0">
                  <a:pos x="21" y="4"/>
                </a:cxn>
                <a:cxn ang="0">
                  <a:pos x="24" y="7"/>
                </a:cxn>
                <a:cxn ang="0">
                  <a:pos x="24" y="7"/>
                </a:cxn>
              </a:cxnLst>
              <a:rect l="0" t="0" r="r" b="b"/>
              <a:pathLst>
                <a:path w="112" h="120">
                  <a:moveTo>
                    <a:pt x="24" y="7"/>
                  </a:moveTo>
                  <a:lnTo>
                    <a:pt x="26" y="11"/>
                  </a:lnTo>
                  <a:lnTo>
                    <a:pt x="30" y="15"/>
                  </a:lnTo>
                  <a:lnTo>
                    <a:pt x="34" y="21"/>
                  </a:lnTo>
                  <a:lnTo>
                    <a:pt x="40" y="26"/>
                  </a:lnTo>
                  <a:lnTo>
                    <a:pt x="43" y="30"/>
                  </a:lnTo>
                  <a:lnTo>
                    <a:pt x="47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4" y="57"/>
                  </a:lnTo>
                  <a:lnTo>
                    <a:pt x="68" y="63"/>
                  </a:lnTo>
                  <a:lnTo>
                    <a:pt x="74" y="68"/>
                  </a:lnTo>
                  <a:lnTo>
                    <a:pt x="80" y="74"/>
                  </a:lnTo>
                  <a:lnTo>
                    <a:pt x="83" y="80"/>
                  </a:lnTo>
                  <a:lnTo>
                    <a:pt x="89" y="83"/>
                  </a:lnTo>
                  <a:lnTo>
                    <a:pt x="93" y="87"/>
                  </a:lnTo>
                  <a:lnTo>
                    <a:pt x="97" y="91"/>
                  </a:lnTo>
                  <a:lnTo>
                    <a:pt x="104" y="95"/>
                  </a:lnTo>
                  <a:lnTo>
                    <a:pt x="108" y="99"/>
                  </a:lnTo>
                  <a:lnTo>
                    <a:pt x="110" y="102"/>
                  </a:lnTo>
                  <a:lnTo>
                    <a:pt x="112" y="106"/>
                  </a:lnTo>
                  <a:lnTo>
                    <a:pt x="108" y="110"/>
                  </a:lnTo>
                  <a:lnTo>
                    <a:pt x="106" y="112"/>
                  </a:lnTo>
                  <a:lnTo>
                    <a:pt x="102" y="116"/>
                  </a:lnTo>
                  <a:lnTo>
                    <a:pt x="97" y="120"/>
                  </a:lnTo>
                  <a:lnTo>
                    <a:pt x="89" y="120"/>
                  </a:lnTo>
                  <a:lnTo>
                    <a:pt x="85" y="118"/>
                  </a:lnTo>
                  <a:lnTo>
                    <a:pt x="78" y="116"/>
                  </a:lnTo>
                  <a:lnTo>
                    <a:pt x="72" y="114"/>
                  </a:lnTo>
                  <a:lnTo>
                    <a:pt x="64" y="108"/>
                  </a:lnTo>
                  <a:lnTo>
                    <a:pt x="59" y="104"/>
                  </a:lnTo>
                  <a:lnTo>
                    <a:pt x="51" y="99"/>
                  </a:lnTo>
                  <a:lnTo>
                    <a:pt x="43" y="93"/>
                  </a:lnTo>
                  <a:lnTo>
                    <a:pt x="36" y="85"/>
                  </a:lnTo>
                  <a:lnTo>
                    <a:pt x="28" y="80"/>
                  </a:lnTo>
                  <a:lnTo>
                    <a:pt x="21" y="74"/>
                  </a:lnTo>
                  <a:lnTo>
                    <a:pt x="17" y="66"/>
                  </a:lnTo>
                  <a:lnTo>
                    <a:pt x="11" y="59"/>
                  </a:lnTo>
                  <a:lnTo>
                    <a:pt x="5" y="55"/>
                  </a:lnTo>
                  <a:lnTo>
                    <a:pt x="4" y="49"/>
                  </a:lnTo>
                  <a:lnTo>
                    <a:pt x="2" y="45"/>
                  </a:lnTo>
                  <a:lnTo>
                    <a:pt x="0" y="40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0" y="26"/>
                  </a:lnTo>
                  <a:lnTo>
                    <a:pt x="0" y="21"/>
                  </a:lnTo>
                  <a:lnTo>
                    <a:pt x="0" y="17"/>
                  </a:lnTo>
                  <a:lnTo>
                    <a:pt x="0" y="13"/>
                  </a:lnTo>
                  <a:lnTo>
                    <a:pt x="2" y="9"/>
                  </a:lnTo>
                  <a:lnTo>
                    <a:pt x="5" y="2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7" y="2"/>
                  </a:lnTo>
                  <a:lnTo>
                    <a:pt x="21" y="4"/>
                  </a:lnTo>
                  <a:lnTo>
                    <a:pt x="24" y="7"/>
                  </a:lnTo>
                  <a:lnTo>
                    <a:pt x="24" y="7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8" name="Freeform 50"/>
            <p:cNvSpPr>
              <a:spLocks/>
            </p:cNvSpPr>
            <p:nvPr/>
          </p:nvSpPr>
          <p:spPr bwMode="auto">
            <a:xfrm>
              <a:off x="8153400" y="4429126"/>
              <a:ext cx="88900" cy="95250"/>
            </a:xfrm>
            <a:custGeom>
              <a:avLst/>
              <a:gdLst/>
              <a:ahLst/>
              <a:cxnLst>
                <a:cxn ang="0">
                  <a:pos x="25" y="8"/>
                </a:cxn>
                <a:cxn ang="0">
                  <a:pos x="27" y="12"/>
                </a:cxn>
                <a:cxn ang="0">
                  <a:pos x="30" y="15"/>
                </a:cxn>
                <a:cxn ang="0">
                  <a:pos x="34" y="21"/>
                </a:cxn>
                <a:cxn ang="0">
                  <a:pos x="38" y="27"/>
                </a:cxn>
                <a:cxn ang="0">
                  <a:pos x="44" y="31"/>
                </a:cxn>
                <a:cxn ang="0">
                  <a:pos x="48" y="38"/>
                </a:cxn>
                <a:cxn ang="0">
                  <a:pos x="53" y="44"/>
                </a:cxn>
                <a:cxn ang="0">
                  <a:pos x="59" y="52"/>
                </a:cxn>
                <a:cxn ang="0">
                  <a:pos x="63" y="57"/>
                </a:cxn>
                <a:cxn ang="0">
                  <a:pos x="68" y="63"/>
                </a:cxn>
                <a:cxn ang="0">
                  <a:pos x="74" y="69"/>
                </a:cxn>
                <a:cxn ang="0">
                  <a:pos x="80" y="74"/>
                </a:cxn>
                <a:cxn ang="0">
                  <a:pos x="86" y="80"/>
                </a:cxn>
                <a:cxn ang="0">
                  <a:pos x="89" y="84"/>
                </a:cxn>
                <a:cxn ang="0">
                  <a:pos x="95" y="88"/>
                </a:cxn>
                <a:cxn ang="0">
                  <a:pos x="101" y="91"/>
                </a:cxn>
                <a:cxn ang="0">
                  <a:pos x="105" y="95"/>
                </a:cxn>
                <a:cxn ang="0">
                  <a:pos x="110" y="99"/>
                </a:cxn>
                <a:cxn ang="0">
                  <a:pos x="112" y="103"/>
                </a:cxn>
                <a:cxn ang="0">
                  <a:pos x="112" y="107"/>
                </a:cxn>
                <a:cxn ang="0">
                  <a:pos x="110" y="110"/>
                </a:cxn>
                <a:cxn ang="0">
                  <a:pos x="108" y="112"/>
                </a:cxn>
                <a:cxn ang="0">
                  <a:pos x="103" y="116"/>
                </a:cxn>
                <a:cxn ang="0">
                  <a:pos x="95" y="120"/>
                </a:cxn>
                <a:cxn ang="0">
                  <a:pos x="91" y="120"/>
                </a:cxn>
                <a:cxn ang="0">
                  <a:pos x="86" y="118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09"/>
                </a:cxn>
                <a:cxn ang="0">
                  <a:pos x="59" y="105"/>
                </a:cxn>
                <a:cxn ang="0">
                  <a:pos x="51" y="99"/>
                </a:cxn>
                <a:cxn ang="0">
                  <a:pos x="46" y="93"/>
                </a:cxn>
                <a:cxn ang="0">
                  <a:pos x="38" y="88"/>
                </a:cxn>
                <a:cxn ang="0">
                  <a:pos x="30" y="80"/>
                </a:cxn>
                <a:cxn ang="0">
                  <a:pos x="23" y="74"/>
                </a:cxn>
                <a:cxn ang="0">
                  <a:pos x="19" y="67"/>
                </a:cxn>
                <a:cxn ang="0">
                  <a:pos x="11" y="61"/>
                </a:cxn>
                <a:cxn ang="0">
                  <a:pos x="8" y="55"/>
                </a:cxn>
                <a:cxn ang="0">
                  <a:pos x="4" y="50"/>
                </a:cxn>
                <a:cxn ang="0">
                  <a:pos x="4" y="46"/>
                </a:cxn>
                <a:cxn ang="0">
                  <a:pos x="0" y="40"/>
                </a:cxn>
                <a:cxn ang="0">
                  <a:pos x="0" y="36"/>
                </a:cxn>
                <a:cxn ang="0">
                  <a:pos x="0" y="31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2" y="12"/>
                </a:cxn>
                <a:cxn ang="0">
                  <a:pos x="4" y="8"/>
                </a:cxn>
                <a:cxn ang="0">
                  <a:pos x="8" y="2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1" y="4"/>
                </a:cxn>
                <a:cxn ang="0">
                  <a:pos x="25" y="8"/>
                </a:cxn>
                <a:cxn ang="0">
                  <a:pos x="25" y="8"/>
                </a:cxn>
              </a:cxnLst>
              <a:rect l="0" t="0" r="r" b="b"/>
              <a:pathLst>
                <a:path w="112" h="120">
                  <a:moveTo>
                    <a:pt x="25" y="8"/>
                  </a:moveTo>
                  <a:lnTo>
                    <a:pt x="27" y="12"/>
                  </a:lnTo>
                  <a:lnTo>
                    <a:pt x="30" y="15"/>
                  </a:lnTo>
                  <a:lnTo>
                    <a:pt x="34" y="21"/>
                  </a:lnTo>
                  <a:lnTo>
                    <a:pt x="38" y="27"/>
                  </a:lnTo>
                  <a:lnTo>
                    <a:pt x="44" y="31"/>
                  </a:lnTo>
                  <a:lnTo>
                    <a:pt x="48" y="38"/>
                  </a:lnTo>
                  <a:lnTo>
                    <a:pt x="53" y="44"/>
                  </a:lnTo>
                  <a:lnTo>
                    <a:pt x="59" y="52"/>
                  </a:lnTo>
                  <a:lnTo>
                    <a:pt x="63" y="57"/>
                  </a:lnTo>
                  <a:lnTo>
                    <a:pt x="68" y="63"/>
                  </a:lnTo>
                  <a:lnTo>
                    <a:pt x="74" y="69"/>
                  </a:lnTo>
                  <a:lnTo>
                    <a:pt x="80" y="74"/>
                  </a:lnTo>
                  <a:lnTo>
                    <a:pt x="86" y="80"/>
                  </a:lnTo>
                  <a:lnTo>
                    <a:pt x="89" y="84"/>
                  </a:lnTo>
                  <a:lnTo>
                    <a:pt x="95" y="88"/>
                  </a:lnTo>
                  <a:lnTo>
                    <a:pt x="101" y="91"/>
                  </a:lnTo>
                  <a:lnTo>
                    <a:pt x="105" y="95"/>
                  </a:lnTo>
                  <a:lnTo>
                    <a:pt x="110" y="99"/>
                  </a:lnTo>
                  <a:lnTo>
                    <a:pt x="112" y="103"/>
                  </a:lnTo>
                  <a:lnTo>
                    <a:pt x="112" y="107"/>
                  </a:lnTo>
                  <a:lnTo>
                    <a:pt x="110" y="110"/>
                  </a:lnTo>
                  <a:lnTo>
                    <a:pt x="108" y="112"/>
                  </a:lnTo>
                  <a:lnTo>
                    <a:pt x="103" y="116"/>
                  </a:lnTo>
                  <a:lnTo>
                    <a:pt x="95" y="120"/>
                  </a:lnTo>
                  <a:lnTo>
                    <a:pt x="91" y="120"/>
                  </a:lnTo>
                  <a:lnTo>
                    <a:pt x="86" y="118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09"/>
                  </a:lnTo>
                  <a:lnTo>
                    <a:pt x="59" y="105"/>
                  </a:lnTo>
                  <a:lnTo>
                    <a:pt x="51" y="99"/>
                  </a:lnTo>
                  <a:lnTo>
                    <a:pt x="46" y="93"/>
                  </a:lnTo>
                  <a:lnTo>
                    <a:pt x="38" y="88"/>
                  </a:lnTo>
                  <a:lnTo>
                    <a:pt x="30" y="80"/>
                  </a:lnTo>
                  <a:lnTo>
                    <a:pt x="23" y="74"/>
                  </a:lnTo>
                  <a:lnTo>
                    <a:pt x="19" y="67"/>
                  </a:lnTo>
                  <a:lnTo>
                    <a:pt x="11" y="61"/>
                  </a:lnTo>
                  <a:lnTo>
                    <a:pt x="8" y="55"/>
                  </a:lnTo>
                  <a:lnTo>
                    <a:pt x="4" y="50"/>
                  </a:lnTo>
                  <a:lnTo>
                    <a:pt x="4" y="46"/>
                  </a:lnTo>
                  <a:lnTo>
                    <a:pt x="0" y="40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2" y="12"/>
                  </a:lnTo>
                  <a:lnTo>
                    <a:pt x="4" y="8"/>
                  </a:lnTo>
                  <a:lnTo>
                    <a:pt x="8" y="2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5" y="8"/>
                  </a:lnTo>
                  <a:lnTo>
                    <a:pt x="25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99" name="Freeform 51"/>
            <p:cNvSpPr>
              <a:spLocks/>
            </p:cNvSpPr>
            <p:nvPr/>
          </p:nvSpPr>
          <p:spPr bwMode="auto">
            <a:xfrm>
              <a:off x="8183563" y="4384676"/>
              <a:ext cx="88900" cy="93663"/>
            </a:xfrm>
            <a:custGeom>
              <a:avLst/>
              <a:gdLst/>
              <a:ahLst/>
              <a:cxnLst>
                <a:cxn ang="0">
                  <a:pos x="27" y="10"/>
                </a:cxn>
                <a:cxn ang="0">
                  <a:pos x="29" y="12"/>
                </a:cxn>
                <a:cxn ang="0">
                  <a:pos x="30" y="17"/>
                </a:cxn>
                <a:cxn ang="0">
                  <a:pos x="34" y="21"/>
                </a:cxn>
                <a:cxn ang="0">
                  <a:pos x="40" y="27"/>
                </a:cxn>
                <a:cxn ang="0">
                  <a:pos x="44" y="33"/>
                </a:cxn>
                <a:cxn ang="0">
                  <a:pos x="49" y="40"/>
                </a:cxn>
                <a:cxn ang="0">
                  <a:pos x="53" y="46"/>
                </a:cxn>
                <a:cxn ang="0">
                  <a:pos x="59" y="53"/>
                </a:cxn>
                <a:cxn ang="0">
                  <a:pos x="65" y="59"/>
                </a:cxn>
                <a:cxn ang="0">
                  <a:pos x="70" y="65"/>
                </a:cxn>
                <a:cxn ang="0">
                  <a:pos x="74" y="71"/>
                </a:cxn>
                <a:cxn ang="0">
                  <a:pos x="80" y="78"/>
                </a:cxn>
                <a:cxn ang="0">
                  <a:pos x="84" y="82"/>
                </a:cxn>
                <a:cxn ang="0">
                  <a:pos x="89" y="86"/>
                </a:cxn>
                <a:cxn ang="0">
                  <a:pos x="93" y="91"/>
                </a:cxn>
                <a:cxn ang="0">
                  <a:pos x="99" y="93"/>
                </a:cxn>
                <a:cxn ang="0">
                  <a:pos x="105" y="97"/>
                </a:cxn>
                <a:cxn ang="0">
                  <a:pos x="108" y="101"/>
                </a:cxn>
                <a:cxn ang="0">
                  <a:pos x="112" y="105"/>
                </a:cxn>
                <a:cxn ang="0">
                  <a:pos x="112" y="109"/>
                </a:cxn>
                <a:cxn ang="0">
                  <a:pos x="110" y="110"/>
                </a:cxn>
                <a:cxn ang="0">
                  <a:pos x="108" y="114"/>
                </a:cxn>
                <a:cxn ang="0">
                  <a:pos x="103" y="118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6" y="120"/>
                </a:cxn>
                <a:cxn ang="0">
                  <a:pos x="80" y="118"/>
                </a:cxn>
                <a:cxn ang="0">
                  <a:pos x="74" y="116"/>
                </a:cxn>
                <a:cxn ang="0">
                  <a:pos x="67" y="110"/>
                </a:cxn>
                <a:cxn ang="0">
                  <a:pos x="59" y="107"/>
                </a:cxn>
                <a:cxn ang="0">
                  <a:pos x="51" y="101"/>
                </a:cxn>
                <a:cxn ang="0">
                  <a:pos x="46" y="97"/>
                </a:cxn>
                <a:cxn ang="0">
                  <a:pos x="38" y="90"/>
                </a:cxn>
                <a:cxn ang="0">
                  <a:pos x="30" y="84"/>
                </a:cxn>
                <a:cxn ang="0">
                  <a:pos x="23" y="76"/>
                </a:cxn>
                <a:cxn ang="0">
                  <a:pos x="19" y="71"/>
                </a:cxn>
                <a:cxn ang="0">
                  <a:pos x="11" y="63"/>
                </a:cxn>
                <a:cxn ang="0">
                  <a:pos x="8" y="57"/>
                </a:cxn>
                <a:cxn ang="0">
                  <a:pos x="6" y="52"/>
                </a:cxn>
                <a:cxn ang="0">
                  <a:pos x="4" y="48"/>
                </a:cxn>
                <a:cxn ang="0">
                  <a:pos x="2" y="44"/>
                </a:cxn>
                <a:cxn ang="0">
                  <a:pos x="0" y="38"/>
                </a:cxn>
                <a:cxn ang="0">
                  <a:pos x="0" y="33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2" y="19"/>
                </a:cxn>
                <a:cxn ang="0">
                  <a:pos x="2" y="13"/>
                </a:cxn>
                <a:cxn ang="0">
                  <a:pos x="4" y="12"/>
                </a:cxn>
                <a:cxn ang="0">
                  <a:pos x="8" y="4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1" y="4"/>
                </a:cxn>
                <a:cxn ang="0">
                  <a:pos x="27" y="10"/>
                </a:cxn>
                <a:cxn ang="0">
                  <a:pos x="27" y="10"/>
                </a:cxn>
              </a:cxnLst>
              <a:rect l="0" t="0" r="r" b="b"/>
              <a:pathLst>
                <a:path w="112" h="120">
                  <a:moveTo>
                    <a:pt x="27" y="10"/>
                  </a:moveTo>
                  <a:lnTo>
                    <a:pt x="29" y="12"/>
                  </a:lnTo>
                  <a:lnTo>
                    <a:pt x="30" y="17"/>
                  </a:lnTo>
                  <a:lnTo>
                    <a:pt x="34" y="21"/>
                  </a:lnTo>
                  <a:lnTo>
                    <a:pt x="40" y="27"/>
                  </a:lnTo>
                  <a:lnTo>
                    <a:pt x="44" y="33"/>
                  </a:lnTo>
                  <a:lnTo>
                    <a:pt x="49" y="40"/>
                  </a:lnTo>
                  <a:lnTo>
                    <a:pt x="53" y="46"/>
                  </a:lnTo>
                  <a:lnTo>
                    <a:pt x="59" y="53"/>
                  </a:lnTo>
                  <a:lnTo>
                    <a:pt x="65" y="59"/>
                  </a:lnTo>
                  <a:lnTo>
                    <a:pt x="70" y="65"/>
                  </a:lnTo>
                  <a:lnTo>
                    <a:pt x="74" y="71"/>
                  </a:lnTo>
                  <a:lnTo>
                    <a:pt x="80" y="78"/>
                  </a:lnTo>
                  <a:lnTo>
                    <a:pt x="84" y="82"/>
                  </a:lnTo>
                  <a:lnTo>
                    <a:pt x="89" y="86"/>
                  </a:lnTo>
                  <a:lnTo>
                    <a:pt x="93" y="91"/>
                  </a:lnTo>
                  <a:lnTo>
                    <a:pt x="99" y="93"/>
                  </a:lnTo>
                  <a:lnTo>
                    <a:pt x="105" y="97"/>
                  </a:lnTo>
                  <a:lnTo>
                    <a:pt x="108" y="101"/>
                  </a:lnTo>
                  <a:lnTo>
                    <a:pt x="112" y="105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4"/>
                  </a:lnTo>
                  <a:lnTo>
                    <a:pt x="103" y="118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6" y="120"/>
                  </a:lnTo>
                  <a:lnTo>
                    <a:pt x="80" y="118"/>
                  </a:lnTo>
                  <a:lnTo>
                    <a:pt x="74" y="116"/>
                  </a:lnTo>
                  <a:lnTo>
                    <a:pt x="67" y="110"/>
                  </a:lnTo>
                  <a:lnTo>
                    <a:pt x="59" y="107"/>
                  </a:lnTo>
                  <a:lnTo>
                    <a:pt x="51" y="101"/>
                  </a:lnTo>
                  <a:lnTo>
                    <a:pt x="46" y="97"/>
                  </a:lnTo>
                  <a:lnTo>
                    <a:pt x="38" y="90"/>
                  </a:lnTo>
                  <a:lnTo>
                    <a:pt x="30" y="84"/>
                  </a:lnTo>
                  <a:lnTo>
                    <a:pt x="23" y="76"/>
                  </a:lnTo>
                  <a:lnTo>
                    <a:pt x="19" y="71"/>
                  </a:lnTo>
                  <a:lnTo>
                    <a:pt x="11" y="63"/>
                  </a:lnTo>
                  <a:lnTo>
                    <a:pt x="8" y="57"/>
                  </a:lnTo>
                  <a:lnTo>
                    <a:pt x="6" y="52"/>
                  </a:lnTo>
                  <a:lnTo>
                    <a:pt x="4" y="48"/>
                  </a:lnTo>
                  <a:lnTo>
                    <a:pt x="2" y="44"/>
                  </a:lnTo>
                  <a:lnTo>
                    <a:pt x="0" y="38"/>
                  </a:lnTo>
                  <a:lnTo>
                    <a:pt x="0" y="33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4" y="12"/>
                  </a:lnTo>
                  <a:lnTo>
                    <a:pt x="8" y="4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7" y="10"/>
                  </a:lnTo>
                  <a:lnTo>
                    <a:pt x="27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0" name="Freeform 52"/>
            <p:cNvSpPr>
              <a:spLocks/>
            </p:cNvSpPr>
            <p:nvPr/>
          </p:nvSpPr>
          <p:spPr bwMode="auto">
            <a:xfrm>
              <a:off x="8213725" y="4341813"/>
              <a:ext cx="88900" cy="93663"/>
            </a:xfrm>
            <a:custGeom>
              <a:avLst/>
              <a:gdLst/>
              <a:ahLst/>
              <a:cxnLst>
                <a:cxn ang="0">
                  <a:pos x="27" y="8"/>
                </a:cxn>
                <a:cxn ang="0">
                  <a:pos x="29" y="11"/>
                </a:cxn>
                <a:cxn ang="0">
                  <a:pos x="32" y="15"/>
                </a:cxn>
                <a:cxn ang="0">
                  <a:pos x="34" y="21"/>
                </a:cxn>
                <a:cxn ang="0">
                  <a:pos x="40" y="27"/>
                </a:cxn>
                <a:cxn ang="0">
                  <a:pos x="44" y="30"/>
                </a:cxn>
                <a:cxn ang="0">
                  <a:pos x="49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5" y="57"/>
                </a:cxn>
                <a:cxn ang="0">
                  <a:pos x="70" y="63"/>
                </a:cxn>
                <a:cxn ang="0">
                  <a:pos x="74" y="68"/>
                </a:cxn>
                <a:cxn ang="0">
                  <a:pos x="80" y="74"/>
                </a:cxn>
                <a:cxn ang="0">
                  <a:pos x="84" y="78"/>
                </a:cxn>
                <a:cxn ang="0">
                  <a:pos x="89" y="84"/>
                </a:cxn>
                <a:cxn ang="0">
                  <a:pos x="95" y="87"/>
                </a:cxn>
                <a:cxn ang="0">
                  <a:pos x="99" y="91"/>
                </a:cxn>
                <a:cxn ang="0">
                  <a:pos x="105" y="95"/>
                </a:cxn>
                <a:cxn ang="0">
                  <a:pos x="110" y="99"/>
                </a:cxn>
                <a:cxn ang="0">
                  <a:pos x="110" y="103"/>
                </a:cxn>
                <a:cxn ang="0">
                  <a:pos x="112" y="106"/>
                </a:cxn>
                <a:cxn ang="0">
                  <a:pos x="110" y="110"/>
                </a:cxn>
                <a:cxn ang="0">
                  <a:pos x="108" y="112"/>
                </a:cxn>
                <a:cxn ang="0">
                  <a:pos x="103" y="116"/>
                </a:cxn>
                <a:cxn ang="0">
                  <a:pos x="97" y="118"/>
                </a:cxn>
                <a:cxn ang="0">
                  <a:pos x="91" y="118"/>
                </a:cxn>
                <a:cxn ang="0">
                  <a:pos x="88" y="118"/>
                </a:cxn>
                <a:cxn ang="0">
                  <a:pos x="80" y="116"/>
                </a:cxn>
                <a:cxn ang="0">
                  <a:pos x="74" y="112"/>
                </a:cxn>
                <a:cxn ang="0">
                  <a:pos x="67" y="108"/>
                </a:cxn>
                <a:cxn ang="0">
                  <a:pos x="59" y="105"/>
                </a:cxn>
                <a:cxn ang="0">
                  <a:pos x="51" y="99"/>
                </a:cxn>
                <a:cxn ang="0">
                  <a:pos x="46" y="93"/>
                </a:cxn>
                <a:cxn ang="0">
                  <a:pos x="38" y="86"/>
                </a:cxn>
                <a:cxn ang="0">
                  <a:pos x="30" y="80"/>
                </a:cxn>
                <a:cxn ang="0">
                  <a:pos x="23" y="72"/>
                </a:cxn>
                <a:cxn ang="0">
                  <a:pos x="19" y="66"/>
                </a:cxn>
                <a:cxn ang="0">
                  <a:pos x="13" y="61"/>
                </a:cxn>
                <a:cxn ang="0">
                  <a:pos x="8" y="55"/>
                </a:cxn>
                <a:cxn ang="0">
                  <a:pos x="6" y="49"/>
                </a:cxn>
                <a:cxn ang="0">
                  <a:pos x="4" y="47"/>
                </a:cxn>
                <a:cxn ang="0">
                  <a:pos x="2" y="42"/>
                </a:cxn>
                <a:cxn ang="0">
                  <a:pos x="0" y="36"/>
                </a:cxn>
                <a:cxn ang="0">
                  <a:pos x="0" y="32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7"/>
                </a:cxn>
                <a:cxn ang="0">
                  <a:pos x="2" y="13"/>
                </a:cxn>
                <a:cxn ang="0">
                  <a:pos x="4" y="9"/>
                </a:cxn>
                <a:cxn ang="0">
                  <a:pos x="8" y="2"/>
                </a:cxn>
                <a:cxn ang="0">
                  <a:pos x="13" y="0"/>
                </a:cxn>
                <a:cxn ang="0">
                  <a:pos x="15" y="0"/>
                </a:cxn>
                <a:cxn ang="0">
                  <a:pos x="19" y="0"/>
                </a:cxn>
                <a:cxn ang="0">
                  <a:pos x="21" y="4"/>
                </a:cxn>
                <a:cxn ang="0">
                  <a:pos x="27" y="8"/>
                </a:cxn>
                <a:cxn ang="0">
                  <a:pos x="27" y="8"/>
                </a:cxn>
              </a:cxnLst>
              <a:rect l="0" t="0" r="r" b="b"/>
              <a:pathLst>
                <a:path w="112" h="118">
                  <a:moveTo>
                    <a:pt x="27" y="8"/>
                  </a:moveTo>
                  <a:lnTo>
                    <a:pt x="29" y="11"/>
                  </a:lnTo>
                  <a:lnTo>
                    <a:pt x="32" y="15"/>
                  </a:lnTo>
                  <a:lnTo>
                    <a:pt x="34" y="21"/>
                  </a:lnTo>
                  <a:lnTo>
                    <a:pt x="40" y="27"/>
                  </a:lnTo>
                  <a:lnTo>
                    <a:pt x="44" y="30"/>
                  </a:lnTo>
                  <a:lnTo>
                    <a:pt x="49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5" y="57"/>
                  </a:lnTo>
                  <a:lnTo>
                    <a:pt x="70" y="63"/>
                  </a:lnTo>
                  <a:lnTo>
                    <a:pt x="74" y="68"/>
                  </a:lnTo>
                  <a:lnTo>
                    <a:pt x="80" y="74"/>
                  </a:lnTo>
                  <a:lnTo>
                    <a:pt x="84" y="78"/>
                  </a:lnTo>
                  <a:lnTo>
                    <a:pt x="89" y="84"/>
                  </a:lnTo>
                  <a:lnTo>
                    <a:pt x="95" y="87"/>
                  </a:lnTo>
                  <a:lnTo>
                    <a:pt x="99" y="91"/>
                  </a:lnTo>
                  <a:lnTo>
                    <a:pt x="105" y="95"/>
                  </a:lnTo>
                  <a:lnTo>
                    <a:pt x="110" y="99"/>
                  </a:lnTo>
                  <a:lnTo>
                    <a:pt x="110" y="103"/>
                  </a:lnTo>
                  <a:lnTo>
                    <a:pt x="112" y="106"/>
                  </a:lnTo>
                  <a:lnTo>
                    <a:pt x="110" y="110"/>
                  </a:lnTo>
                  <a:lnTo>
                    <a:pt x="108" y="112"/>
                  </a:lnTo>
                  <a:lnTo>
                    <a:pt x="103" y="116"/>
                  </a:lnTo>
                  <a:lnTo>
                    <a:pt x="97" y="118"/>
                  </a:lnTo>
                  <a:lnTo>
                    <a:pt x="91" y="118"/>
                  </a:lnTo>
                  <a:lnTo>
                    <a:pt x="88" y="118"/>
                  </a:lnTo>
                  <a:lnTo>
                    <a:pt x="80" y="116"/>
                  </a:lnTo>
                  <a:lnTo>
                    <a:pt x="74" y="112"/>
                  </a:lnTo>
                  <a:lnTo>
                    <a:pt x="67" y="108"/>
                  </a:lnTo>
                  <a:lnTo>
                    <a:pt x="59" y="105"/>
                  </a:lnTo>
                  <a:lnTo>
                    <a:pt x="51" y="99"/>
                  </a:lnTo>
                  <a:lnTo>
                    <a:pt x="46" y="93"/>
                  </a:lnTo>
                  <a:lnTo>
                    <a:pt x="38" y="86"/>
                  </a:lnTo>
                  <a:lnTo>
                    <a:pt x="30" y="80"/>
                  </a:lnTo>
                  <a:lnTo>
                    <a:pt x="23" y="72"/>
                  </a:lnTo>
                  <a:lnTo>
                    <a:pt x="19" y="66"/>
                  </a:lnTo>
                  <a:lnTo>
                    <a:pt x="13" y="61"/>
                  </a:lnTo>
                  <a:lnTo>
                    <a:pt x="8" y="55"/>
                  </a:lnTo>
                  <a:lnTo>
                    <a:pt x="6" y="49"/>
                  </a:lnTo>
                  <a:lnTo>
                    <a:pt x="4" y="47"/>
                  </a:lnTo>
                  <a:lnTo>
                    <a:pt x="2" y="42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7"/>
                  </a:lnTo>
                  <a:lnTo>
                    <a:pt x="2" y="13"/>
                  </a:lnTo>
                  <a:lnTo>
                    <a:pt x="4" y="9"/>
                  </a:lnTo>
                  <a:lnTo>
                    <a:pt x="8" y="2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1" y="4"/>
                  </a:lnTo>
                  <a:lnTo>
                    <a:pt x="27" y="8"/>
                  </a:lnTo>
                  <a:lnTo>
                    <a:pt x="27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1" name="Freeform 53"/>
            <p:cNvSpPr>
              <a:spLocks/>
            </p:cNvSpPr>
            <p:nvPr/>
          </p:nvSpPr>
          <p:spPr bwMode="auto">
            <a:xfrm>
              <a:off x="8250238" y="4306888"/>
              <a:ext cx="88900" cy="95250"/>
            </a:xfrm>
            <a:custGeom>
              <a:avLst/>
              <a:gdLst/>
              <a:ahLst/>
              <a:cxnLst>
                <a:cxn ang="0">
                  <a:pos x="24" y="10"/>
                </a:cxn>
                <a:cxn ang="0">
                  <a:pos x="28" y="14"/>
                </a:cxn>
                <a:cxn ang="0">
                  <a:pos x="30" y="17"/>
                </a:cxn>
                <a:cxn ang="0">
                  <a:pos x="34" y="21"/>
                </a:cxn>
                <a:cxn ang="0">
                  <a:pos x="40" y="27"/>
                </a:cxn>
                <a:cxn ang="0">
                  <a:pos x="43" y="33"/>
                </a:cxn>
                <a:cxn ang="0">
                  <a:pos x="49" y="38"/>
                </a:cxn>
                <a:cxn ang="0">
                  <a:pos x="53" y="44"/>
                </a:cxn>
                <a:cxn ang="0">
                  <a:pos x="59" y="52"/>
                </a:cxn>
                <a:cxn ang="0">
                  <a:pos x="64" y="59"/>
                </a:cxn>
                <a:cxn ang="0">
                  <a:pos x="70" y="65"/>
                </a:cxn>
                <a:cxn ang="0">
                  <a:pos x="74" y="71"/>
                </a:cxn>
                <a:cxn ang="0">
                  <a:pos x="80" y="76"/>
                </a:cxn>
                <a:cxn ang="0">
                  <a:pos x="83" y="80"/>
                </a:cxn>
                <a:cxn ang="0">
                  <a:pos x="89" y="86"/>
                </a:cxn>
                <a:cxn ang="0">
                  <a:pos x="95" y="90"/>
                </a:cxn>
                <a:cxn ang="0">
                  <a:pos x="99" y="91"/>
                </a:cxn>
                <a:cxn ang="0">
                  <a:pos x="104" y="97"/>
                </a:cxn>
                <a:cxn ang="0">
                  <a:pos x="108" y="101"/>
                </a:cxn>
                <a:cxn ang="0">
                  <a:pos x="112" y="103"/>
                </a:cxn>
                <a:cxn ang="0">
                  <a:pos x="112" y="109"/>
                </a:cxn>
                <a:cxn ang="0">
                  <a:pos x="110" y="110"/>
                </a:cxn>
                <a:cxn ang="0">
                  <a:pos x="108" y="114"/>
                </a:cxn>
                <a:cxn ang="0">
                  <a:pos x="102" y="116"/>
                </a:cxn>
                <a:cxn ang="0">
                  <a:pos x="95" y="120"/>
                </a:cxn>
                <a:cxn ang="0">
                  <a:pos x="91" y="120"/>
                </a:cxn>
                <a:cxn ang="0">
                  <a:pos x="85" y="120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6" y="110"/>
                </a:cxn>
                <a:cxn ang="0">
                  <a:pos x="59" y="105"/>
                </a:cxn>
                <a:cxn ang="0">
                  <a:pos x="51" y="99"/>
                </a:cxn>
                <a:cxn ang="0">
                  <a:pos x="45" y="95"/>
                </a:cxn>
                <a:cxn ang="0">
                  <a:pos x="38" y="88"/>
                </a:cxn>
                <a:cxn ang="0">
                  <a:pos x="30" y="82"/>
                </a:cxn>
                <a:cxn ang="0">
                  <a:pos x="22" y="74"/>
                </a:cxn>
                <a:cxn ang="0">
                  <a:pos x="17" y="69"/>
                </a:cxn>
                <a:cxn ang="0">
                  <a:pos x="11" y="61"/>
                </a:cxn>
                <a:cxn ang="0">
                  <a:pos x="7" y="55"/>
                </a:cxn>
                <a:cxn ang="0">
                  <a:pos x="3" y="52"/>
                </a:cxn>
                <a:cxn ang="0">
                  <a:pos x="2" y="46"/>
                </a:cxn>
                <a:cxn ang="0">
                  <a:pos x="0" y="42"/>
                </a:cxn>
                <a:cxn ang="0">
                  <a:pos x="0" y="38"/>
                </a:cxn>
                <a:cxn ang="0">
                  <a:pos x="0" y="33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0" y="19"/>
                </a:cxn>
                <a:cxn ang="0">
                  <a:pos x="2" y="14"/>
                </a:cxn>
                <a:cxn ang="0">
                  <a:pos x="3" y="12"/>
                </a:cxn>
                <a:cxn ang="0">
                  <a:pos x="7" y="4"/>
                </a:cxn>
                <a:cxn ang="0">
                  <a:pos x="11" y="2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1" y="6"/>
                </a:cxn>
                <a:cxn ang="0">
                  <a:pos x="24" y="10"/>
                </a:cxn>
                <a:cxn ang="0">
                  <a:pos x="24" y="10"/>
                </a:cxn>
              </a:cxnLst>
              <a:rect l="0" t="0" r="r" b="b"/>
              <a:pathLst>
                <a:path w="112" h="120">
                  <a:moveTo>
                    <a:pt x="24" y="10"/>
                  </a:moveTo>
                  <a:lnTo>
                    <a:pt x="28" y="14"/>
                  </a:lnTo>
                  <a:lnTo>
                    <a:pt x="30" y="17"/>
                  </a:lnTo>
                  <a:lnTo>
                    <a:pt x="34" y="21"/>
                  </a:lnTo>
                  <a:lnTo>
                    <a:pt x="40" y="27"/>
                  </a:lnTo>
                  <a:lnTo>
                    <a:pt x="43" y="33"/>
                  </a:lnTo>
                  <a:lnTo>
                    <a:pt x="49" y="38"/>
                  </a:lnTo>
                  <a:lnTo>
                    <a:pt x="53" y="44"/>
                  </a:lnTo>
                  <a:lnTo>
                    <a:pt x="59" y="52"/>
                  </a:lnTo>
                  <a:lnTo>
                    <a:pt x="64" y="59"/>
                  </a:lnTo>
                  <a:lnTo>
                    <a:pt x="70" y="65"/>
                  </a:lnTo>
                  <a:lnTo>
                    <a:pt x="74" y="71"/>
                  </a:lnTo>
                  <a:lnTo>
                    <a:pt x="80" y="76"/>
                  </a:lnTo>
                  <a:lnTo>
                    <a:pt x="83" y="80"/>
                  </a:lnTo>
                  <a:lnTo>
                    <a:pt x="89" y="86"/>
                  </a:lnTo>
                  <a:lnTo>
                    <a:pt x="95" y="90"/>
                  </a:lnTo>
                  <a:lnTo>
                    <a:pt x="99" y="91"/>
                  </a:lnTo>
                  <a:lnTo>
                    <a:pt x="104" y="97"/>
                  </a:lnTo>
                  <a:lnTo>
                    <a:pt x="108" y="101"/>
                  </a:lnTo>
                  <a:lnTo>
                    <a:pt x="112" y="103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4"/>
                  </a:lnTo>
                  <a:lnTo>
                    <a:pt x="102" y="116"/>
                  </a:lnTo>
                  <a:lnTo>
                    <a:pt x="95" y="120"/>
                  </a:lnTo>
                  <a:lnTo>
                    <a:pt x="91" y="120"/>
                  </a:lnTo>
                  <a:lnTo>
                    <a:pt x="85" y="120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6" y="110"/>
                  </a:lnTo>
                  <a:lnTo>
                    <a:pt x="59" y="105"/>
                  </a:lnTo>
                  <a:lnTo>
                    <a:pt x="51" y="99"/>
                  </a:lnTo>
                  <a:lnTo>
                    <a:pt x="45" y="95"/>
                  </a:lnTo>
                  <a:lnTo>
                    <a:pt x="38" y="88"/>
                  </a:lnTo>
                  <a:lnTo>
                    <a:pt x="30" y="82"/>
                  </a:lnTo>
                  <a:lnTo>
                    <a:pt x="22" y="74"/>
                  </a:lnTo>
                  <a:lnTo>
                    <a:pt x="17" y="69"/>
                  </a:lnTo>
                  <a:lnTo>
                    <a:pt x="11" y="61"/>
                  </a:lnTo>
                  <a:lnTo>
                    <a:pt x="7" y="55"/>
                  </a:lnTo>
                  <a:lnTo>
                    <a:pt x="3" y="52"/>
                  </a:lnTo>
                  <a:lnTo>
                    <a:pt x="2" y="46"/>
                  </a:lnTo>
                  <a:lnTo>
                    <a:pt x="0" y="42"/>
                  </a:lnTo>
                  <a:lnTo>
                    <a:pt x="0" y="38"/>
                  </a:lnTo>
                  <a:lnTo>
                    <a:pt x="0" y="33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2" y="14"/>
                  </a:lnTo>
                  <a:lnTo>
                    <a:pt x="3" y="12"/>
                  </a:lnTo>
                  <a:lnTo>
                    <a:pt x="7" y="4"/>
                  </a:lnTo>
                  <a:lnTo>
                    <a:pt x="11" y="2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1" y="6"/>
                  </a:lnTo>
                  <a:lnTo>
                    <a:pt x="24" y="10"/>
                  </a:lnTo>
                  <a:lnTo>
                    <a:pt x="24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2" name="Freeform 54"/>
            <p:cNvSpPr>
              <a:spLocks/>
            </p:cNvSpPr>
            <p:nvPr/>
          </p:nvSpPr>
          <p:spPr bwMode="auto">
            <a:xfrm>
              <a:off x="8286750" y="4273551"/>
              <a:ext cx="88900" cy="95250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29" y="12"/>
                </a:cxn>
                <a:cxn ang="0">
                  <a:pos x="31" y="16"/>
                </a:cxn>
                <a:cxn ang="0">
                  <a:pos x="35" y="21"/>
                </a:cxn>
                <a:cxn ang="0">
                  <a:pos x="40" y="27"/>
                </a:cxn>
                <a:cxn ang="0">
                  <a:pos x="44" y="33"/>
                </a:cxn>
                <a:cxn ang="0">
                  <a:pos x="50" y="38"/>
                </a:cxn>
                <a:cxn ang="0">
                  <a:pos x="54" y="44"/>
                </a:cxn>
                <a:cxn ang="0">
                  <a:pos x="59" y="52"/>
                </a:cxn>
                <a:cxn ang="0">
                  <a:pos x="65" y="57"/>
                </a:cxn>
                <a:cxn ang="0">
                  <a:pos x="69" y="63"/>
                </a:cxn>
                <a:cxn ang="0">
                  <a:pos x="76" y="69"/>
                </a:cxn>
                <a:cxn ang="0">
                  <a:pos x="82" y="76"/>
                </a:cxn>
                <a:cxn ang="0">
                  <a:pos x="86" y="80"/>
                </a:cxn>
                <a:cxn ang="0">
                  <a:pos x="90" y="86"/>
                </a:cxn>
                <a:cxn ang="0">
                  <a:pos x="95" y="88"/>
                </a:cxn>
                <a:cxn ang="0">
                  <a:pos x="101" y="92"/>
                </a:cxn>
                <a:cxn ang="0">
                  <a:pos x="105" y="95"/>
                </a:cxn>
                <a:cxn ang="0">
                  <a:pos x="111" y="99"/>
                </a:cxn>
                <a:cxn ang="0">
                  <a:pos x="113" y="103"/>
                </a:cxn>
                <a:cxn ang="0">
                  <a:pos x="113" y="107"/>
                </a:cxn>
                <a:cxn ang="0">
                  <a:pos x="111" y="111"/>
                </a:cxn>
                <a:cxn ang="0">
                  <a:pos x="109" y="113"/>
                </a:cxn>
                <a:cxn ang="0">
                  <a:pos x="103" y="116"/>
                </a:cxn>
                <a:cxn ang="0">
                  <a:pos x="95" y="120"/>
                </a:cxn>
                <a:cxn ang="0">
                  <a:pos x="92" y="120"/>
                </a:cxn>
                <a:cxn ang="0">
                  <a:pos x="86" y="120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09"/>
                </a:cxn>
                <a:cxn ang="0">
                  <a:pos x="59" y="105"/>
                </a:cxn>
                <a:cxn ang="0">
                  <a:pos x="52" y="99"/>
                </a:cxn>
                <a:cxn ang="0">
                  <a:pos x="46" y="94"/>
                </a:cxn>
                <a:cxn ang="0">
                  <a:pos x="38" y="88"/>
                </a:cxn>
                <a:cxn ang="0">
                  <a:pos x="31" y="80"/>
                </a:cxn>
                <a:cxn ang="0">
                  <a:pos x="23" y="75"/>
                </a:cxn>
                <a:cxn ang="0">
                  <a:pos x="19" y="67"/>
                </a:cxn>
                <a:cxn ang="0">
                  <a:pos x="12" y="61"/>
                </a:cxn>
                <a:cxn ang="0">
                  <a:pos x="8" y="56"/>
                </a:cxn>
                <a:cxn ang="0">
                  <a:pos x="6" y="50"/>
                </a:cxn>
                <a:cxn ang="0">
                  <a:pos x="4" y="46"/>
                </a:cxn>
                <a:cxn ang="0">
                  <a:pos x="0" y="42"/>
                </a:cxn>
                <a:cxn ang="0">
                  <a:pos x="0" y="37"/>
                </a:cxn>
                <a:cxn ang="0">
                  <a:pos x="0" y="31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0" y="16"/>
                </a:cxn>
                <a:cxn ang="0">
                  <a:pos x="2" y="12"/>
                </a:cxn>
                <a:cxn ang="0">
                  <a:pos x="4" y="8"/>
                </a:cxn>
                <a:cxn ang="0">
                  <a:pos x="8" y="2"/>
                </a:cxn>
                <a:cxn ang="0">
                  <a:pos x="12" y="0"/>
                </a:cxn>
                <a:cxn ang="0">
                  <a:pos x="16" y="0"/>
                </a:cxn>
                <a:cxn ang="0">
                  <a:pos x="19" y="2"/>
                </a:cxn>
                <a:cxn ang="0">
                  <a:pos x="21" y="4"/>
                </a:cxn>
                <a:cxn ang="0">
                  <a:pos x="25" y="10"/>
                </a:cxn>
                <a:cxn ang="0">
                  <a:pos x="25" y="10"/>
                </a:cxn>
              </a:cxnLst>
              <a:rect l="0" t="0" r="r" b="b"/>
              <a:pathLst>
                <a:path w="113" h="120">
                  <a:moveTo>
                    <a:pt x="25" y="10"/>
                  </a:moveTo>
                  <a:lnTo>
                    <a:pt x="29" y="12"/>
                  </a:lnTo>
                  <a:lnTo>
                    <a:pt x="31" y="16"/>
                  </a:lnTo>
                  <a:lnTo>
                    <a:pt x="35" y="21"/>
                  </a:lnTo>
                  <a:lnTo>
                    <a:pt x="40" y="27"/>
                  </a:lnTo>
                  <a:lnTo>
                    <a:pt x="44" y="33"/>
                  </a:lnTo>
                  <a:lnTo>
                    <a:pt x="50" y="38"/>
                  </a:lnTo>
                  <a:lnTo>
                    <a:pt x="54" y="44"/>
                  </a:lnTo>
                  <a:lnTo>
                    <a:pt x="59" y="52"/>
                  </a:lnTo>
                  <a:lnTo>
                    <a:pt x="65" y="57"/>
                  </a:lnTo>
                  <a:lnTo>
                    <a:pt x="69" y="63"/>
                  </a:lnTo>
                  <a:lnTo>
                    <a:pt x="76" y="69"/>
                  </a:lnTo>
                  <a:lnTo>
                    <a:pt x="82" y="76"/>
                  </a:lnTo>
                  <a:lnTo>
                    <a:pt x="86" y="80"/>
                  </a:lnTo>
                  <a:lnTo>
                    <a:pt x="90" y="86"/>
                  </a:lnTo>
                  <a:lnTo>
                    <a:pt x="95" y="88"/>
                  </a:lnTo>
                  <a:lnTo>
                    <a:pt x="101" y="92"/>
                  </a:lnTo>
                  <a:lnTo>
                    <a:pt x="105" y="95"/>
                  </a:lnTo>
                  <a:lnTo>
                    <a:pt x="111" y="99"/>
                  </a:lnTo>
                  <a:lnTo>
                    <a:pt x="113" y="103"/>
                  </a:lnTo>
                  <a:lnTo>
                    <a:pt x="113" y="107"/>
                  </a:lnTo>
                  <a:lnTo>
                    <a:pt x="111" y="111"/>
                  </a:lnTo>
                  <a:lnTo>
                    <a:pt x="109" y="113"/>
                  </a:lnTo>
                  <a:lnTo>
                    <a:pt x="103" y="116"/>
                  </a:lnTo>
                  <a:lnTo>
                    <a:pt x="95" y="120"/>
                  </a:lnTo>
                  <a:lnTo>
                    <a:pt x="92" y="120"/>
                  </a:lnTo>
                  <a:lnTo>
                    <a:pt x="86" y="120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09"/>
                  </a:lnTo>
                  <a:lnTo>
                    <a:pt x="59" y="105"/>
                  </a:lnTo>
                  <a:lnTo>
                    <a:pt x="52" y="99"/>
                  </a:lnTo>
                  <a:lnTo>
                    <a:pt x="46" y="94"/>
                  </a:lnTo>
                  <a:lnTo>
                    <a:pt x="38" y="88"/>
                  </a:lnTo>
                  <a:lnTo>
                    <a:pt x="31" y="80"/>
                  </a:lnTo>
                  <a:lnTo>
                    <a:pt x="23" y="75"/>
                  </a:lnTo>
                  <a:lnTo>
                    <a:pt x="19" y="67"/>
                  </a:lnTo>
                  <a:lnTo>
                    <a:pt x="12" y="61"/>
                  </a:lnTo>
                  <a:lnTo>
                    <a:pt x="8" y="56"/>
                  </a:lnTo>
                  <a:lnTo>
                    <a:pt x="6" y="50"/>
                  </a:lnTo>
                  <a:lnTo>
                    <a:pt x="4" y="46"/>
                  </a:lnTo>
                  <a:lnTo>
                    <a:pt x="0" y="42"/>
                  </a:lnTo>
                  <a:lnTo>
                    <a:pt x="0" y="37"/>
                  </a:lnTo>
                  <a:lnTo>
                    <a:pt x="0" y="31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0" y="16"/>
                  </a:lnTo>
                  <a:lnTo>
                    <a:pt x="2" y="12"/>
                  </a:lnTo>
                  <a:lnTo>
                    <a:pt x="4" y="8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6" y="0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5" y="1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3" name="Freeform 55"/>
            <p:cNvSpPr>
              <a:spLocks/>
            </p:cNvSpPr>
            <p:nvPr/>
          </p:nvSpPr>
          <p:spPr bwMode="auto">
            <a:xfrm>
              <a:off x="8321675" y="4240213"/>
              <a:ext cx="92075" cy="95250"/>
            </a:xfrm>
            <a:custGeom>
              <a:avLst/>
              <a:gdLst/>
              <a:ahLst/>
              <a:cxnLst>
                <a:cxn ang="0">
                  <a:pos x="27" y="9"/>
                </a:cxn>
                <a:cxn ang="0">
                  <a:pos x="28" y="11"/>
                </a:cxn>
                <a:cxn ang="0">
                  <a:pos x="32" y="15"/>
                </a:cxn>
                <a:cxn ang="0">
                  <a:pos x="36" y="21"/>
                </a:cxn>
                <a:cxn ang="0">
                  <a:pos x="40" y="26"/>
                </a:cxn>
                <a:cxn ang="0">
                  <a:pos x="44" y="30"/>
                </a:cxn>
                <a:cxn ang="0">
                  <a:pos x="49" y="38"/>
                </a:cxn>
                <a:cxn ang="0">
                  <a:pos x="55" y="43"/>
                </a:cxn>
                <a:cxn ang="0">
                  <a:pos x="61" y="51"/>
                </a:cxn>
                <a:cxn ang="0">
                  <a:pos x="65" y="57"/>
                </a:cxn>
                <a:cxn ang="0">
                  <a:pos x="70" y="62"/>
                </a:cxn>
                <a:cxn ang="0">
                  <a:pos x="76" y="68"/>
                </a:cxn>
                <a:cxn ang="0">
                  <a:pos x="82" y="76"/>
                </a:cxn>
                <a:cxn ang="0">
                  <a:pos x="86" y="79"/>
                </a:cxn>
                <a:cxn ang="0">
                  <a:pos x="89" y="83"/>
                </a:cxn>
                <a:cxn ang="0">
                  <a:pos x="95" y="87"/>
                </a:cxn>
                <a:cxn ang="0">
                  <a:pos x="101" y="91"/>
                </a:cxn>
                <a:cxn ang="0">
                  <a:pos x="105" y="95"/>
                </a:cxn>
                <a:cxn ang="0">
                  <a:pos x="110" y="98"/>
                </a:cxn>
                <a:cxn ang="0">
                  <a:pos x="112" y="102"/>
                </a:cxn>
                <a:cxn ang="0">
                  <a:pos x="114" y="106"/>
                </a:cxn>
                <a:cxn ang="0">
                  <a:pos x="110" y="108"/>
                </a:cxn>
                <a:cxn ang="0">
                  <a:pos x="108" y="112"/>
                </a:cxn>
                <a:cxn ang="0">
                  <a:pos x="103" y="116"/>
                </a:cxn>
                <a:cxn ang="0">
                  <a:pos x="97" y="119"/>
                </a:cxn>
                <a:cxn ang="0">
                  <a:pos x="91" y="119"/>
                </a:cxn>
                <a:cxn ang="0">
                  <a:pos x="87" y="117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08"/>
                </a:cxn>
                <a:cxn ang="0">
                  <a:pos x="59" y="104"/>
                </a:cxn>
                <a:cxn ang="0">
                  <a:pos x="51" y="98"/>
                </a:cxn>
                <a:cxn ang="0">
                  <a:pos x="46" y="93"/>
                </a:cxn>
                <a:cxn ang="0">
                  <a:pos x="38" y="87"/>
                </a:cxn>
                <a:cxn ang="0">
                  <a:pos x="30" y="79"/>
                </a:cxn>
                <a:cxn ang="0">
                  <a:pos x="23" y="74"/>
                </a:cxn>
                <a:cxn ang="0">
                  <a:pos x="17" y="66"/>
                </a:cxn>
                <a:cxn ang="0">
                  <a:pos x="11" y="60"/>
                </a:cxn>
                <a:cxn ang="0">
                  <a:pos x="8" y="55"/>
                </a:cxn>
                <a:cxn ang="0">
                  <a:pos x="4" y="49"/>
                </a:cxn>
                <a:cxn ang="0">
                  <a:pos x="4" y="45"/>
                </a:cxn>
                <a:cxn ang="0">
                  <a:pos x="0" y="40"/>
                </a:cxn>
                <a:cxn ang="0">
                  <a:pos x="0" y="36"/>
                </a:cxn>
                <a:cxn ang="0">
                  <a:pos x="0" y="30"/>
                </a:cxn>
                <a:cxn ang="0">
                  <a:pos x="0" y="24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2" y="11"/>
                </a:cxn>
                <a:cxn ang="0">
                  <a:pos x="4" y="7"/>
                </a:cxn>
                <a:cxn ang="0">
                  <a:pos x="8" y="2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3" y="3"/>
                </a:cxn>
                <a:cxn ang="0">
                  <a:pos x="27" y="9"/>
                </a:cxn>
                <a:cxn ang="0">
                  <a:pos x="27" y="9"/>
                </a:cxn>
              </a:cxnLst>
              <a:rect l="0" t="0" r="r" b="b"/>
              <a:pathLst>
                <a:path w="114" h="119">
                  <a:moveTo>
                    <a:pt x="27" y="9"/>
                  </a:moveTo>
                  <a:lnTo>
                    <a:pt x="28" y="11"/>
                  </a:lnTo>
                  <a:lnTo>
                    <a:pt x="32" y="15"/>
                  </a:lnTo>
                  <a:lnTo>
                    <a:pt x="36" y="21"/>
                  </a:lnTo>
                  <a:lnTo>
                    <a:pt x="40" y="26"/>
                  </a:lnTo>
                  <a:lnTo>
                    <a:pt x="44" y="30"/>
                  </a:lnTo>
                  <a:lnTo>
                    <a:pt x="49" y="38"/>
                  </a:lnTo>
                  <a:lnTo>
                    <a:pt x="55" y="43"/>
                  </a:lnTo>
                  <a:lnTo>
                    <a:pt x="61" y="51"/>
                  </a:lnTo>
                  <a:lnTo>
                    <a:pt x="65" y="57"/>
                  </a:lnTo>
                  <a:lnTo>
                    <a:pt x="70" y="62"/>
                  </a:lnTo>
                  <a:lnTo>
                    <a:pt x="76" y="68"/>
                  </a:lnTo>
                  <a:lnTo>
                    <a:pt x="82" y="76"/>
                  </a:lnTo>
                  <a:lnTo>
                    <a:pt x="86" y="79"/>
                  </a:lnTo>
                  <a:lnTo>
                    <a:pt x="89" y="83"/>
                  </a:lnTo>
                  <a:lnTo>
                    <a:pt x="95" y="87"/>
                  </a:lnTo>
                  <a:lnTo>
                    <a:pt x="101" y="91"/>
                  </a:lnTo>
                  <a:lnTo>
                    <a:pt x="105" y="95"/>
                  </a:lnTo>
                  <a:lnTo>
                    <a:pt x="110" y="98"/>
                  </a:lnTo>
                  <a:lnTo>
                    <a:pt x="112" y="102"/>
                  </a:lnTo>
                  <a:lnTo>
                    <a:pt x="114" y="106"/>
                  </a:lnTo>
                  <a:lnTo>
                    <a:pt x="110" y="108"/>
                  </a:lnTo>
                  <a:lnTo>
                    <a:pt x="108" y="112"/>
                  </a:lnTo>
                  <a:lnTo>
                    <a:pt x="103" y="116"/>
                  </a:lnTo>
                  <a:lnTo>
                    <a:pt x="97" y="119"/>
                  </a:lnTo>
                  <a:lnTo>
                    <a:pt x="91" y="119"/>
                  </a:lnTo>
                  <a:lnTo>
                    <a:pt x="87" y="117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08"/>
                  </a:lnTo>
                  <a:lnTo>
                    <a:pt x="59" y="104"/>
                  </a:lnTo>
                  <a:lnTo>
                    <a:pt x="51" y="98"/>
                  </a:lnTo>
                  <a:lnTo>
                    <a:pt x="46" y="93"/>
                  </a:lnTo>
                  <a:lnTo>
                    <a:pt x="38" y="87"/>
                  </a:lnTo>
                  <a:lnTo>
                    <a:pt x="30" y="79"/>
                  </a:lnTo>
                  <a:lnTo>
                    <a:pt x="23" y="74"/>
                  </a:lnTo>
                  <a:lnTo>
                    <a:pt x="17" y="66"/>
                  </a:lnTo>
                  <a:lnTo>
                    <a:pt x="11" y="60"/>
                  </a:lnTo>
                  <a:lnTo>
                    <a:pt x="8" y="55"/>
                  </a:lnTo>
                  <a:lnTo>
                    <a:pt x="4" y="49"/>
                  </a:lnTo>
                  <a:lnTo>
                    <a:pt x="4" y="45"/>
                  </a:lnTo>
                  <a:lnTo>
                    <a:pt x="0" y="40"/>
                  </a:lnTo>
                  <a:lnTo>
                    <a:pt x="0" y="36"/>
                  </a:lnTo>
                  <a:lnTo>
                    <a:pt x="0" y="30"/>
                  </a:lnTo>
                  <a:lnTo>
                    <a:pt x="0" y="24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2" y="11"/>
                  </a:lnTo>
                  <a:lnTo>
                    <a:pt x="4" y="7"/>
                  </a:lnTo>
                  <a:lnTo>
                    <a:pt x="8" y="2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3" y="3"/>
                  </a:lnTo>
                  <a:lnTo>
                    <a:pt x="27" y="9"/>
                  </a:lnTo>
                  <a:lnTo>
                    <a:pt x="27" y="9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4" name="Freeform 56"/>
            <p:cNvSpPr>
              <a:spLocks/>
            </p:cNvSpPr>
            <p:nvPr/>
          </p:nvSpPr>
          <p:spPr bwMode="auto">
            <a:xfrm>
              <a:off x="8358188" y="4205288"/>
              <a:ext cx="90487" cy="95250"/>
            </a:xfrm>
            <a:custGeom>
              <a:avLst/>
              <a:gdLst/>
              <a:ahLst/>
              <a:cxnLst>
                <a:cxn ang="0">
                  <a:pos x="26" y="7"/>
                </a:cxn>
                <a:cxn ang="0">
                  <a:pos x="28" y="9"/>
                </a:cxn>
                <a:cxn ang="0">
                  <a:pos x="30" y="15"/>
                </a:cxn>
                <a:cxn ang="0">
                  <a:pos x="34" y="21"/>
                </a:cxn>
                <a:cxn ang="0">
                  <a:pos x="40" y="27"/>
                </a:cxn>
                <a:cxn ang="0">
                  <a:pos x="43" y="30"/>
                </a:cxn>
                <a:cxn ang="0">
                  <a:pos x="49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4" y="57"/>
                </a:cxn>
                <a:cxn ang="0">
                  <a:pos x="70" y="65"/>
                </a:cxn>
                <a:cxn ang="0">
                  <a:pos x="76" y="70"/>
                </a:cxn>
                <a:cxn ang="0">
                  <a:pos x="81" y="76"/>
                </a:cxn>
                <a:cxn ang="0">
                  <a:pos x="85" y="80"/>
                </a:cxn>
                <a:cxn ang="0">
                  <a:pos x="89" y="85"/>
                </a:cxn>
                <a:cxn ang="0">
                  <a:pos x="95" y="89"/>
                </a:cxn>
                <a:cxn ang="0">
                  <a:pos x="100" y="93"/>
                </a:cxn>
                <a:cxn ang="0">
                  <a:pos x="104" y="95"/>
                </a:cxn>
                <a:cxn ang="0">
                  <a:pos x="110" y="101"/>
                </a:cxn>
                <a:cxn ang="0">
                  <a:pos x="112" y="103"/>
                </a:cxn>
                <a:cxn ang="0">
                  <a:pos x="114" y="106"/>
                </a:cxn>
                <a:cxn ang="0">
                  <a:pos x="110" y="110"/>
                </a:cxn>
                <a:cxn ang="0">
                  <a:pos x="108" y="114"/>
                </a:cxn>
                <a:cxn ang="0">
                  <a:pos x="102" y="116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7" y="120"/>
                </a:cxn>
                <a:cxn ang="0">
                  <a:pos x="79" y="116"/>
                </a:cxn>
                <a:cxn ang="0">
                  <a:pos x="74" y="114"/>
                </a:cxn>
                <a:cxn ang="0">
                  <a:pos x="66" y="110"/>
                </a:cxn>
                <a:cxn ang="0">
                  <a:pos x="59" y="106"/>
                </a:cxn>
                <a:cxn ang="0">
                  <a:pos x="51" y="101"/>
                </a:cxn>
                <a:cxn ang="0">
                  <a:pos x="45" y="95"/>
                </a:cxn>
                <a:cxn ang="0">
                  <a:pos x="38" y="87"/>
                </a:cxn>
                <a:cxn ang="0">
                  <a:pos x="30" y="82"/>
                </a:cxn>
                <a:cxn ang="0">
                  <a:pos x="22" y="74"/>
                </a:cxn>
                <a:cxn ang="0">
                  <a:pos x="17" y="68"/>
                </a:cxn>
                <a:cxn ang="0">
                  <a:pos x="11" y="63"/>
                </a:cxn>
                <a:cxn ang="0">
                  <a:pos x="7" y="55"/>
                </a:cxn>
                <a:cxn ang="0">
                  <a:pos x="3" y="51"/>
                </a:cxn>
                <a:cxn ang="0">
                  <a:pos x="3" y="47"/>
                </a:cxn>
                <a:cxn ang="0">
                  <a:pos x="1" y="42"/>
                </a:cxn>
                <a:cxn ang="0">
                  <a:pos x="0" y="36"/>
                </a:cxn>
                <a:cxn ang="0">
                  <a:pos x="0" y="32"/>
                </a:cxn>
                <a:cxn ang="0">
                  <a:pos x="0" y="27"/>
                </a:cxn>
                <a:cxn ang="0">
                  <a:pos x="0" y="23"/>
                </a:cxn>
                <a:cxn ang="0">
                  <a:pos x="1" y="17"/>
                </a:cxn>
                <a:cxn ang="0">
                  <a:pos x="1" y="13"/>
                </a:cxn>
                <a:cxn ang="0">
                  <a:pos x="3" y="9"/>
                </a:cxn>
                <a:cxn ang="0">
                  <a:pos x="7" y="4"/>
                </a:cxn>
                <a:cxn ang="0">
                  <a:pos x="13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2" y="4"/>
                </a:cxn>
                <a:cxn ang="0">
                  <a:pos x="26" y="7"/>
                </a:cxn>
                <a:cxn ang="0">
                  <a:pos x="26" y="7"/>
                </a:cxn>
              </a:cxnLst>
              <a:rect l="0" t="0" r="r" b="b"/>
              <a:pathLst>
                <a:path w="114" h="120">
                  <a:moveTo>
                    <a:pt x="26" y="7"/>
                  </a:moveTo>
                  <a:lnTo>
                    <a:pt x="28" y="9"/>
                  </a:lnTo>
                  <a:lnTo>
                    <a:pt x="30" y="15"/>
                  </a:lnTo>
                  <a:lnTo>
                    <a:pt x="34" y="21"/>
                  </a:lnTo>
                  <a:lnTo>
                    <a:pt x="40" y="27"/>
                  </a:lnTo>
                  <a:lnTo>
                    <a:pt x="43" y="30"/>
                  </a:lnTo>
                  <a:lnTo>
                    <a:pt x="49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4" y="57"/>
                  </a:lnTo>
                  <a:lnTo>
                    <a:pt x="70" y="65"/>
                  </a:lnTo>
                  <a:lnTo>
                    <a:pt x="76" y="70"/>
                  </a:lnTo>
                  <a:lnTo>
                    <a:pt x="81" y="76"/>
                  </a:lnTo>
                  <a:lnTo>
                    <a:pt x="85" y="80"/>
                  </a:lnTo>
                  <a:lnTo>
                    <a:pt x="89" y="85"/>
                  </a:lnTo>
                  <a:lnTo>
                    <a:pt x="95" y="89"/>
                  </a:lnTo>
                  <a:lnTo>
                    <a:pt x="100" y="93"/>
                  </a:lnTo>
                  <a:lnTo>
                    <a:pt x="104" y="95"/>
                  </a:lnTo>
                  <a:lnTo>
                    <a:pt x="110" y="101"/>
                  </a:lnTo>
                  <a:lnTo>
                    <a:pt x="112" y="103"/>
                  </a:lnTo>
                  <a:lnTo>
                    <a:pt x="114" y="106"/>
                  </a:lnTo>
                  <a:lnTo>
                    <a:pt x="110" y="110"/>
                  </a:lnTo>
                  <a:lnTo>
                    <a:pt x="108" y="114"/>
                  </a:lnTo>
                  <a:lnTo>
                    <a:pt x="102" y="116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7" y="120"/>
                  </a:lnTo>
                  <a:lnTo>
                    <a:pt x="79" y="116"/>
                  </a:lnTo>
                  <a:lnTo>
                    <a:pt x="74" y="114"/>
                  </a:lnTo>
                  <a:lnTo>
                    <a:pt x="66" y="110"/>
                  </a:lnTo>
                  <a:lnTo>
                    <a:pt x="59" y="106"/>
                  </a:lnTo>
                  <a:lnTo>
                    <a:pt x="51" y="101"/>
                  </a:lnTo>
                  <a:lnTo>
                    <a:pt x="45" y="95"/>
                  </a:lnTo>
                  <a:lnTo>
                    <a:pt x="38" y="87"/>
                  </a:lnTo>
                  <a:lnTo>
                    <a:pt x="30" y="82"/>
                  </a:lnTo>
                  <a:lnTo>
                    <a:pt x="22" y="74"/>
                  </a:lnTo>
                  <a:lnTo>
                    <a:pt x="17" y="68"/>
                  </a:lnTo>
                  <a:lnTo>
                    <a:pt x="11" y="63"/>
                  </a:lnTo>
                  <a:lnTo>
                    <a:pt x="7" y="55"/>
                  </a:lnTo>
                  <a:lnTo>
                    <a:pt x="3" y="51"/>
                  </a:lnTo>
                  <a:lnTo>
                    <a:pt x="3" y="47"/>
                  </a:lnTo>
                  <a:lnTo>
                    <a:pt x="1" y="42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0" y="27"/>
                  </a:lnTo>
                  <a:lnTo>
                    <a:pt x="0" y="23"/>
                  </a:lnTo>
                  <a:lnTo>
                    <a:pt x="1" y="17"/>
                  </a:lnTo>
                  <a:lnTo>
                    <a:pt x="1" y="13"/>
                  </a:lnTo>
                  <a:lnTo>
                    <a:pt x="3" y="9"/>
                  </a:lnTo>
                  <a:lnTo>
                    <a:pt x="7" y="4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2" y="4"/>
                  </a:lnTo>
                  <a:lnTo>
                    <a:pt x="26" y="7"/>
                  </a:lnTo>
                  <a:lnTo>
                    <a:pt x="26" y="7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5" name="Freeform 57"/>
            <p:cNvSpPr>
              <a:spLocks/>
            </p:cNvSpPr>
            <p:nvPr/>
          </p:nvSpPr>
          <p:spPr bwMode="auto">
            <a:xfrm>
              <a:off x="8394700" y="4173538"/>
              <a:ext cx="90487" cy="92075"/>
            </a:xfrm>
            <a:custGeom>
              <a:avLst/>
              <a:gdLst/>
              <a:ahLst/>
              <a:cxnLst>
                <a:cxn ang="0">
                  <a:pos x="27" y="8"/>
                </a:cxn>
                <a:cxn ang="0">
                  <a:pos x="29" y="10"/>
                </a:cxn>
                <a:cxn ang="0">
                  <a:pos x="31" y="15"/>
                </a:cxn>
                <a:cxn ang="0">
                  <a:pos x="34" y="19"/>
                </a:cxn>
                <a:cxn ang="0">
                  <a:pos x="40" y="25"/>
                </a:cxn>
                <a:cxn ang="0">
                  <a:pos x="44" y="30"/>
                </a:cxn>
                <a:cxn ang="0">
                  <a:pos x="50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5" y="57"/>
                </a:cxn>
                <a:cxn ang="0">
                  <a:pos x="71" y="63"/>
                </a:cxn>
                <a:cxn ang="0">
                  <a:pos x="74" y="69"/>
                </a:cxn>
                <a:cxn ang="0">
                  <a:pos x="80" y="74"/>
                </a:cxn>
                <a:cxn ang="0">
                  <a:pos x="86" y="80"/>
                </a:cxn>
                <a:cxn ang="0">
                  <a:pos x="90" y="86"/>
                </a:cxn>
                <a:cxn ang="0">
                  <a:pos x="95" y="88"/>
                </a:cxn>
                <a:cxn ang="0">
                  <a:pos x="99" y="91"/>
                </a:cxn>
                <a:cxn ang="0">
                  <a:pos x="107" y="95"/>
                </a:cxn>
                <a:cxn ang="0">
                  <a:pos x="111" y="99"/>
                </a:cxn>
                <a:cxn ang="0">
                  <a:pos x="112" y="103"/>
                </a:cxn>
                <a:cxn ang="0">
                  <a:pos x="114" y="107"/>
                </a:cxn>
                <a:cxn ang="0">
                  <a:pos x="112" y="110"/>
                </a:cxn>
                <a:cxn ang="0">
                  <a:pos x="109" y="112"/>
                </a:cxn>
                <a:cxn ang="0">
                  <a:pos x="103" y="116"/>
                </a:cxn>
                <a:cxn ang="0">
                  <a:pos x="97" y="118"/>
                </a:cxn>
                <a:cxn ang="0">
                  <a:pos x="91" y="118"/>
                </a:cxn>
                <a:cxn ang="0">
                  <a:pos x="88" y="118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9" y="110"/>
                </a:cxn>
                <a:cxn ang="0">
                  <a:pos x="61" y="105"/>
                </a:cxn>
                <a:cxn ang="0">
                  <a:pos x="53" y="99"/>
                </a:cxn>
                <a:cxn ang="0">
                  <a:pos x="46" y="95"/>
                </a:cxn>
                <a:cxn ang="0">
                  <a:pos x="38" y="88"/>
                </a:cxn>
                <a:cxn ang="0">
                  <a:pos x="31" y="82"/>
                </a:cxn>
                <a:cxn ang="0">
                  <a:pos x="23" y="74"/>
                </a:cxn>
                <a:cxn ang="0">
                  <a:pos x="17" y="69"/>
                </a:cxn>
                <a:cxn ang="0">
                  <a:pos x="12" y="61"/>
                </a:cxn>
                <a:cxn ang="0">
                  <a:pos x="8" y="55"/>
                </a:cxn>
                <a:cxn ang="0">
                  <a:pos x="4" y="51"/>
                </a:cxn>
                <a:cxn ang="0">
                  <a:pos x="4" y="46"/>
                </a:cxn>
                <a:cxn ang="0">
                  <a:pos x="2" y="42"/>
                </a:cxn>
                <a:cxn ang="0">
                  <a:pos x="0" y="36"/>
                </a:cxn>
                <a:cxn ang="0">
                  <a:pos x="0" y="32"/>
                </a:cxn>
                <a:cxn ang="0">
                  <a:pos x="0" y="27"/>
                </a:cxn>
                <a:cxn ang="0">
                  <a:pos x="0" y="21"/>
                </a:cxn>
                <a:cxn ang="0">
                  <a:pos x="2" y="17"/>
                </a:cxn>
                <a:cxn ang="0">
                  <a:pos x="2" y="11"/>
                </a:cxn>
                <a:cxn ang="0">
                  <a:pos x="4" y="10"/>
                </a:cxn>
                <a:cxn ang="0">
                  <a:pos x="8" y="2"/>
                </a:cxn>
                <a:cxn ang="0">
                  <a:pos x="14" y="0"/>
                </a:cxn>
                <a:cxn ang="0">
                  <a:pos x="15" y="0"/>
                </a:cxn>
                <a:cxn ang="0">
                  <a:pos x="19" y="0"/>
                </a:cxn>
                <a:cxn ang="0">
                  <a:pos x="23" y="2"/>
                </a:cxn>
                <a:cxn ang="0">
                  <a:pos x="27" y="8"/>
                </a:cxn>
                <a:cxn ang="0">
                  <a:pos x="27" y="8"/>
                </a:cxn>
              </a:cxnLst>
              <a:rect l="0" t="0" r="r" b="b"/>
              <a:pathLst>
                <a:path w="114" h="118">
                  <a:moveTo>
                    <a:pt x="27" y="8"/>
                  </a:moveTo>
                  <a:lnTo>
                    <a:pt x="29" y="10"/>
                  </a:lnTo>
                  <a:lnTo>
                    <a:pt x="31" y="15"/>
                  </a:lnTo>
                  <a:lnTo>
                    <a:pt x="34" y="19"/>
                  </a:lnTo>
                  <a:lnTo>
                    <a:pt x="40" y="25"/>
                  </a:lnTo>
                  <a:lnTo>
                    <a:pt x="44" y="30"/>
                  </a:lnTo>
                  <a:lnTo>
                    <a:pt x="50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5" y="57"/>
                  </a:lnTo>
                  <a:lnTo>
                    <a:pt x="71" y="63"/>
                  </a:lnTo>
                  <a:lnTo>
                    <a:pt x="74" y="69"/>
                  </a:lnTo>
                  <a:lnTo>
                    <a:pt x="80" y="74"/>
                  </a:lnTo>
                  <a:lnTo>
                    <a:pt x="86" y="80"/>
                  </a:lnTo>
                  <a:lnTo>
                    <a:pt x="90" y="86"/>
                  </a:lnTo>
                  <a:lnTo>
                    <a:pt x="95" y="88"/>
                  </a:lnTo>
                  <a:lnTo>
                    <a:pt x="99" y="91"/>
                  </a:lnTo>
                  <a:lnTo>
                    <a:pt x="107" y="95"/>
                  </a:lnTo>
                  <a:lnTo>
                    <a:pt x="111" y="99"/>
                  </a:lnTo>
                  <a:lnTo>
                    <a:pt x="112" y="103"/>
                  </a:lnTo>
                  <a:lnTo>
                    <a:pt x="114" y="107"/>
                  </a:lnTo>
                  <a:lnTo>
                    <a:pt x="112" y="110"/>
                  </a:lnTo>
                  <a:lnTo>
                    <a:pt x="109" y="112"/>
                  </a:lnTo>
                  <a:lnTo>
                    <a:pt x="103" y="116"/>
                  </a:lnTo>
                  <a:lnTo>
                    <a:pt x="97" y="118"/>
                  </a:lnTo>
                  <a:lnTo>
                    <a:pt x="91" y="118"/>
                  </a:lnTo>
                  <a:lnTo>
                    <a:pt x="88" y="118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9" y="110"/>
                  </a:lnTo>
                  <a:lnTo>
                    <a:pt x="61" y="105"/>
                  </a:lnTo>
                  <a:lnTo>
                    <a:pt x="53" y="99"/>
                  </a:lnTo>
                  <a:lnTo>
                    <a:pt x="46" y="95"/>
                  </a:lnTo>
                  <a:lnTo>
                    <a:pt x="38" y="88"/>
                  </a:lnTo>
                  <a:lnTo>
                    <a:pt x="31" y="82"/>
                  </a:lnTo>
                  <a:lnTo>
                    <a:pt x="23" y="74"/>
                  </a:lnTo>
                  <a:lnTo>
                    <a:pt x="17" y="69"/>
                  </a:lnTo>
                  <a:lnTo>
                    <a:pt x="12" y="61"/>
                  </a:lnTo>
                  <a:lnTo>
                    <a:pt x="8" y="55"/>
                  </a:lnTo>
                  <a:lnTo>
                    <a:pt x="4" y="51"/>
                  </a:lnTo>
                  <a:lnTo>
                    <a:pt x="4" y="46"/>
                  </a:lnTo>
                  <a:lnTo>
                    <a:pt x="2" y="42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0" y="27"/>
                  </a:lnTo>
                  <a:lnTo>
                    <a:pt x="0" y="21"/>
                  </a:lnTo>
                  <a:lnTo>
                    <a:pt x="2" y="17"/>
                  </a:lnTo>
                  <a:lnTo>
                    <a:pt x="2" y="11"/>
                  </a:lnTo>
                  <a:lnTo>
                    <a:pt x="4" y="10"/>
                  </a:lnTo>
                  <a:lnTo>
                    <a:pt x="8" y="2"/>
                  </a:lnTo>
                  <a:lnTo>
                    <a:pt x="14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3" y="2"/>
                  </a:lnTo>
                  <a:lnTo>
                    <a:pt x="27" y="8"/>
                  </a:lnTo>
                  <a:lnTo>
                    <a:pt x="27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6" name="Freeform 58"/>
            <p:cNvSpPr>
              <a:spLocks/>
            </p:cNvSpPr>
            <p:nvPr/>
          </p:nvSpPr>
          <p:spPr bwMode="auto">
            <a:xfrm>
              <a:off x="8447088" y="4156076"/>
              <a:ext cx="88900" cy="95250"/>
            </a:xfrm>
            <a:custGeom>
              <a:avLst/>
              <a:gdLst/>
              <a:ahLst/>
              <a:cxnLst>
                <a:cxn ang="0">
                  <a:pos x="26" y="10"/>
                </a:cxn>
                <a:cxn ang="0">
                  <a:pos x="28" y="12"/>
                </a:cxn>
                <a:cxn ang="0">
                  <a:pos x="32" y="15"/>
                </a:cxn>
                <a:cxn ang="0">
                  <a:pos x="34" y="21"/>
                </a:cxn>
                <a:cxn ang="0">
                  <a:pos x="40" y="27"/>
                </a:cxn>
                <a:cxn ang="0">
                  <a:pos x="44" y="32"/>
                </a:cxn>
                <a:cxn ang="0">
                  <a:pos x="49" y="38"/>
                </a:cxn>
                <a:cxn ang="0">
                  <a:pos x="53" y="44"/>
                </a:cxn>
                <a:cxn ang="0">
                  <a:pos x="59" y="51"/>
                </a:cxn>
                <a:cxn ang="0">
                  <a:pos x="64" y="57"/>
                </a:cxn>
                <a:cxn ang="0">
                  <a:pos x="70" y="63"/>
                </a:cxn>
                <a:cxn ang="0">
                  <a:pos x="74" y="69"/>
                </a:cxn>
                <a:cxn ang="0">
                  <a:pos x="80" y="76"/>
                </a:cxn>
                <a:cxn ang="0">
                  <a:pos x="85" y="80"/>
                </a:cxn>
                <a:cxn ang="0">
                  <a:pos x="89" y="86"/>
                </a:cxn>
                <a:cxn ang="0">
                  <a:pos x="93" y="90"/>
                </a:cxn>
                <a:cxn ang="0">
                  <a:pos x="99" y="91"/>
                </a:cxn>
                <a:cxn ang="0">
                  <a:pos x="104" y="95"/>
                </a:cxn>
                <a:cxn ang="0">
                  <a:pos x="110" y="99"/>
                </a:cxn>
                <a:cxn ang="0">
                  <a:pos x="110" y="105"/>
                </a:cxn>
                <a:cxn ang="0">
                  <a:pos x="112" y="109"/>
                </a:cxn>
                <a:cxn ang="0">
                  <a:pos x="110" y="110"/>
                </a:cxn>
                <a:cxn ang="0">
                  <a:pos x="108" y="114"/>
                </a:cxn>
                <a:cxn ang="0">
                  <a:pos x="102" y="118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5" y="120"/>
                </a:cxn>
                <a:cxn ang="0">
                  <a:pos x="80" y="118"/>
                </a:cxn>
                <a:cxn ang="0">
                  <a:pos x="74" y="114"/>
                </a:cxn>
                <a:cxn ang="0">
                  <a:pos x="66" y="110"/>
                </a:cxn>
                <a:cxn ang="0">
                  <a:pos x="59" y="107"/>
                </a:cxn>
                <a:cxn ang="0">
                  <a:pos x="51" y="99"/>
                </a:cxn>
                <a:cxn ang="0">
                  <a:pos x="45" y="93"/>
                </a:cxn>
                <a:cxn ang="0">
                  <a:pos x="38" y="88"/>
                </a:cxn>
                <a:cxn ang="0">
                  <a:pos x="30" y="80"/>
                </a:cxn>
                <a:cxn ang="0">
                  <a:pos x="23" y="74"/>
                </a:cxn>
                <a:cxn ang="0">
                  <a:pos x="17" y="69"/>
                </a:cxn>
                <a:cxn ang="0">
                  <a:pos x="11" y="63"/>
                </a:cxn>
                <a:cxn ang="0">
                  <a:pos x="7" y="57"/>
                </a:cxn>
                <a:cxn ang="0">
                  <a:pos x="5" y="51"/>
                </a:cxn>
                <a:cxn ang="0">
                  <a:pos x="4" y="48"/>
                </a:cxn>
                <a:cxn ang="0">
                  <a:pos x="2" y="44"/>
                </a:cxn>
                <a:cxn ang="0">
                  <a:pos x="0" y="38"/>
                </a:cxn>
                <a:cxn ang="0">
                  <a:pos x="0" y="32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0" y="19"/>
                </a:cxn>
                <a:cxn ang="0">
                  <a:pos x="2" y="13"/>
                </a:cxn>
                <a:cxn ang="0">
                  <a:pos x="4" y="10"/>
                </a:cxn>
                <a:cxn ang="0">
                  <a:pos x="7" y="4"/>
                </a:cxn>
                <a:cxn ang="0">
                  <a:pos x="13" y="2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1" y="4"/>
                </a:cxn>
                <a:cxn ang="0">
                  <a:pos x="26" y="10"/>
                </a:cxn>
                <a:cxn ang="0">
                  <a:pos x="26" y="10"/>
                </a:cxn>
              </a:cxnLst>
              <a:rect l="0" t="0" r="r" b="b"/>
              <a:pathLst>
                <a:path w="112" h="120">
                  <a:moveTo>
                    <a:pt x="26" y="10"/>
                  </a:moveTo>
                  <a:lnTo>
                    <a:pt x="28" y="12"/>
                  </a:lnTo>
                  <a:lnTo>
                    <a:pt x="32" y="15"/>
                  </a:lnTo>
                  <a:lnTo>
                    <a:pt x="34" y="21"/>
                  </a:lnTo>
                  <a:lnTo>
                    <a:pt x="40" y="27"/>
                  </a:lnTo>
                  <a:lnTo>
                    <a:pt x="44" y="32"/>
                  </a:lnTo>
                  <a:lnTo>
                    <a:pt x="49" y="38"/>
                  </a:lnTo>
                  <a:lnTo>
                    <a:pt x="53" y="44"/>
                  </a:lnTo>
                  <a:lnTo>
                    <a:pt x="59" y="51"/>
                  </a:lnTo>
                  <a:lnTo>
                    <a:pt x="64" y="57"/>
                  </a:lnTo>
                  <a:lnTo>
                    <a:pt x="70" y="63"/>
                  </a:lnTo>
                  <a:lnTo>
                    <a:pt x="74" y="69"/>
                  </a:lnTo>
                  <a:lnTo>
                    <a:pt x="80" y="76"/>
                  </a:lnTo>
                  <a:lnTo>
                    <a:pt x="85" y="80"/>
                  </a:lnTo>
                  <a:lnTo>
                    <a:pt x="89" y="86"/>
                  </a:lnTo>
                  <a:lnTo>
                    <a:pt x="93" y="90"/>
                  </a:lnTo>
                  <a:lnTo>
                    <a:pt x="99" y="91"/>
                  </a:lnTo>
                  <a:lnTo>
                    <a:pt x="104" y="95"/>
                  </a:lnTo>
                  <a:lnTo>
                    <a:pt x="110" y="99"/>
                  </a:lnTo>
                  <a:lnTo>
                    <a:pt x="110" y="105"/>
                  </a:lnTo>
                  <a:lnTo>
                    <a:pt x="112" y="109"/>
                  </a:lnTo>
                  <a:lnTo>
                    <a:pt x="110" y="110"/>
                  </a:lnTo>
                  <a:lnTo>
                    <a:pt x="108" y="114"/>
                  </a:lnTo>
                  <a:lnTo>
                    <a:pt x="102" y="118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5" y="120"/>
                  </a:lnTo>
                  <a:lnTo>
                    <a:pt x="80" y="118"/>
                  </a:lnTo>
                  <a:lnTo>
                    <a:pt x="74" y="114"/>
                  </a:lnTo>
                  <a:lnTo>
                    <a:pt x="66" y="110"/>
                  </a:lnTo>
                  <a:lnTo>
                    <a:pt x="59" y="107"/>
                  </a:lnTo>
                  <a:lnTo>
                    <a:pt x="51" y="99"/>
                  </a:lnTo>
                  <a:lnTo>
                    <a:pt x="45" y="93"/>
                  </a:lnTo>
                  <a:lnTo>
                    <a:pt x="38" y="88"/>
                  </a:lnTo>
                  <a:lnTo>
                    <a:pt x="30" y="80"/>
                  </a:lnTo>
                  <a:lnTo>
                    <a:pt x="23" y="74"/>
                  </a:lnTo>
                  <a:lnTo>
                    <a:pt x="17" y="69"/>
                  </a:lnTo>
                  <a:lnTo>
                    <a:pt x="11" y="63"/>
                  </a:lnTo>
                  <a:lnTo>
                    <a:pt x="7" y="57"/>
                  </a:lnTo>
                  <a:lnTo>
                    <a:pt x="5" y="51"/>
                  </a:lnTo>
                  <a:lnTo>
                    <a:pt x="4" y="48"/>
                  </a:lnTo>
                  <a:lnTo>
                    <a:pt x="2" y="44"/>
                  </a:lnTo>
                  <a:lnTo>
                    <a:pt x="0" y="38"/>
                  </a:lnTo>
                  <a:lnTo>
                    <a:pt x="0" y="32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2" y="13"/>
                  </a:lnTo>
                  <a:lnTo>
                    <a:pt x="4" y="10"/>
                  </a:lnTo>
                  <a:lnTo>
                    <a:pt x="7" y="4"/>
                  </a:lnTo>
                  <a:lnTo>
                    <a:pt x="13" y="2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6" y="10"/>
                  </a:lnTo>
                  <a:lnTo>
                    <a:pt x="26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7" name="Freeform 59"/>
            <p:cNvSpPr>
              <a:spLocks/>
            </p:cNvSpPr>
            <p:nvPr/>
          </p:nvSpPr>
          <p:spPr bwMode="auto">
            <a:xfrm>
              <a:off x="8543925" y="4310063"/>
              <a:ext cx="88900" cy="95250"/>
            </a:xfrm>
            <a:custGeom>
              <a:avLst/>
              <a:gdLst/>
              <a:ahLst/>
              <a:cxnLst>
                <a:cxn ang="0">
                  <a:pos x="27" y="10"/>
                </a:cxn>
                <a:cxn ang="0">
                  <a:pos x="29" y="11"/>
                </a:cxn>
                <a:cxn ang="0">
                  <a:pos x="31" y="15"/>
                </a:cxn>
                <a:cxn ang="0">
                  <a:pos x="35" y="21"/>
                </a:cxn>
                <a:cxn ang="0">
                  <a:pos x="40" y="27"/>
                </a:cxn>
                <a:cxn ang="0">
                  <a:pos x="44" y="32"/>
                </a:cxn>
                <a:cxn ang="0">
                  <a:pos x="48" y="38"/>
                </a:cxn>
                <a:cxn ang="0">
                  <a:pos x="54" y="46"/>
                </a:cxn>
                <a:cxn ang="0">
                  <a:pos x="59" y="53"/>
                </a:cxn>
                <a:cxn ang="0">
                  <a:pos x="65" y="59"/>
                </a:cxn>
                <a:cxn ang="0">
                  <a:pos x="69" y="65"/>
                </a:cxn>
                <a:cxn ang="0">
                  <a:pos x="75" y="70"/>
                </a:cxn>
                <a:cxn ang="0">
                  <a:pos x="80" y="76"/>
                </a:cxn>
                <a:cxn ang="0">
                  <a:pos x="86" y="82"/>
                </a:cxn>
                <a:cxn ang="0">
                  <a:pos x="90" y="87"/>
                </a:cxn>
                <a:cxn ang="0">
                  <a:pos x="94" y="91"/>
                </a:cxn>
                <a:cxn ang="0">
                  <a:pos x="99" y="93"/>
                </a:cxn>
                <a:cxn ang="0">
                  <a:pos x="105" y="97"/>
                </a:cxn>
                <a:cxn ang="0">
                  <a:pos x="109" y="101"/>
                </a:cxn>
                <a:cxn ang="0">
                  <a:pos x="111" y="105"/>
                </a:cxn>
                <a:cxn ang="0">
                  <a:pos x="113" y="108"/>
                </a:cxn>
                <a:cxn ang="0">
                  <a:pos x="111" y="112"/>
                </a:cxn>
                <a:cxn ang="0">
                  <a:pos x="109" y="114"/>
                </a:cxn>
                <a:cxn ang="0">
                  <a:pos x="103" y="118"/>
                </a:cxn>
                <a:cxn ang="0">
                  <a:pos x="97" y="120"/>
                </a:cxn>
                <a:cxn ang="0">
                  <a:pos x="92" y="120"/>
                </a:cxn>
                <a:cxn ang="0">
                  <a:pos x="86" y="120"/>
                </a:cxn>
                <a:cxn ang="0">
                  <a:pos x="78" y="118"/>
                </a:cxn>
                <a:cxn ang="0">
                  <a:pos x="73" y="116"/>
                </a:cxn>
                <a:cxn ang="0">
                  <a:pos x="67" y="110"/>
                </a:cxn>
                <a:cxn ang="0">
                  <a:pos x="59" y="106"/>
                </a:cxn>
                <a:cxn ang="0">
                  <a:pos x="52" y="101"/>
                </a:cxn>
                <a:cxn ang="0">
                  <a:pos x="44" y="95"/>
                </a:cxn>
                <a:cxn ang="0">
                  <a:pos x="37" y="89"/>
                </a:cxn>
                <a:cxn ang="0">
                  <a:pos x="29" y="82"/>
                </a:cxn>
                <a:cxn ang="0">
                  <a:pos x="23" y="76"/>
                </a:cxn>
                <a:cxn ang="0">
                  <a:pos x="18" y="68"/>
                </a:cxn>
                <a:cxn ang="0">
                  <a:pos x="12" y="63"/>
                </a:cxn>
                <a:cxn ang="0">
                  <a:pos x="8" y="57"/>
                </a:cxn>
                <a:cxn ang="0">
                  <a:pos x="6" y="51"/>
                </a:cxn>
                <a:cxn ang="0">
                  <a:pos x="4" y="48"/>
                </a:cxn>
                <a:cxn ang="0">
                  <a:pos x="2" y="44"/>
                </a:cxn>
                <a:cxn ang="0">
                  <a:pos x="0" y="38"/>
                </a:cxn>
                <a:cxn ang="0">
                  <a:pos x="0" y="34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0" y="19"/>
                </a:cxn>
                <a:cxn ang="0">
                  <a:pos x="2" y="13"/>
                </a:cxn>
                <a:cxn ang="0">
                  <a:pos x="4" y="10"/>
                </a:cxn>
                <a:cxn ang="0">
                  <a:pos x="8" y="4"/>
                </a:cxn>
                <a:cxn ang="0">
                  <a:pos x="12" y="2"/>
                </a:cxn>
                <a:cxn ang="0">
                  <a:pos x="16" y="0"/>
                </a:cxn>
                <a:cxn ang="0">
                  <a:pos x="18" y="2"/>
                </a:cxn>
                <a:cxn ang="0">
                  <a:pos x="21" y="4"/>
                </a:cxn>
                <a:cxn ang="0">
                  <a:pos x="27" y="10"/>
                </a:cxn>
                <a:cxn ang="0">
                  <a:pos x="27" y="10"/>
                </a:cxn>
              </a:cxnLst>
              <a:rect l="0" t="0" r="r" b="b"/>
              <a:pathLst>
                <a:path w="113" h="120">
                  <a:moveTo>
                    <a:pt x="27" y="10"/>
                  </a:moveTo>
                  <a:lnTo>
                    <a:pt x="29" y="11"/>
                  </a:lnTo>
                  <a:lnTo>
                    <a:pt x="31" y="15"/>
                  </a:lnTo>
                  <a:lnTo>
                    <a:pt x="35" y="21"/>
                  </a:lnTo>
                  <a:lnTo>
                    <a:pt x="40" y="27"/>
                  </a:lnTo>
                  <a:lnTo>
                    <a:pt x="44" y="32"/>
                  </a:lnTo>
                  <a:lnTo>
                    <a:pt x="48" y="38"/>
                  </a:lnTo>
                  <a:lnTo>
                    <a:pt x="54" y="46"/>
                  </a:lnTo>
                  <a:lnTo>
                    <a:pt x="59" y="53"/>
                  </a:lnTo>
                  <a:lnTo>
                    <a:pt x="65" y="59"/>
                  </a:lnTo>
                  <a:lnTo>
                    <a:pt x="69" y="65"/>
                  </a:lnTo>
                  <a:lnTo>
                    <a:pt x="75" y="70"/>
                  </a:lnTo>
                  <a:lnTo>
                    <a:pt x="80" y="76"/>
                  </a:lnTo>
                  <a:lnTo>
                    <a:pt x="86" y="82"/>
                  </a:lnTo>
                  <a:lnTo>
                    <a:pt x="90" y="87"/>
                  </a:lnTo>
                  <a:lnTo>
                    <a:pt x="94" y="91"/>
                  </a:lnTo>
                  <a:lnTo>
                    <a:pt x="99" y="93"/>
                  </a:lnTo>
                  <a:lnTo>
                    <a:pt x="105" y="97"/>
                  </a:lnTo>
                  <a:lnTo>
                    <a:pt x="109" y="101"/>
                  </a:lnTo>
                  <a:lnTo>
                    <a:pt x="111" y="105"/>
                  </a:lnTo>
                  <a:lnTo>
                    <a:pt x="113" y="108"/>
                  </a:lnTo>
                  <a:lnTo>
                    <a:pt x="111" y="112"/>
                  </a:lnTo>
                  <a:lnTo>
                    <a:pt x="109" y="114"/>
                  </a:lnTo>
                  <a:lnTo>
                    <a:pt x="103" y="118"/>
                  </a:lnTo>
                  <a:lnTo>
                    <a:pt x="97" y="120"/>
                  </a:lnTo>
                  <a:lnTo>
                    <a:pt x="92" y="120"/>
                  </a:lnTo>
                  <a:lnTo>
                    <a:pt x="86" y="120"/>
                  </a:lnTo>
                  <a:lnTo>
                    <a:pt x="78" y="118"/>
                  </a:lnTo>
                  <a:lnTo>
                    <a:pt x="73" y="116"/>
                  </a:lnTo>
                  <a:lnTo>
                    <a:pt x="67" y="110"/>
                  </a:lnTo>
                  <a:lnTo>
                    <a:pt x="59" y="106"/>
                  </a:lnTo>
                  <a:lnTo>
                    <a:pt x="52" y="101"/>
                  </a:lnTo>
                  <a:lnTo>
                    <a:pt x="44" y="95"/>
                  </a:lnTo>
                  <a:lnTo>
                    <a:pt x="37" y="89"/>
                  </a:lnTo>
                  <a:lnTo>
                    <a:pt x="29" y="82"/>
                  </a:lnTo>
                  <a:lnTo>
                    <a:pt x="23" y="76"/>
                  </a:lnTo>
                  <a:lnTo>
                    <a:pt x="18" y="68"/>
                  </a:lnTo>
                  <a:lnTo>
                    <a:pt x="12" y="63"/>
                  </a:lnTo>
                  <a:lnTo>
                    <a:pt x="8" y="57"/>
                  </a:lnTo>
                  <a:lnTo>
                    <a:pt x="6" y="51"/>
                  </a:lnTo>
                  <a:lnTo>
                    <a:pt x="4" y="48"/>
                  </a:lnTo>
                  <a:lnTo>
                    <a:pt x="2" y="44"/>
                  </a:lnTo>
                  <a:lnTo>
                    <a:pt x="0" y="38"/>
                  </a:lnTo>
                  <a:lnTo>
                    <a:pt x="0" y="34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2" y="13"/>
                  </a:lnTo>
                  <a:lnTo>
                    <a:pt x="4" y="10"/>
                  </a:lnTo>
                  <a:lnTo>
                    <a:pt x="8" y="4"/>
                  </a:lnTo>
                  <a:lnTo>
                    <a:pt x="12" y="2"/>
                  </a:lnTo>
                  <a:lnTo>
                    <a:pt x="16" y="0"/>
                  </a:lnTo>
                  <a:lnTo>
                    <a:pt x="18" y="2"/>
                  </a:lnTo>
                  <a:lnTo>
                    <a:pt x="21" y="4"/>
                  </a:lnTo>
                  <a:lnTo>
                    <a:pt x="27" y="10"/>
                  </a:lnTo>
                  <a:lnTo>
                    <a:pt x="27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8" name="Freeform 60"/>
            <p:cNvSpPr>
              <a:spLocks/>
            </p:cNvSpPr>
            <p:nvPr/>
          </p:nvSpPr>
          <p:spPr bwMode="auto">
            <a:xfrm>
              <a:off x="8534400" y="4379913"/>
              <a:ext cx="90487" cy="95250"/>
            </a:xfrm>
            <a:custGeom>
              <a:avLst/>
              <a:gdLst/>
              <a:ahLst/>
              <a:cxnLst>
                <a:cxn ang="0">
                  <a:pos x="29" y="8"/>
                </a:cxn>
                <a:cxn ang="0">
                  <a:pos x="29" y="12"/>
                </a:cxn>
                <a:cxn ang="0">
                  <a:pos x="32" y="16"/>
                </a:cxn>
                <a:cxn ang="0">
                  <a:pos x="36" y="19"/>
                </a:cxn>
                <a:cxn ang="0">
                  <a:pos x="40" y="25"/>
                </a:cxn>
                <a:cxn ang="0">
                  <a:pos x="44" y="31"/>
                </a:cxn>
                <a:cxn ang="0">
                  <a:pos x="50" y="39"/>
                </a:cxn>
                <a:cxn ang="0">
                  <a:pos x="53" y="44"/>
                </a:cxn>
                <a:cxn ang="0">
                  <a:pos x="61" y="52"/>
                </a:cxn>
                <a:cxn ang="0">
                  <a:pos x="65" y="58"/>
                </a:cxn>
                <a:cxn ang="0">
                  <a:pos x="71" y="63"/>
                </a:cxn>
                <a:cxn ang="0">
                  <a:pos x="74" y="69"/>
                </a:cxn>
                <a:cxn ang="0">
                  <a:pos x="80" y="77"/>
                </a:cxn>
                <a:cxn ang="0">
                  <a:pos x="86" y="80"/>
                </a:cxn>
                <a:cxn ang="0">
                  <a:pos x="91" y="86"/>
                </a:cxn>
                <a:cxn ang="0">
                  <a:pos x="95" y="90"/>
                </a:cxn>
                <a:cxn ang="0">
                  <a:pos x="99" y="94"/>
                </a:cxn>
                <a:cxn ang="0">
                  <a:pos x="105" y="97"/>
                </a:cxn>
                <a:cxn ang="0">
                  <a:pos x="110" y="101"/>
                </a:cxn>
                <a:cxn ang="0">
                  <a:pos x="112" y="103"/>
                </a:cxn>
                <a:cxn ang="0">
                  <a:pos x="114" y="109"/>
                </a:cxn>
                <a:cxn ang="0">
                  <a:pos x="112" y="111"/>
                </a:cxn>
                <a:cxn ang="0">
                  <a:pos x="109" y="115"/>
                </a:cxn>
                <a:cxn ang="0">
                  <a:pos x="105" y="116"/>
                </a:cxn>
                <a:cxn ang="0">
                  <a:pos x="99" y="120"/>
                </a:cxn>
                <a:cxn ang="0">
                  <a:pos x="91" y="120"/>
                </a:cxn>
                <a:cxn ang="0">
                  <a:pos x="88" y="120"/>
                </a:cxn>
                <a:cxn ang="0">
                  <a:pos x="80" y="116"/>
                </a:cxn>
                <a:cxn ang="0">
                  <a:pos x="74" y="115"/>
                </a:cxn>
                <a:cxn ang="0">
                  <a:pos x="67" y="109"/>
                </a:cxn>
                <a:cxn ang="0">
                  <a:pos x="61" y="105"/>
                </a:cxn>
                <a:cxn ang="0">
                  <a:pos x="53" y="99"/>
                </a:cxn>
                <a:cxn ang="0">
                  <a:pos x="46" y="96"/>
                </a:cxn>
                <a:cxn ang="0">
                  <a:pos x="38" y="88"/>
                </a:cxn>
                <a:cxn ang="0">
                  <a:pos x="31" y="82"/>
                </a:cxn>
                <a:cxn ang="0">
                  <a:pos x="23" y="75"/>
                </a:cxn>
                <a:cxn ang="0">
                  <a:pos x="19" y="69"/>
                </a:cxn>
                <a:cxn ang="0">
                  <a:pos x="13" y="61"/>
                </a:cxn>
                <a:cxn ang="0">
                  <a:pos x="8" y="58"/>
                </a:cxn>
                <a:cxn ang="0">
                  <a:pos x="6" y="52"/>
                </a:cxn>
                <a:cxn ang="0">
                  <a:pos x="4" y="48"/>
                </a:cxn>
                <a:cxn ang="0">
                  <a:pos x="2" y="42"/>
                </a:cxn>
                <a:cxn ang="0">
                  <a:pos x="2" y="39"/>
                </a:cxn>
                <a:cxn ang="0">
                  <a:pos x="0" y="33"/>
                </a:cxn>
                <a:cxn ang="0">
                  <a:pos x="0" y="27"/>
                </a:cxn>
                <a:cxn ang="0">
                  <a:pos x="0" y="23"/>
                </a:cxn>
                <a:cxn ang="0">
                  <a:pos x="2" y="18"/>
                </a:cxn>
                <a:cxn ang="0">
                  <a:pos x="2" y="12"/>
                </a:cxn>
                <a:cxn ang="0">
                  <a:pos x="4" y="10"/>
                </a:cxn>
                <a:cxn ang="0">
                  <a:pos x="8" y="2"/>
                </a:cxn>
                <a:cxn ang="0">
                  <a:pos x="13" y="0"/>
                </a:cxn>
                <a:cxn ang="0">
                  <a:pos x="15" y="0"/>
                </a:cxn>
                <a:cxn ang="0">
                  <a:pos x="19" y="0"/>
                </a:cxn>
                <a:cxn ang="0">
                  <a:pos x="23" y="4"/>
                </a:cxn>
                <a:cxn ang="0">
                  <a:pos x="29" y="8"/>
                </a:cxn>
                <a:cxn ang="0">
                  <a:pos x="29" y="8"/>
                </a:cxn>
              </a:cxnLst>
              <a:rect l="0" t="0" r="r" b="b"/>
              <a:pathLst>
                <a:path w="114" h="120">
                  <a:moveTo>
                    <a:pt x="29" y="8"/>
                  </a:moveTo>
                  <a:lnTo>
                    <a:pt x="29" y="12"/>
                  </a:lnTo>
                  <a:lnTo>
                    <a:pt x="32" y="16"/>
                  </a:lnTo>
                  <a:lnTo>
                    <a:pt x="36" y="19"/>
                  </a:lnTo>
                  <a:lnTo>
                    <a:pt x="40" y="25"/>
                  </a:lnTo>
                  <a:lnTo>
                    <a:pt x="44" y="31"/>
                  </a:lnTo>
                  <a:lnTo>
                    <a:pt x="50" y="39"/>
                  </a:lnTo>
                  <a:lnTo>
                    <a:pt x="53" y="44"/>
                  </a:lnTo>
                  <a:lnTo>
                    <a:pt x="61" y="52"/>
                  </a:lnTo>
                  <a:lnTo>
                    <a:pt x="65" y="58"/>
                  </a:lnTo>
                  <a:lnTo>
                    <a:pt x="71" y="63"/>
                  </a:lnTo>
                  <a:lnTo>
                    <a:pt x="74" y="69"/>
                  </a:lnTo>
                  <a:lnTo>
                    <a:pt x="80" y="77"/>
                  </a:lnTo>
                  <a:lnTo>
                    <a:pt x="86" y="80"/>
                  </a:lnTo>
                  <a:lnTo>
                    <a:pt x="91" y="86"/>
                  </a:lnTo>
                  <a:lnTo>
                    <a:pt x="95" y="90"/>
                  </a:lnTo>
                  <a:lnTo>
                    <a:pt x="99" y="94"/>
                  </a:lnTo>
                  <a:lnTo>
                    <a:pt x="105" y="97"/>
                  </a:lnTo>
                  <a:lnTo>
                    <a:pt x="110" y="101"/>
                  </a:lnTo>
                  <a:lnTo>
                    <a:pt x="112" y="103"/>
                  </a:lnTo>
                  <a:lnTo>
                    <a:pt x="114" y="109"/>
                  </a:lnTo>
                  <a:lnTo>
                    <a:pt x="112" y="111"/>
                  </a:lnTo>
                  <a:lnTo>
                    <a:pt x="109" y="115"/>
                  </a:lnTo>
                  <a:lnTo>
                    <a:pt x="105" y="116"/>
                  </a:lnTo>
                  <a:lnTo>
                    <a:pt x="99" y="120"/>
                  </a:lnTo>
                  <a:lnTo>
                    <a:pt x="91" y="120"/>
                  </a:lnTo>
                  <a:lnTo>
                    <a:pt x="88" y="120"/>
                  </a:lnTo>
                  <a:lnTo>
                    <a:pt x="80" y="116"/>
                  </a:lnTo>
                  <a:lnTo>
                    <a:pt x="74" y="115"/>
                  </a:lnTo>
                  <a:lnTo>
                    <a:pt x="67" y="109"/>
                  </a:lnTo>
                  <a:lnTo>
                    <a:pt x="61" y="105"/>
                  </a:lnTo>
                  <a:lnTo>
                    <a:pt x="53" y="99"/>
                  </a:lnTo>
                  <a:lnTo>
                    <a:pt x="46" y="96"/>
                  </a:lnTo>
                  <a:lnTo>
                    <a:pt x="38" y="88"/>
                  </a:lnTo>
                  <a:lnTo>
                    <a:pt x="31" y="82"/>
                  </a:lnTo>
                  <a:lnTo>
                    <a:pt x="23" y="75"/>
                  </a:lnTo>
                  <a:lnTo>
                    <a:pt x="19" y="69"/>
                  </a:lnTo>
                  <a:lnTo>
                    <a:pt x="13" y="61"/>
                  </a:lnTo>
                  <a:lnTo>
                    <a:pt x="8" y="58"/>
                  </a:lnTo>
                  <a:lnTo>
                    <a:pt x="6" y="52"/>
                  </a:lnTo>
                  <a:lnTo>
                    <a:pt x="4" y="48"/>
                  </a:lnTo>
                  <a:lnTo>
                    <a:pt x="2" y="42"/>
                  </a:lnTo>
                  <a:lnTo>
                    <a:pt x="2" y="39"/>
                  </a:lnTo>
                  <a:lnTo>
                    <a:pt x="0" y="33"/>
                  </a:lnTo>
                  <a:lnTo>
                    <a:pt x="0" y="27"/>
                  </a:lnTo>
                  <a:lnTo>
                    <a:pt x="0" y="23"/>
                  </a:lnTo>
                  <a:lnTo>
                    <a:pt x="2" y="18"/>
                  </a:lnTo>
                  <a:lnTo>
                    <a:pt x="2" y="12"/>
                  </a:lnTo>
                  <a:lnTo>
                    <a:pt x="4" y="10"/>
                  </a:lnTo>
                  <a:lnTo>
                    <a:pt x="8" y="2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9" y="0"/>
                  </a:lnTo>
                  <a:lnTo>
                    <a:pt x="23" y="4"/>
                  </a:lnTo>
                  <a:lnTo>
                    <a:pt x="29" y="8"/>
                  </a:lnTo>
                  <a:lnTo>
                    <a:pt x="29" y="8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09" name="Freeform 61"/>
            <p:cNvSpPr>
              <a:spLocks/>
            </p:cNvSpPr>
            <p:nvPr/>
          </p:nvSpPr>
          <p:spPr bwMode="auto">
            <a:xfrm>
              <a:off x="8505825" y="4440238"/>
              <a:ext cx="90487" cy="93663"/>
            </a:xfrm>
            <a:custGeom>
              <a:avLst/>
              <a:gdLst/>
              <a:ahLst/>
              <a:cxnLst>
                <a:cxn ang="0">
                  <a:pos x="27" y="7"/>
                </a:cxn>
                <a:cxn ang="0">
                  <a:pos x="28" y="9"/>
                </a:cxn>
                <a:cxn ang="0">
                  <a:pos x="30" y="13"/>
                </a:cxn>
                <a:cxn ang="0">
                  <a:pos x="34" y="19"/>
                </a:cxn>
                <a:cxn ang="0">
                  <a:pos x="40" y="24"/>
                </a:cxn>
                <a:cxn ang="0">
                  <a:pos x="44" y="30"/>
                </a:cxn>
                <a:cxn ang="0">
                  <a:pos x="49" y="36"/>
                </a:cxn>
                <a:cxn ang="0">
                  <a:pos x="53" y="43"/>
                </a:cxn>
                <a:cxn ang="0">
                  <a:pos x="59" y="51"/>
                </a:cxn>
                <a:cxn ang="0">
                  <a:pos x="65" y="57"/>
                </a:cxn>
                <a:cxn ang="0">
                  <a:pos x="68" y="62"/>
                </a:cxn>
                <a:cxn ang="0">
                  <a:pos x="74" y="68"/>
                </a:cxn>
                <a:cxn ang="0">
                  <a:pos x="80" y="74"/>
                </a:cxn>
                <a:cxn ang="0">
                  <a:pos x="84" y="79"/>
                </a:cxn>
                <a:cxn ang="0">
                  <a:pos x="89" y="85"/>
                </a:cxn>
                <a:cxn ang="0">
                  <a:pos x="93" y="89"/>
                </a:cxn>
                <a:cxn ang="0">
                  <a:pos x="99" y="91"/>
                </a:cxn>
                <a:cxn ang="0">
                  <a:pos x="105" y="95"/>
                </a:cxn>
                <a:cxn ang="0">
                  <a:pos x="108" y="98"/>
                </a:cxn>
                <a:cxn ang="0">
                  <a:pos x="112" y="102"/>
                </a:cxn>
                <a:cxn ang="0">
                  <a:pos x="112" y="106"/>
                </a:cxn>
                <a:cxn ang="0">
                  <a:pos x="110" y="110"/>
                </a:cxn>
                <a:cxn ang="0">
                  <a:pos x="106" y="112"/>
                </a:cxn>
                <a:cxn ang="0">
                  <a:pos x="103" y="115"/>
                </a:cxn>
                <a:cxn ang="0">
                  <a:pos x="97" y="117"/>
                </a:cxn>
                <a:cxn ang="0">
                  <a:pos x="91" y="117"/>
                </a:cxn>
                <a:cxn ang="0">
                  <a:pos x="86" y="117"/>
                </a:cxn>
                <a:cxn ang="0">
                  <a:pos x="80" y="115"/>
                </a:cxn>
                <a:cxn ang="0">
                  <a:pos x="74" y="114"/>
                </a:cxn>
                <a:cxn ang="0">
                  <a:pos x="66" y="110"/>
                </a:cxn>
                <a:cxn ang="0">
                  <a:pos x="59" y="104"/>
                </a:cxn>
                <a:cxn ang="0">
                  <a:pos x="51" y="98"/>
                </a:cxn>
                <a:cxn ang="0">
                  <a:pos x="44" y="95"/>
                </a:cxn>
                <a:cxn ang="0">
                  <a:pos x="36" y="87"/>
                </a:cxn>
                <a:cxn ang="0">
                  <a:pos x="30" y="81"/>
                </a:cxn>
                <a:cxn ang="0">
                  <a:pos x="23" y="74"/>
                </a:cxn>
                <a:cxn ang="0">
                  <a:pos x="17" y="68"/>
                </a:cxn>
                <a:cxn ang="0">
                  <a:pos x="11" y="60"/>
                </a:cxn>
                <a:cxn ang="0">
                  <a:pos x="8" y="55"/>
                </a:cxn>
                <a:cxn ang="0">
                  <a:pos x="4" y="51"/>
                </a:cxn>
                <a:cxn ang="0">
                  <a:pos x="4" y="47"/>
                </a:cxn>
                <a:cxn ang="0">
                  <a:pos x="0" y="41"/>
                </a:cxn>
                <a:cxn ang="0">
                  <a:pos x="0" y="36"/>
                </a:cxn>
                <a:cxn ang="0">
                  <a:pos x="0" y="32"/>
                </a:cxn>
                <a:cxn ang="0">
                  <a:pos x="0" y="26"/>
                </a:cxn>
                <a:cxn ang="0">
                  <a:pos x="0" y="20"/>
                </a:cxn>
                <a:cxn ang="0">
                  <a:pos x="0" y="17"/>
                </a:cxn>
                <a:cxn ang="0">
                  <a:pos x="0" y="13"/>
                </a:cxn>
                <a:cxn ang="0">
                  <a:pos x="4" y="9"/>
                </a:cxn>
                <a:cxn ang="0">
                  <a:pos x="6" y="1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7" y="0"/>
                </a:cxn>
                <a:cxn ang="0">
                  <a:pos x="21" y="1"/>
                </a:cxn>
                <a:cxn ang="0">
                  <a:pos x="27" y="7"/>
                </a:cxn>
                <a:cxn ang="0">
                  <a:pos x="27" y="7"/>
                </a:cxn>
              </a:cxnLst>
              <a:rect l="0" t="0" r="r" b="b"/>
              <a:pathLst>
                <a:path w="112" h="117">
                  <a:moveTo>
                    <a:pt x="27" y="7"/>
                  </a:moveTo>
                  <a:lnTo>
                    <a:pt x="28" y="9"/>
                  </a:lnTo>
                  <a:lnTo>
                    <a:pt x="30" y="13"/>
                  </a:lnTo>
                  <a:lnTo>
                    <a:pt x="34" y="19"/>
                  </a:lnTo>
                  <a:lnTo>
                    <a:pt x="40" y="24"/>
                  </a:lnTo>
                  <a:lnTo>
                    <a:pt x="44" y="30"/>
                  </a:lnTo>
                  <a:lnTo>
                    <a:pt x="49" y="36"/>
                  </a:lnTo>
                  <a:lnTo>
                    <a:pt x="53" y="43"/>
                  </a:lnTo>
                  <a:lnTo>
                    <a:pt x="59" y="51"/>
                  </a:lnTo>
                  <a:lnTo>
                    <a:pt x="65" y="57"/>
                  </a:lnTo>
                  <a:lnTo>
                    <a:pt x="68" y="62"/>
                  </a:lnTo>
                  <a:lnTo>
                    <a:pt x="74" y="68"/>
                  </a:lnTo>
                  <a:lnTo>
                    <a:pt x="80" y="74"/>
                  </a:lnTo>
                  <a:lnTo>
                    <a:pt x="84" y="79"/>
                  </a:lnTo>
                  <a:lnTo>
                    <a:pt x="89" y="85"/>
                  </a:lnTo>
                  <a:lnTo>
                    <a:pt x="93" y="89"/>
                  </a:lnTo>
                  <a:lnTo>
                    <a:pt x="99" y="91"/>
                  </a:lnTo>
                  <a:lnTo>
                    <a:pt x="105" y="95"/>
                  </a:lnTo>
                  <a:lnTo>
                    <a:pt x="108" y="98"/>
                  </a:lnTo>
                  <a:lnTo>
                    <a:pt x="112" y="102"/>
                  </a:lnTo>
                  <a:lnTo>
                    <a:pt x="112" y="106"/>
                  </a:lnTo>
                  <a:lnTo>
                    <a:pt x="110" y="110"/>
                  </a:lnTo>
                  <a:lnTo>
                    <a:pt x="106" y="112"/>
                  </a:lnTo>
                  <a:lnTo>
                    <a:pt x="103" y="115"/>
                  </a:lnTo>
                  <a:lnTo>
                    <a:pt x="97" y="117"/>
                  </a:lnTo>
                  <a:lnTo>
                    <a:pt x="91" y="117"/>
                  </a:lnTo>
                  <a:lnTo>
                    <a:pt x="86" y="117"/>
                  </a:lnTo>
                  <a:lnTo>
                    <a:pt x="80" y="115"/>
                  </a:lnTo>
                  <a:lnTo>
                    <a:pt x="74" y="114"/>
                  </a:lnTo>
                  <a:lnTo>
                    <a:pt x="66" y="110"/>
                  </a:lnTo>
                  <a:lnTo>
                    <a:pt x="59" y="104"/>
                  </a:lnTo>
                  <a:lnTo>
                    <a:pt x="51" y="98"/>
                  </a:lnTo>
                  <a:lnTo>
                    <a:pt x="44" y="95"/>
                  </a:lnTo>
                  <a:lnTo>
                    <a:pt x="36" y="87"/>
                  </a:lnTo>
                  <a:lnTo>
                    <a:pt x="30" y="81"/>
                  </a:lnTo>
                  <a:lnTo>
                    <a:pt x="23" y="74"/>
                  </a:lnTo>
                  <a:lnTo>
                    <a:pt x="17" y="68"/>
                  </a:lnTo>
                  <a:lnTo>
                    <a:pt x="11" y="60"/>
                  </a:lnTo>
                  <a:lnTo>
                    <a:pt x="8" y="55"/>
                  </a:lnTo>
                  <a:lnTo>
                    <a:pt x="4" y="51"/>
                  </a:lnTo>
                  <a:lnTo>
                    <a:pt x="4" y="47"/>
                  </a:lnTo>
                  <a:lnTo>
                    <a:pt x="0" y="41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0" y="26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0" y="13"/>
                  </a:lnTo>
                  <a:lnTo>
                    <a:pt x="4" y="9"/>
                  </a:lnTo>
                  <a:lnTo>
                    <a:pt x="6" y="1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7" y="0"/>
                  </a:lnTo>
                  <a:lnTo>
                    <a:pt x="21" y="1"/>
                  </a:lnTo>
                  <a:lnTo>
                    <a:pt x="27" y="7"/>
                  </a:lnTo>
                  <a:lnTo>
                    <a:pt x="27" y="7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0" name="Freeform 62"/>
            <p:cNvSpPr>
              <a:spLocks/>
            </p:cNvSpPr>
            <p:nvPr/>
          </p:nvSpPr>
          <p:spPr bwMode="auto">
            <a:xfrm>
              <a:off x="8489950" y="4510088"/>
              <a:ext cx="90487" cy="95250"/>
            </a:xfrm>
            <a:custGeom>
              <a:avLst/>
              <a:gdLst/>
              <a:ahLst/>
              <a:cxnLst>
                <a:cxn ang="0">
                  <a:pos x="27" y="7"/>
                </a:cxn>
                <a:cxn ang="0">
                  <a:pos x="29" y="11"/>
                </a:cxn>
                <a:cxn ang="0">
                  <a:pos x="32" y="15"/>
                </a:cxn>
                <a:cxn ang="0">
                  <a:pos x="36" y="21"/>
                </a:cxn>
                <a:cxn ang="0">
                  <a:pos x="40" y="26"/>
                </a:cxn>
                <a:cxn ang="0">
                  <a:pos x="44" y="30"/>
                </a:cxn>
                <a:cxn ang="0">
                  <a:pos x="49" y="38"/>
                </a:cxn>
                <a:cxn ang="0">
                  <a:pos x="55" y="44"/>
                </a:cxn>
                <a:cxn ang="0">
                  <a:pos x="61" y="51"/>
                </a:cxn>
                <a:cxn ang="0">
                  <a:pos x="65" y="57"/>
                </a:cxn>
                <a:cxn ang="0">
                  <a:pos x="70" y="63"/>
                </a:cxn>
                <a:cxn ang="0">
                  <a:pos x="76" y="68"/>
                </a:cxn>
                <a:cxn ang="0">
                  <a:pos x="82" y="74"/>
                </a:cxn>
                <a:cxn ang="0">
                  <a:pos x="86" y="80"/>
                </a:cxn>
                <a:cxn ang="0">
                  <a:pos x="89" y="83"/>
                </a:cxn>
                <a:cxn ang="0">
                  <a:pos x="95" y="87"/>
                </a:cxn>
                <a:cxn ang="0">
                  <a:pos x="101" y="91"/>
                </a:cxn>
                <a:cxn ang="0">
                  <a:pos x="105" y="95"/>
                </a:cxn>
                <a:cxn ang="0">
                  <a:pos x="110" y="99"/>
                </a:cxn>
                <a:cxn ang="0">
                  <a:pos x="112" y="102"/>
                </a:cxn>
                <a:cxn ang="0">
                  <a:pos x="114" y="106"/>
                </a:cxn>
                <a:cxn ang="0">
                  <a:pos x="110" y="108"/>
                </a:cxn>
                <a:cxn ang="0">
                  <a:pos x="108" y="112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7" y="120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08"/>
                </a:cxn>
                <a:cxn ang="0">
                  <a:pos x="59" y="104"/>
                </a:cxn>
                <a:cxn ang="0">
                  <a:pos x="51" y="99"/>
                </a:cxn>
                <a:cxn ang="0">
                  <a:pos x="46" y="93"/>
                </a:cxn>
                <a:cxn ang="0">
                  <a:pos x="38" y="85"/>
                </a:cxn>
                <a:cxn ang="0">
                  <a:pos x="30" y="80"/>
                </a:cxn>
                <a:cxn ang="0">
                  <a:pos x="25" y="74"/>
                </a:cxn>
                <a:cxn ang="0">
                  <a:pos x="19" y="66"/>
                </a:cxn>
                <a:cxn ang="0">
                  <a:pos x="13" y="61"/>
                </a:cxn>
                <a:cxn ang="0">
                  <a:pos x="10" y="55"/>
                </a:cxn>
                <a:cxn ang="0">
                  <a:pos x="6" y="49"/>
                </a:cxn>
                <a:cxn ang="0">
                  <a:pos x="6" y="45"/>
                </a:cxn>
                <a:cxn ang="0">
                  <a:pos x="2" y="40"/>
                </a:cxn>
                <a:cxn ang="0">
                  <a:pos x="2" y="36"/>
                </a:cxn>
                <a:cxn ang="0">
                  <a:pos x="0" y="30"/>
                </a:cxn>
                <a:cxn ang="0">
                  <a:pos x="0" y="25"/>
                </a:cxn>
                <a:cxn ang="0">
                  <a:pos x="0" y="21"/>
                </a:cxn>
                <a:cxn ang="0">
                  <a:pos x="2" y="15"/>
                </a:cxn>
                <a:cxn ang="0">
                  <a:pos x="2" y="11"/>
                </a:cxn>
                <a:cxn ang="0">
                  <a:pos x="4" y="7"/>
                </a:cxn>
                <a:cxn ang="0">
                  <a:pos x="8" y="2"/>
                </a:cxn>
                <a:cxn ang="0">
                  <a:pos x="13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3" y="4"/>
                </a:cxn>
                <a:cxn ang="0">
                  <a:pos x="27" y="7"/>
                </a:cxn>
                <a:cxn ang="0">
                  <a:pos x="27" y="7"/>
                </a:cxn>
              </a:cxnLst>
              <a:rect l="0" t="0" r="r" b="b"/>
              <a:pathLst>
                <a:path w="114" h="120">
                  <a:moveTo>
                    <a:pt x="27" y="7"/>
                  </a:moveTo>
                  <a:lnTo>
                    <a:pt x="29" y="11"/>
                  </a:lnTo>
                  <a:lnTo>
                    <a:pt x="32" y="15"/>
                  </a:lnTo>
                  <a:lnTo>
                    <a:pt x="36" y="21"/>
                  </a:lnTo>
                  <a:lnTo>
                    <a:pt x="40" y="26"/>
                  </a:lnTo>
                  <a:lnTo>
                    <a:pt x="44" y="30"/>
                  </a:lnTo>
                  <a:lnTo>
                    <a:pt x="49" y="38"/>
                  </a:lnTo>
                  <a:lnTo>
                    <a:pt x="55" y="44"/>
                  </a:lnTo>
                  <a:lnTo>
                    <a:pt x="61" y="51"/>
                  </a:lnTo>
                  <a:lnTo>
                    <a:pt x="65" y="57"/>
                  </a:lnTo>
                  <a:lnTo>
                    <a:pt x="70" y="63"/>
                  </a:lnTo>
                  <a:lnTo>
                    <a:pt x="76" y="68"/>
                  </a:lnTo>
                  <a:lnTo>
                    <a:pt x="82" y="74"/>
                  </a:lnTo>
                  <a:lnTo>
                    <a:pt x="86" y="80"/>
                  </a:lnTo>
                  <a:lnTo>
                    <a:pt x="89" y="83"/>
                  </a:lnTo>
                  <a:lnTo>
                    <a:pt x="95" y="87"/>
                  </a:lnTo>
                  <a:lnTo>
                    <a:pt x="101" y="91"/>
                  </a:lnTo>
                  <a:lnTo>
                    <a:pt x="105" y="95"/>
                  </a:lnTo>
                  <a:lnTo>
                    <a:pt x="110" y="99"/>
                  </a:lnTo>
                  <a:lnTo>
                    <a:pt x="112" y="102"/>
                  </a:lnTo>
                  <a:lnTo>
                    <a:pt x="114" y="106"/>
                  </a:lnTo>
                  <a:lnTo>
                    <a:pt x="110" y="108"/>
                  </a:lnTo>
                  <a:lnTo>
                    <a:pt x="108" y="112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7" y="120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08"/>
                  </a:lnTo>
                  <a:lnTo>
                    <a:pt x="59" y="104"/>
                  </a:lnTo>
                  <a:lnTo>
                    <a:pt x="51" y="99"/>
                  </a:lnTo>
                  <a:lnTo>
                    <a:pt x="46" y="93"/>
                  </a:lnTo>
                  <a:lnTo>
                    <a:pt x="38" y="85"/>
                  </a:lnTo>
                  <a:lnTo>
                    <a:pt x="30" y="80"/>
                  </a:lnTo>
                  <a:lnTo>
                    <a:pt x="25" y="74"/>
                  </a:lnTo>
                  <a:lnTo>
                    <a:pt x="19" y="66"/>
                  </a:lnTo>
                  <a:lnTo>
                    <a:pt x="13" y="61"/>
                  </a:lnTo>
                  <a:lnTo>
                    <a:pt x="10" y="55"/>
                  </a:lnTo>
                  <a:lnTo>
                    <a:pt x="6" y="49"/>
                  </a:lnTo>
                  <a:lnTo>
                    <a:pt x="6" y="45"/>
                  </a:lnTo>
                  <a:lnTo>
                    <a:pt x="2" y="40"/>
                  </a:lnTo>
                  <a:lnTo>
                    <a:pt x="2" y="36"/>
                  </a:lnTo>
                  <a:lnTo>
                    <a:pt x="0" y="30"/>
                  </a:lnTo>
                  <a:lnTo>
                    <a:pt x="0" y="25"/>
                  </a:lnTo>
                  <a:lnTo>
                    <a:pt x="0" y="21"/>
                  </a:lnTo>
                  <a:lnTo>
                    <a:pt x="2" y="15"/>
                  </a:lnTo>
                  <a:lnTo>
                    <a:pt x="2" y="11"/>
                  </a:lnTo>
                  <a:lnTo>
                    <a:pt x="4" y="7"/>
                  </a:lnTo>
                  <a:lnTo>
                    <a:pt x="8" y="2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3" y="4"/>
                  </a:lnTo>
                  <a:lnTo>
                    <a:pt x="27" y="7"/>
                  </a:lnTo>
                  <a:lnTo>
                    <a:pt x="27" y="7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1" name="Freeform 63"/>
            <p:cNvSpPr>
              <a:spLocks/>
            </p:cNvSpPr>
            <p:nvPr/>
          </p:nvSpPr>
          <p:spPr bwMode="auto">
            <a:xfrm>
              <a:off x="8475663" y="4579938"/>
              <a:ext cx="88900" cy="95250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27" y="12"/>
                </a:cxn>
                <a:cxn ang="0">
                  <a:pos x="30" y="15"/>
                </a:cxn>
                <a:cxn ang="0">
                  <a:pos x="34" y="21"/>
                </a:cxn>
                <a:cxn ang="0">
                  <a:pos x="38" y="27"/>
                </a:cxn>
                <a:cxn ang="0">
                  <a:pos x="44" y="33"/>
                </a:cxn>
                <a:cxn ang="0">
                  <a:pos x="48" y="38"/>
                </a:cxn>
                <a:cxn ang="0">
                  <a:pos x="53" y="44"/>
                </a:cxn>
                <a:cxn ang="0">
                  <a:pos x="59" y="52"/>
                </a:cxn>
                <a:cxn ang="0">
                  <a:pos x="63" y="57"/>
                </a:cxn>
                <a:cxn ang="0">
                  <a:pos x="70" y="63"/>
                </a:cxn>
                <a:cxn ang="0">
                  <a:pos x="74" y="69"/>
                </a:cxn>
                <a:cxn ang="0">
                  <a:pos x="80" y="76"/>
                </a:cxn>
                <a:cxn ang="0">
                  <a:pos x="84" y="80"/>
                </a:cxn>
                <a:cxn ang="0">
                  <a:pos x="89" y="84"/>
                </a:cxn>
                <a:cxn ang="0">
                  <a:pos x="95" y="90"/>
                </a:cxn>
                <a:cxn ang="0">
                  <a:pos x="99" y="92"/>
                </a:cxn>
                <a:cxn ang="0">
                  <a:pos x="105" y="95"/>
                </a:cxn>
                <a:cxn ang="0">
                  <a:pos x="108" y="99"/>
                </a:cxn>
                <a:cxn ang="0">
                  <a:pos x="112" y="103"/>
                </a:cxn>
                <a:cxn ang="0">
                  <a:pos x="112" y="109"/>
                </a:cxn>
                <a:cxn ang="0">
                  <a:pos x="110" y="111"/>
                </a:cxn>
                <a:cxn ang="0">
                  <a:pos x="108" y="114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1" y="120"/>
                </a:cxn>
                <a:cxn ang="0">
                  <a:pos x="86" y="120"/>
                </a:cxn>
                <a:cxn ang="0">
                  <a:pos x="80" y="116"/>
                </a:cxn>
                <a:cxn ang="0">
                  <a:pos x="74" y="114"/>
                </a:cxn>
                <a:cxn ang="0">
                  <a:pos x="67" y="111"/>
                </a:cxn>
                <a:cxn ang="0">
                  <a:pos x="59" y="105"/>
                </a:cxn>
                <a:cxn ang="0">
                  <a:pos x="51" y="99"/>
                </a:cxn>
                <a:cxn ang="0">
                  <a:pos x="46" y="93"/>
                </a:cxn>
                <a:cxn ang="0">
                  <a:pos x="38" y="88"/>
                </a:cxn>
                <a:cxn ang="0">
                  <a:pos x="30" y="80"/>
                </a:cxn>
                <a:cxn ang="0">
                  <a:pos x="23" y="74"/>
                </a:cxn>
                <a:cxn ang="0">
                  <a:pos x="19" y="69"/>
                </a:cxn>
                <a:cxn ang="0">
                  <a:pos x="13" y="63"/>
                </a:cxn>
                <a:cxn ang="0">
                  <a:pos x="8" y="57"/>
                </a:cxn>
                <a:cxn ang="0">
                  <a:pos x="6" y="52"/>
                </a:cxn>
                <a:cxn ang="0">
                  <a:pos x="4" y="48"/>
                </a:cxn>
                <a:cxn ang="0">
                  <a:pos x="0" y="44"/>
                </a:cxn>
                <a:cxn ang="0">
                  <a:pos x="0" y="38"/>
                </a:cxn>
                <a:cxn ang="0">
                  <a:pos x="0" y="33"/>
                </a:cxn>
                <a:cxn ang="0">
                  <a:pos x="0" y="29"/>
                </a:cxn>
                <a:cxn ang="0">
                  <a:pos x="0" y="23"/>
                </a:cxn>
                <a:cxn ang="0">
                  <a:pos x="0" y="19"/>
                </a:cxn>
                <a:cxn ang="0">
                  <a:pos x="2" y="14"/>
                </a:cxn>
                <a:cxn ang="0">
                  <a:pos x="4" y="10"/>
                </a:cxn>
                <a:cxn ang="0">
                  <a:pos x="8" y="4"/>
                </a:cxn>
                <a:cxn ang="0">
                  <a:pos x="13" y="0"/>
                </a:cxn>
                <a:cxn ang="0">
                  <a:pos x="15" y="0"/>
                </a:cxn>
                <a:cxn ang="0">
                  <a:pos x="19" y="2"/>
                </a:cxn>
                <a:cxn ang="0">
                  <a:pos x="21" y="4"/>
                </a:cxn>
                <a:cxn ang="0">
                  <a:pos x="25" y="10"/>
                </a:cxn>
                <a:cxn ang="0">
                  <a:pos x="25" y="10"/>
                </a:cxn>
              </a:cxnLst>
              <a:rect l="0" t="0" r="r" b="b"/>
              <a:pathLst>
                <a:path w="112" h="120">
                  <a:moveTo>
                    <a:pt x="25" y="10"/>
                  </a:moveTo>
                  <a:lnTo>
                    <a:pt x="27" y="12"/>
                  </a:lnTo>
                  <a:lnTo>
                    <a:pt x="30" y="15"/>
                  </a:lnTo>
                  <a:lnTo>
                    <a:pt x="34" y="21"/>
                  </a:lnTo>
                  <a:lnTo>
                    <a:pt x="38" y="27"/>
                  </a:lnTo>
                  <a:lnTo>
                    <a:pt x="44" y="33"/>
                  </a:lnTo>
                  <a:lnTo>
                    <a:pt x="48" y="38"/>
                  </a:lnTo>
                  <a:lnTo>
                    <a:pt x="53" y="44"/>
                  </a:lnTo>
                  <a:lnTo>
                    <a:pt x="59" y="52"/>
                  </a:lnTo>
                  <a:lnTo>
                    <a:pt x="63" y="57"/>
                  </a:lnTo>
                  <a:lnTo>
                    <a:pt x="70" y="63"/>
                  </a:lnTo>
                  <a:lnTo>
                    <a:pt x="74" y="69"/>
                  </a:lnTo>
                  <a:lnTo>
                    <a:pt x="80" y="76"/>
                  </a:lnTo>
                  <a:lnTo>
                    <a:pt x="84" y="80"/>
                  </a:lnTo>
                  <a:lnTo>
                    <a:pt x="89" y="84"/>
                  </a:lnTo>
                  <a:lnTo>
                    <a:pt x="95" y="90"/>
                  </a:lnTo>
                  <a:lnTo>
                    <a:pt x="99" y="92"/>
                  </a:lnTo>
                  <a:lnTo>
                    <a:pt x="105" y="95"/>
                  </a:lnTo>
                  <a:lnTo>
                    <a:pt x="108" y="99"/>
                  </a:lnTo>
                  <a:lnTo>
                    <a:pt x="112" y="103"/>
                  </a:lnTo>
                  <a:lnTo>
                    <a:pt x="112" y="109"/>
                  </a:lnTo>
                  <a:lnTo>
                    <a:pt x="110" y="111"/>
                  </a:lnTo>
                  <a:lnTo>
                    <a:pt x="108" y="114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1" y="120"/>
                  </a:lnTo>
                  <a:lnTo>
                    <a:pt x="86" y="120"/>
                  </a:lnTo>
                  <a:lnTo>
                    <a:pt x="80" y="116"/>
                  </a:lnTo>
                  <a:lnTo>
                    <a:pt x="74" y="114"/>
                  </a:lnTo>
                  <a:lnTo>
                    <a:pt x="67" y="111"/>
                  </a:lnTo>
                  <a:lnTo>
                    <a:pt x="59" y="105"/>
                  </a:lnTo>
                  <a:lnTo>
                    <a:pt x="51" y="99"/>
                  </a:lnTo>
                  <a:lnTo>
                    <a:pt x="46" y="93"/>
                  </a:lnTo>
                  <a:lnTo>
                    <a:pt x="38" y="88"/>
                  </a:lnTo>
                  <a:lnTo>
                    <a:pt x="30" y="80"/>
                  </a:lnTo>
                  <a:lnTo>
                    <a:pt x="23" y="74"/>
                  </a:lnTo>
                  <a:lnTo>
                    <a:pt x="19" y="69"/>
                  </a:lnTo>
                  <a:lnTo>
                    <a:pt x="13" y="63"/>
                  </a:lnTo>
                  <a:lnTo>
                    <a:pt x="8" y="57"/>
                  </a:lnTo>
                  <a:lnTo>
                    <a:pt x="6" y="52"/>
                  </a:lnTo>
                  <a:lnTo>
                    <a:pt x="4" y="48"/>
                  </a:lnTo>
                  <a:lnTo>
                    <a:pt x="0" y="44"/>
                  </a:lnTo>
                  <a:lnTo>
                    <a:pt x="0" y="38"/>
                  </a:lnTo>
                  <a:lnTo>
                    <a:pt x="0" y="33"/>
                  </a:lnTo>
                  <a:lnTo>
                    <a:pt x="0" y="29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2" y="14"/>
                  </a:lnTo>
                  <a:lnTo>
                    <a:pt x="4" y="10"/>
                  </a:lnTo>
                  <a:lnTo>
                    <a:pt x="8" y="4"/>
                  </a:lnTo>
                  <a:lnTo>
                    <a:pt x="13" y="0"/>
                  </a:lnTo>
                  <a:lnTo>
                    <a:pt x="15" y="0"/>
                  </a:lnTo>
                  <a:lnTo>
                    <a:pt x="19" y="2"/>
                  </a:lnTo>
                  <a:lnTo>
                    <a:pt x="21" y="4"/>
                  </a:lnTo>
                  <a:lnTo>
                    <a:pt x="25" y="1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2" name="Freeform 64"/>
            <p:cNvSpPr>
              <a:spLocks/>
            </p:cNvSpPr>
            <p:nvPr/>
          </p:nvSpPr>
          <p:spPr bwMode="auto">
            <a:xfrm>
              <a:off x="8453438" y="4643438"/>
              <a:ext cx="88900" cy="95250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27" y="12"/>
                </a:cxn>
                <a:cxn ang="0">
                  <a:pos x="31" y="15"/>
                </a:cxn>
                <a:cxn ang="0">
                  <a:pos x="35" y="21"/>
                </a:cxn>
                <a:cxn ang="0">
                  <a:pos x="40" y="27"/>
                </a:cxn>
                <a:cxn ang="0">
                  <a:pos x="44" y="31"/>
                </a:cxn>
                <a:cxn ang="0">
                  <a:pos x="48" y="38"/>
                </a:cxn>
                <a:cxn ang="0">
                  <a:pos x="54" y="44"/>
                </a:cxn>
                <a:cxn ang="0">
                  <a:pos x="59" y="51"/>
                </a:cxn>
                <a:cxn ang="0">
                  <a:pos x="65" y="57"/>
                </a:cxn>
                <a:cxn ang="0">
                  <a:pos x="69" y="63"/>
                </a:cxn>
                <a:cxn ang="0">
                  <a:pos x="75" y="69"/>
                </a:cxn>
                <a:cxn ang="0">
                  <a:pos x="80" y="76"/>
                </a:cxn>
                <a:cxn ang="0">
                  <a:pos x="84" y="80"/>
                </a:cxn>
                <a:cxn ang="0">
                  <a:pos x="90" y="84"/>
                </a:cxn>
                <a:cxn ang="0">
                  <a:pos x="94" y="88"/>
                </a:cxn>
                <a:cxn ang="0">
                  <a:pos x="97" y="91"/>
                </a:cxn>
                <a:cxn ang="0">
                  <a:pos x="105" y="95"/>
                </a:cxn>
                <a:cxn ang="0">
                  <a:pos x="109" y="99"/>
                </a:cxn>
                <a:cxn ang="0">
                  <a:pos x="111" y="101"/>
                </a:cxn>
                <a:cxn ang="0">
                  <a:pos x="113" y="107"/>
                </a:cxn>
                <a:cxn ang="0">
                  <a:pos x="111" y="108"/>
                </a:cxn>
                <a:cxn ang="0">
                  <a:pos x="109" y="112"/>
                </a:cxn>
                <a:cxn ang="0">
                  <a:pos x="103" y="116"/>
                </a:cxn>
                <a:cxn ang="0">
                  <a:pos x="97" y="120"/>
                </a:cxn>
                <a:cxn ang="0">
                  <a:pos x="90" y="120"/>
                </a:cxn>
                <a:cxn ang="0">
                  <a:pos x="86" y="118"/>
                </a:cxn>
                <a:cxn ang="0">
                  <a:pos x="78" y="116"/>
                </a:cxn>
                <a:cxn ang="0">
                  <a:pos x="73" y="114"/>
                </a:cxn>
                <a:cxn ang="0">
                  <a:pos x="65" y="108"/>
                </a:cxn>
                <a:cxn ang="0">
                  <a:pos x="59" y="105"/>
                </a:cxn>
                <a:cxn ang="0">
                  <a:pos x="52" y="99"/>
                </a:cxn>
                <a:cxn ang="0">
                  <a:pos x="44" y="93"/>
                </a:cxn>
                <a:cxn ang="0">
                  <a:pos x="37" y="88"/>
                </a:cxn>
                <a:cxn ang="0">
                  <a:pos x="29" y="80"/>
                </a:cxn>
                <a:cxn ang="0">
                  <a:pos x="23" y="74"/>
                </a:cxn>
                <a:cxn ang="0">
                  <a:pos x="17" y="67"/>
                </a:cxn>
                <a:cxn ang="0">
                  <a:pos x="12" y="61"/>
                </a:cxn>
                <a:cxn ang="0">
                  <a:pos x="8" y="55"/>
                </a:cxn>
                <a:cxn ang="0">
                  <a:pos x="6" y="50"/>
                </a:cxn>
                <a:cxn ang="0">
                  <a:pos x="4" y="46"/>
                </a:cxn>
                <a:cxn ang="0">
                  <a:pos x="0" y="40"/>
                </a:cxn>
                <a:cxn ang="0">
                  <a:pos x="0" y="36"/>
                </a:cxn>
                <a:cxn ang="0">
                  <a:pos x="0" y="31"/>
                </a:cxn>
                <a:cxn ang="0">
                  <a:pos x="0" y="25"/>
                </a:cxn>
                <a:cxn ang="0">
                  <a:pos x="0" y="21"/>
                </a:cxn>
                <a:cxn ang="0">
                  <a:pos x="0" y="15"/>
                </a:cxn>
                <a:cxn ang="0">
                  <a:pos x="0" y="12"/>
                </a:cxn>
                <a:cxn ang="0">
                  <a:pos x="4" y="8"/>
                </a:cxn>
                <a:cxn ang="0">
                  <a:pos x="6" y="2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7" y="2"/>
                </a:cxn>
                <a:cxn ang="0">
                  <a:pos x="21" y="4"/>
                </a:cxn>
                <a:cxn ang="0">
                  <a:pos x="25" y="10"/>
                </a:cxn>
                <a:cxn ang="0">
                  <a:pos x="25" y="10"/>
                </a:cxn>
              </a:cxnLst>
              <a:rect l="0" t="0" r="r" b="b"/>
              <a:pathLst>
                <a:path w="113" h="120">
                  <a:moveTo>
                    <a:pt x="25" y="10"/>
                  </a:moveTo>
                  <a:lnTo>
                    <a:pt x="27" y="12"/>
                  </a:lnTo>
                  <a:lnTo>
                    <a:pt x="31" y="15"/>
                  </a:lnTo>
                  <a:lnTo>
                    <a:pt x="35" y="21"/>
                  </a:lnTo>
                  <a:lnTo>
                    <a:pt x="40" y="27"/>
                  </a:lnTo>
                  <a:lnTo>
                    <a:pt x="44" y="31"/>
                  </a:lnTo>
                  <a:lnTo>
                    <a:pt x="48" y="38"/>
                  </a:lnTo>
                  <a:lnTo>
                    <a:pt x="54" y="44"/>
                  </a:lnTo>
                  <a:lnTo>
                    <a:pt x="59" y="51"/>
                  </a:lnTo>
                  <a:lnTo>
                    <a:pt x="65" y="57"/>
                  </a:lnTo>
                  <a:lnTo>
                    <a:pt x="69" y="63"/>
                  </a:lnTo>
                  <a:lnTo>
                    <a:pt x="75" y="69"/>
                  </a:lnTo>
                  <a:lnTo>
                    <a:pt x="80" y="76"/>
                  </a:lnTo>
                  <a:lnTo>
                    <a:pt x="84" y="80"/>
                  </a:lnTo>
                  <a:lnTo>
                    <a:pt x="90" y="84"/>
                  </a:lnTo>
                  <a:lnTo>
                    <a:pt x="94" y="88"/>
                  </a:lnTo>
                  <a:lnTo>
                    <a:pt x="97" y="91"/>
                  </a:lnTo>
                  <a:lnTo>
                    <a:pt x="105" y="95"/>
                  </a:lnTo>
                  <a:lnTo>
                    <a:pt x="109" y="99"/>
                  </a:lnTo>
                  <a:lnTo>
                    <a:pt x="111" y="101"/>
                  </a:lnTo>
                  <a:lnTo>
                    <a:pt x="113" y="107"/>
                  </a:lnTo>
                  <a:lnTo>
                    <a:pt x="111" y="108"/>
                  </a:lnTo>
                  <a:lnTo>
                    <a:pt x="109" y="112"/>
                  </a:lnTo>
                  <a:lnTo>
                    <a:pt x="103" y="116"/>
                  </a:lnTo>
                  <a:lnTo>
                    <a:pt x="97" y="120"/>
                  </a:lnTo>
                  <a:lnTo>
                    <a:pt x="90" y="120"/>
                  </a:lnTo>
                  <a:lnTo>
                    <a:pt x="86" y="118"/>
                  </a:lnTo>
                  <a:lnTo>
                    <a:pt x="78" y="116"/>
                  </a:lnTo>
                  <a:lnTo>
                    <a:pt x="73" y="114"/>
                  </a:lnTo>
                  <a:lnTo>
                    <a:pt x="65" y="108"/>
                  </a:lnTo>
                  <a:lnTo>
                    <a:pt x="59" y="105"/>
                  </a:lnTo>
                  <a:lnTo>
                    <a:pt x="52" y="99"/>
                  </a:lnTo>
                  <a:lnTo>
                    <a:pt x="44" y="93"/>
                  </a:lnTo>
                  <a:lnTo>
                    <a:pt x="37" y="88"/>
                  </a:lnTo>
                  <a:lnTo>
                    <a:pt x="29" y="80"/>
                  </a:lnTo>
                  <a:lnTo>
                    <a:pt x="23" y="74"/>
                  </a:lnTo>
                  <a:lnTo>
                    <a:pt x="17" y="67"/>
                  </a:lnTo>
                  <a:lnTo>
                    <a:pt x="12" y="61"/>
                  </a:lnTo>
                  <a:lnTo>
                    <a:pt x="8" y="55"/>
                  </a:lnTo>
                  <a:lnTo>
                    <a:pt x="6" y="50"/>
                  </a:lnTo>
                  <a:lnTo>
                    <a:pt x="4" y="46"/>
                  </a:lnTo>
                  <a:lnTo>
                    <a:pt x="0" y="40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5"/>
                  </a:lnTo>
                  <a:lnTo>
                    <a:pt x="0" y="21"/>
                  </a:lnTo>
                  <a:lnTo>
                    <a:pt x="0" y="15"/>
                  </a:lnTo>
                  <a:lnTo>
                    <a:pt x="0" y="12"/>
                  </a:lnTo>
                  <a:lnTo>
                    <a:pt x="4" y="8"/>
                  </a:lnTo>
                  <a:lnTo>
                    <a:pt x="6" y="2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7" y="2"/>
                  </a:lnTo>
                  <a:lnTo>
                    <a:pt x="21" y="4"/>
                  </a:lnTo>
                  <a:lnTo>
                    <a:pt x="25" y="1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80806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13" name="Freeform 65"/>
            <p:cNvSpPr>
              <a:spLocks/>
            </p:cNvSpPr>
            <p:nvPr/>
          </p:nvSpPr>
          <p:spPr bwMode="auto">
            <a:xfrm>
              <a:off x="7802563" y="5602288"/>
              <a:ext cx="320675" cy="274638"/>
            </a:xfrm>
            <a:custGeom>
              <a:avLst/>
              <a:gdLst/>
              <a:ahLst/>
              <a:cxnLst>
                <a:cxn ang="0">
                  <a:pos x="91" y="12"/>
                </a:cxn>
                <a:cxn ang="0">
                  <a:pos x="78" y="15"/>
                </a:cxn>
                <a:cxn ang="0">
                  <a:pos x="63" y="21"/>
                </a:cxn>
                <a:cxn ang="0">
                  <a:pos x="47" y="27"/>
                </a:cxn>
                <a:cxn ang="0">
                  <a:pos x="32" y="34"/>
                </a:cxn>
                <a:cxn ang="0">
                  <a:pos x="15" y="44"/>
                </a:cxn>
                <a:cxn ang="0">
                  <a:pos x="2" y="67"/>
                </a:cxn>
                <a:cxn ang="0">
                  <a:pos x="0" y="78"/>
                </a:cxn>
                <a:cxn ang="0">
                  <a:pos x="6" y="93"/>
                </a:cxn>
                <a:cxn ang="0">
                  <a:pos x="19" y="108"/>
                </a:cxn>
                <a:cxn ang="0">
                  <a:pos x="42" y="127"/>
                </a:cxn>
                <a:cxn ang="0">
                  <a:pos x="55" y="139"/>
                </a:cxn>
                <a:cxn ang="0">
                  <a:pos x="70" y="152"/>
                </a:cxn>
                <a:cxn ang="0">
                  <a:pos x="87" y="166"/>
                </a:cxn>
                <a:cxn ang="0">
                  <a:pos x="108" y="179"/>
                </a:cxn>
                <a:cxn ang="0">
                  <a:pos x="127" y="192"/>
                </a:cxn>
                <a:cxn ang="0">
                  <a:pos x="148" y="207"/>
                </a:cxn>
                <a:cxn ang="0">
                  <a:pos x="169" y="223"/>
                </a:cxn>
                <a:cxn ang="0">
                  <a:pos x="192" y="238"/>
                </a:cxn>
                <a:cxn ang="0">
                  <a:pos x="213" y="251"/>
                </a:cxn>
                <a:cxn ang="0">
                  <a:pos x="234" y="264"/>
                </a:cxn>
                <a:cxn ang="0">
                  <a:pos x="255" y="278"/>
                </a:cxn>
                <a:cxn ang="0">
                  <a:pos x="276" y="289"/>
                </a:cxn>
                <a:cxn ang="0">
                  <a:pos x="295" y="302"/>
                </a:cxn>
                <a:cxn ang="0">
                  <a:pos x="312" y="312"/>
                </a:cxn>
                <a:cxn ang="0">
                  <a:pos x="329" y="321"/>
                </a:cxn>
                <a:cxn ang="0">
                  <a:pos x="344" y="331"/>
                </a:cxn>
                <a:cxn ang="0">
                  <a:pos x="369" y="342"/>
                </a:cxn>
                <a:cxn ang="0">
                  <a:pos x="382" y="346"/>
                </a:cxn>
                <a:cxn ang="0">
                  <a:pos x="395" y="346"/>
                </a:cxn>
                <a:cxn ang="0">
                  <a:pos x="403" y="335"/>
                </a:cxn>
                <a:cxn ang="0">
                  <a:pos x="397" y="314"/>
                </a:cxn>
                <a:cxn ang="0">
                  <a:pos x="384" y="291"/>
                </a:cxn>
                <a:cxn ang="0">
                  <a:pos x="363" y="268"/>
                </a:cxn>
                <a:cxn ang="0">
                  <a:pos x="346" y="257"/>
                </a:cxn>
                <a:cxn ang="0">
                  <a:pos x="329" y="245"/>
                </a:cxn>
                <a:cxn ang="0">
                  <a:pos x="312" y="232"/>
                </a:cxn>
                <a:cxn ang="0">
                  <a:pos x="291" y="213"/>
                </a:cxn>
                <a:cxn ang="0">
                  <a:pos x="270" y="198"/>
                </a:cxn>
                <a:cxn ang="0">
                  <a:pos x="249" y="181"/>
                </a:cxn>
                <a:cxn ang="0">
                  <a:pos x="232" y="162"/>
                </a:cxn>
                <a:cxn ang="0">
                  <a:pos x="215" y="147"/>
                </a:cxn>
                <a:cxn ang="0">
                  <a:pos x="201" y="129"/>
                </a:cxn>
                <a:cxn ang="0">
                  <a:pos x="194" y="114"/>
                </a:cxn>
                <a:cxn ang="0">
                  <a:pos x="194" y="95"/>
                </a:cxn>
                <a:cxn ang="0">
                  <a:pos x="199" y="76"/>
                </a:cxn>
                <a:cxn ang="0">
                  <a:pos x="209" y="59"/>
                </a:cxn>
                <a:cxn ang="0">
                  <a:pos x="213" y="42"/>
                </a:cxn>
                <a:cxn ang="0">
                  <a:pos x="213" y="29"/>
                </a:cxn>
                <a:cxn ang="0">
                  <a:pos x="201" y="17"/>
                </a:cxn>
                <a:cxn ang="0">
                  <a:pos x="188" y="10"/>
                </a:cxn>
                <a:cxn ang="0">
                  <a:pos x="169" y="4"/>
                </a:cxn>
                <a:cxn ang="0">
                  <a:pos x="150" y="0"/>
                </a:cxn>
                <a:cxn ang="0">
                  <a:pos x="127" y="2"/>
                </a:cxn>
                <a:cxn ang="0">
                  <a:pos x="110" y="6"/>
                </a:cxn>
                <a:cxn ang="0">
                  <a:pos x="101" y="10"/>
                </a:cxn>
              </a:cxnLst>
              <a:rect l="0" t="0" r="r" b="b"/>
              <a:pathLst>
                <a:path w="403" h="348">
                  <a:moveTo>
                    <a:pt x="101" y="10"/>
                  </a:moveTo>
                  <a:lnTo>
                    <a:pt x="95" y="10"/>
                  </a:lnTo>
                  <a:lnTo>
                    <a:pt x="91" y="12"/>
                  </a:lnTo>
                  <a:lnTo>
                    <a:pt x="87" y="12"/>
                  </a:lnTo>
                  <a:lnTo>
                    <a:pt x="83" y="13"/>
                  </a:lnTo>
                  <a:lnTo>
                    <a:pt x="78" y="15"/>
                  </a:lnTo>
                  <a:lnTo>
                    <a:pt x="72" y="17"/>
                  </a:lnTo>
                  <a:lnTo>
                    <a:pt x="68" y="17"/>
                  </a:lnTo>
                  <a:lnTo>
                    <a:pt x="63" y="21"/>
                  </a:lnTo>
                  <a:lnTo>
                    <a:pt x="57" y="23"/>
                  </a:lnTo>
                  <a:lnTo>
                    <a:pt x="53" y="25"/>
                  </a:lnTo>
                  <a:lnTo>
                    <a:pt x="47" y="27"/>
                  </a:lnTo>
                  <a:lnTo>
                    <a:pt x="42" y="29"/>
                  </a:lnTo>
                  <a:lnTo>
                    <a:pt x="38" y="31"/>
                  </a:lnTo>
                  <a:lnTo>
                    <a:pt x="32" y="34"/>
                  </a:lnTo>
                  <a:lnTo>
                    <a:pt x="28" y="36"/>
                  </a:lnTo>
                  <a:lnTo>
                    <a:pt x="25" y="40"/>
                  </a:lnTo>
                  <a:lnTo>
                    <a:pt x="15" y="44"/>
                  </a:lnTo>
                  <a:lnTo>
                    <a:pt x="9" y="51"/>
                  </a:lnTo>
                  <a:lnTo>
                    <a:pt x="4" y="57"/>
                  </a:lnTo>
                  <a:lnTo>
                    <a:pt x="2" y="67"/>
                  </a:lnTo>
                  <a:lnTo>
                    <a:pt x="0" y="69"/>
                  </a:lnTo>
                  <a:lnTo>
                    <a:pt x="0" y="74"/>
                  </a:lnTo>
                  <a:lnTo>
                    <a:pt x="0" y="78"/>
                  </a:lnTo>
                  <a:lnTo>
                    <a:pt x="2" y="84"/>
                  </a:lnTo>
                  <a:lnTo>
                    <a:pt x="2" y="88"/>
                  </a:lnTo>
                  <a:lnTo>
                    <a:pt x="6" y="93"/>
                  </a:lnTo>
                  <a:lnTo>
                    <a:pt x="9" y="97"/>
                  </a:lnTo>
                  <a:lnTo>
                    <a:pt x="15" y="103"/>
                  </a:lnTo>
                  <a:lnTo>
                    <a:pt x="19" y="108"/>
                  </a:lnTo>
                  <a:lnTo>
                    <a:pt x="25" y="114"/>
                  </a:lnTo>
                  <a:lnTo>
                    <a:pt x="32" y="122"/>
                  </a:lnTo>
                  <a:lnTo>
                    <a:pt x="42" y="127"/>
                  </a:lnTo>
                  <a:lnTo>
                    <a:pt x="45" y="131"/>
                  </a:lnTo>
                  <a:lnTo>
                    <a:pt x="49" y="135"/>
                  </a:lnTo>
                  <a:lnTo>
                    <a:pt x="55" y="139"/>
                  </a:lnTo>
                  <a:lnTo>
                    <a:pt x="61" y="143"/>
                  </a:lnTo>
                  <a:lnTo>
                    <a:pt x="66" y="148"/>
                  </a:lnTo>
                  <a:lnTo>
                    <a:pt x="70" y="152"/>
                  </a:lnTo>
                  <a:lnTo>
                    <a:pt x="76" y="156"/>
                  </a:lnTo>
                  <a:lnTo>
                    <a:pt x="83" y="162"/>
                  </a:lnTo>
                  <a:lnTo>
                    <a:pt x="87" y="166"/>
                  </a:lnTo>
                  <a:lnTo>
                    <a:pt x="95" y="169"/>
                  </a:lnTo>
                  <a:lnTo>
                    <a:pt x="101" y="173"/>
                  </a:lnTo>
                  <a:lnTo>
                    <a:pt x="108" y="179"/>
                  </a:lnTo>
                  <a:lnTo>
                    <a:pt x="114" y="183"/>
                  </a:lnTo>
                  <a:lnTo>
                    <a:pt x="120" y="188"/>
                  </a:lnTo>
                  <a:lnTo>
                    <a:pt x="127" y="192"/>
                  </a:lnTo>
                  <a:lnTo>
                    <a:pt x="135" y="198"/>
                  </a:lnTo>
                  <a:lnTo>
                    <a:pt x="142" y="202"/>
                  </a:lnTo>
                  <a:lnTo>
                    <a:pt x="148" y="207"/>
                  </a:lnTo>
                  <a:lnTo>
                    <a:pt x="156" y="211"/>
                  </a:lnTo>
                  <a:lnTo>
                    <a:pt x="163" y="217"/>
                  </a:lnTo>
                  <a:lnTo>
                    <a:pt x="169" y="223"/>
                  </a:lnTo>
                  <a:lnTo>
                    <a:pt x="177" y="226"/>
                  </a:lnTo>
                  <a:lnTo>
                    <a:pt x="184" y="232"/>
                  </a:lnTo>
                  <a:lnTo>
                    <a:pt x="192" y="238"/>
                  </a:lnTo>
                  <a:lnTo>
                    <a:pt x="199" y="242"/>
                  </a:lnTo>
                  <a:lnTo>
                    <a:pt x="207" y="245"/>
                  </a:lnTo>
                  <a:lnTo>
                    <a:pt x="213" y="251"/>
                  </a:lnTo>
                  <a:lnTo>
                    <a:pt x="220" y="255"/>
                  </a:lnTo>
                  <a:lnTo>
                    <a:pt x="228" y="259"/>
                  </a:lnTo>
                  <a:lnTo>
                    <a:pt x="234" y="264"/>
                  </a:lnTo>
                  <a:lnTo>
                    <a:pt x="241" y="268"/>
                  </a:lnTo>
                  <a:lnTo>
                    <a:pt x="249" y="274"/>
                  </a:lnTo>
                  <a:lnTo>
                    <a:pt x="255" y="278"/>
                  </a:lnTo>
                  <a:lnTo>
                    <a:pt x="262" y="281"/>
                  </a:lnTo>
                  <a:lnTo>
                    <a:pt x="268" y="285"/>
                  </a:lnTo>
                  <a:lnTo>
                    <a:pt x="276" y="289"/>
                  </a:lnTo>
                  <a:lnTo>
                    <a:pt x="281" y="293"/>
                  </a:lnTo>
                  <a:lnTo>
                    <a:pt x="289" y="297"/>
                  </a:lnTo>
                  <a:lnTo>
                    <a:pt x="295" y="302"/>
                  </a:lnTo>
                  <a:lnTo>
                    <a:pt x="302" y="306"/>
                  </a:lnTo>
                  <a:lnTo>
                    <a:pt x="306" y="310"/>
                  </a:lnTo>
                  <a:lnTo>
                    <a:pt x="312" y="312"/>
                  </a:lnTo>
                  <a:lnTo>
                    <a:pt x="317" y="316"/>
                  </a:lnTo>
                  <a:lnTo>
                    <a:pt x="323" y="319"/>
                  </a:lnTo>
                  <a:lnTo>
                    <a:pt x="329" y="321"/>
                  </a:lnTo>
                  <a:lnTo>
                    <a:pt x="334" y="325"/>
                  </a:lnTo>
                  <a:lnTo>
                    <a:pt x="338" y="327"/>
                  </a:lnTo>
                  <a:lnTo>
                    <a:pt x="344" y="331"/>
                  </a:lnTo>
                  <a:lnTo>
                    <a:pt x="354" y="335"/>
                  </a:lnTo>
                  <a:lnTo>
                    <a:pt x="361" y="338"/>
                  </a:lnTo>
                  <a:lnTo>
                    <a:pt x="369" y="342"/>
                  </a:lnTo>
                  <a:lnTo>
                    <a:pt x="374" y="344"/>
                  </a:lnTo>
                  <a:lnTo>
                    <a:pt x="378" y="346"/>
                  </a:lnTo>
                  <a:lnTo>
                    <a:pt x="382" y="346"/>
                  </a:lnTo>
                  <a:lnTo>
                    <a:pt x="386" y="346"/>
                  </a:lnTo>
                  <a:lnTo>
                    <a:pt x="390" y="348"/>
                  </a:lnTo>
                  <a:lnTo>
                    <a:pt x="395" y="346"/>
                  </a:lnTo>
                  <a:lnTo>
                    <a:pt x="399" y="344"/>
                  </a:lnTo>
                  <a:lnTo>
                    <a:pt x="401" y="338"/>
                  </a:lnTo>
                  <a:lnTo>
                    <a:pt x="403" y="335"/>
                  </a:lnTo>
                  <a:lnTo>
                    <a:pt x="401" y="329"/>
                  </a:lnTo>
                  <a:lnTo>
                    <a:pt x="401" y="323"/>
                  </a:lnTo>
                  <a:lnTo>
                    <a:pt x="397" y="314"/>
                  </a:lnTo>
                  <a:lnTo>
                    <a:pt x="393" y="306"/>
                  </a:lnTo>
                  <a:lnTo>
                    <a:pt x="388" y="299"/>
                  </a:lnTo>
                  <a:lnTo>
                    <a:pt x="384" y="291"/>
                  </a:lnTo>
                  <a:lnTo>
                    <a:pt x="378" y="283"/>
                  </a:lnTo>
                  <a:lnTo>
                    <a:pt x="371" y="276"/>
                  </a:lnTo>
                  <a:lnTo>
                    <a:pt x="363" y="268"/>
                  </a:lnTo>
                  <a:lnTo>
                    <a:pt x="357" y="264"/>
                  </a:lnTo>
                  <a:lnTo>
                    <a:pt x="352" y="259"/>
                  </a:lnTo>
                  <a:lnTo>
                    <a:pt x="346" y="257"/>
                  </a:lnTo>
                  <a:lnTo>
                    <a:pt x="340" y="253"/>
                  </a:lnTo>
                  <a:lnTo>
                    <a:pt x="336" y="249"/>
                  </a:lnTo>
                  <a:lnTo>
                    <a:pt x="329" y="245"/>
                  </a:lnTo>
                  <a:lnTo>
                    <a:pt x="323" y="240"/>
                  </a:lnTo>
                  <a:lnTo>
                    <a:pt x="317" y="236"/>
                  </a:lnTo>
                  <a:lnTo>
                    <a:pt x="312" y="232"/>
                  </a:lnTo>
                  <a:lnTo>
                    <a:pt x="304" y="226"/>
                  </a:lnTo>
                  <a:lnTo>
                    <a:pt x="296" y="219"/>
                  </a:lnTo>
                  <a:lnTo>
                    <a:pt x="291" y="213"/>
                  </a:lnTo>
                  <a:lnTo>
                    <a:pt x="283" y="209"/>
                  </a:lnTo>
                  <a:lnTo>
                    <a:pt x="276" y="204"/>
                  </a:lnTo>
                  <a:lnTo>
                    <a:pt x="270" y="198"/>
                  </a:lnTo>
                  <a:lnTo>
                    <a:pt x="262" y="192"/>
                  </a:lnTo>
                  <a:lnTo>
                    <a:pt x="257" y="186"/>
                  </a:lnTo>
                  <a:lnTo>
                    <a:pt x="249" y="181"/>
                  </a:lnTo>
                  <a:lnTo>
                    <a:pt x="243" y="173"/>
                  </a:lnTo>
                  <a:lnTo>
                    <a:pt x="236" y="167"/>
                  </a:lnTo>
                  <a:lnTo>
                    <a:pt x="232" y="162"/>
                  </a:lnTo>
                  <a:lnTo>
                    <a:pt x="226" y="156"/>
                  </a:lnTo>
                  <a:lnTo>
                    <a:pt x="220" y="150"/>
                  </a:lnTo>
                  <a:lnTo>
                    <a:pt x="215" y="147"/>
                  </a:lnTo>
                  <a:lnTo>
                    <a:pt x="211" y="141"/>
                  </a:lnTo>
                  <a:lnTo>
                    <a:pt x="205" y="135"/>
                  </a:lnTo>
                  <a:lnTo>
                    <a:pt x="201" y="129"/>
                  </a:lnTo>
                  <a:lnTo>
                    <a:pt x="199" y="126"/>
                  </a:lnTo>
                  <a:lnTo>
                    <a:pt x="196" y="122"/>
                  </a:lnTo>
                  <a:lnTo>
                    <a:pt x="194" y="114"/>
                  </a:lnTo>
                  <a:lnTo>
                    <a:pt x="192" y="107"/>
                  </a:lnTo>
                  <a:lnTo>
                    <a:pt x="192" y="101"/>
                  </a:lnTo>
                  <a:lnTo>
                    <a:pt x="194" y="95"/>
                  </a:lnTo>
                  <a:lnTo>
                    <a:pt x="194" y="88"/>
                  </a:lnTo>
                  <a:lnTo>
                    <a:pt x="198" y="82"/>
                  </a:lnTo>
                  <a:lnTo>
                    <a:pt x="199" y="76"/>
                  </a:lnTo>
                  <a:lnTo>
                    <a:pt x="201" y="69"/>
                  </a:lnTo>
                  <a:lnTo>
                    <a:pt x="205" y="63"/>
                  </a:lnTo>
                  <a:lnTo>
                    <a:pt x="209" y="59"/>
                  </a:lnTo>
                  <a:lnTo>
                    <a:pt x="209" y="53"/>
                  </a:lnTo>
                  <a:lnTo>
                    <a:pt x="211" y="48"/>
                  </a:lnTo>
                  <a:lnTo>
                    <a:pt x="213" y="42"/>
                  </a:lnTo>
                  <a:lnTo>
                    <a:pt x="213" y="38"/>
                  </a:lnTo>
                  <a:lnTo>
                    <a:pt x="213" y="32"/>
                  </a:lnTo>
                  <a:lnTo>
                    <a:pt x="213" y="29"/>
                  </a:lnTo>
                  <a:lnTo>
                    <a:pt x="209" y="25"/>
                  </a:lnTo>
                  <a:lnTo>
                    <a:pt x="207" y="23"/>
                  </a:lnTo>
                  <a:lnTo>
                    <a:pt x="201" y="17"/>
                  </a:lnTo>
                  <a:lnTo>
                    <a:pt x="196" y="15"/>
                  </a:lnTo>
                  <a:lnTo>
                    <a:pt x="192" y="12"/>
                  </a:lnTo>
                  <a:lnTo>
                    <a:pt x="188" y="10"/>
                  </a:lnTo>
                  <a:lnTo>
                    <a:pt x="182" y="8"/>
                  </a:lnTo>
                  <a:lnTo>
                    <a:pt x="175" y="6"/>
                  </a:lnTo>
                  <a:lnTo>
                    <a:pt x="169" y="4"/>
                  </a:lnTo>
                  <a:lnTo>
                    <a:pt x="163" y="2"/>
                  </a:lnTo>
                  <a:lnTo>
                    <a:pt x="156" y="0"/>
                  </a:lnTo>
                  <a:lnTo>
                    <a:pt x="150" y="0"/>
                  </a:lnTo>
                  <a:lnTo>
                    <a:pt x="142" y="0"/>
                  </a:lnTo>
                  <a:lnTo>
                    <a:pt x="137" y="2"/>
                  </a:lnTo>
                  <a:lnTo>
                    <a:pt x="127" y="2"/>
                  </a:lnTo>
                  <a:lnTo>
                    <a:pt x="118" y="4"/>
                  </a:lnTo>
                  <a:lnTo>
                    <a:pt x="114" y="4"/>
                  </a:lnTo>
                  <a:lnTo>
                    <a:pt x="110" y="6"/>
                  </a:lnTo>
                  <a:lnTo>
                    <a:pt x="104" y="8"/>
                  </a:lnTo>
                  <a:lnTo>
                    <a:pt x="101" y="10"/>
                  </a:lnTo>
                  <a:lnTo>
                    <a:pt x="101" y="10"/>
                  </a:lnTo>
                  <a:close/>
                </a:path>
              </a:pathLst>
            </a:custGeom>
            <a:solidFill>
              <a:srgbClr val="FFFFD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2115" name="Picture 67" descr="C:\Users\Správce\AppData\Local\Microsoft\Windows\Temporary Internet Files\Content.IE5\171WYX5T\MC9002149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5013176"/>
            <a:ext cx="1251823" cy="1296144"/>
          </a:xfrm>
          <a:prstGeom prst="rect">
            <a:avLst/>
          </a:prstGeom>
          <a:noFill/>
        </p:spPr>
      </p:pic>
      <p:pic>
        <p:nvPicPr>
          <p:cNvPr id="2117" name="Picture 69" descr="C:\Users\Správce\AppData\Local\Microsoft\Windows\Temporary Internet Files\Content.IE5\171WYX5T\MC90015561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5157192"/>
            <a:ext cx="1196230" cy="1220769"/>
          </a:xfrm>
          <a:prstGeom prst="rect">
            <a:avLst/>
          </a:prstGeom>
          <a:noFill/>
        </p:spPr>
      </p:pic>
      <p:pic>
        <p:nvPicPr>
          <p:cNvPr id="2118" name="Picture 70" descr="C:\Users\Správce\AppData\Local\Microsoft\Windows\Temporary Internet Files\Content.IE5\ZWGENZGZ\MC9002522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573016"/>
            <a:ext cx="1006430" cy="1173658"/>
          </a:xfrm>
          <a:prstGeom prst="rect">
            <a:avLst/>
          </a:prstGeom>
          <a:noFill/>
        </p:spPr>
      </p:pic>
      <p:pic>
        <p:nvPicPr>
          <p:cNvPr id="2119" name="Picture 71" descr="C:\Users\Správce\AppData\Local\Microsoft\Windows\Temporary Internet Files\Content.IE5\ZWGENZGZ\MC90043471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3501008"/>
            <a:ext cx="381584" cy="896168"/>
          </a:xfrm>
          <a:prstGeom prst="rect">
            <a:avLst/>
          </a:prstGeom>
          <a:noFill/>
        </p:spPr>
      </p:pic>
      <p:pic>
        <p:nvPicPr>
          <p:cNvPr id="2120" name="Picture 72" descr="C:\Users\Správce\AppData\Local\Microsoft\Windows\Temporary Internet Files\Content.IE5\171WYX5T\MC90028252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4581128"/>
            <a:ext cx="758843" cy="769540"/>
          </a:xfrm>
          <a:prstGeom prst="rect">
            <a:avLst/>
          </a:prstGeom>
          <a:noFill/>
        </p:spPr>
      </p:pic>
      <p:sp>
        <p:nvSpPr>
          <p:cNvPr id="74" name="TextovéPole 73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Pojmenuj zboží ve výloze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elektro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619672" y="620688"/>
            <a:ext cx="6336704" cy="5976664"/>
            <a:chOff x="1619672" y="620688"/>
            <a:chExt cx="6336704" cy="5976664"/>
          </a:xfrm>
        </p:grpSpPr>
        <p:sp>
          <p:nvSpPr>
            <p:cNvPr id="4" name="Obdélník 3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131840" y="2492896"/>
              <a:ext cx="3240360" cy="646331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DROGERIE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4098" name="Picture 2" descr="C:\Users\Správce\AppData\Local\Microsoft\Windows\Temporary Internet Files\Content.IE5\L5NI8FY0\MC9003125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68726" y="3573016"/>
            <a:ext cx="595220" cy="1327798"/>
          </a:xfrm>
          <a:prstGeom prst="rect">
            <a:avLst/>
          </a:prstGeom>
          <a:noFill/>
        </p:spPr>
      </p:pic>
      <p:pic>
        <p:nvPicPr>
          <p:cNvPr id="4100" name="Picture 4" descr="C:\Users\Správce\AppData\Local\Microsoft\Windows\Temporary Internet Files\Content.IE5\171WYX5T\MC9000168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2698" y="4365179"/>
            <a:ext cx="1145282" cy="1039075"/>
          </a:xfrm>
          <a:prstGeom prst="rect">
            <a:avLst/>
          </a:prstGeom>
          <a:noFill/>
        </p:spPr>
      </p:pic>
      <p:pic>
        <p:nvPicPr>
          <p:cNvPr id="4101" name="Picture 5" descr="C:\Users\Správce\AppData\Local\Microsoft\Windows\Temporary Internet Files\Content.IE5\S8K8ZDFZ\MC9004126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09866" y="5373216"/>
            <a:ext cx="1374102" cy="766025"/>
          </a:xfrm>
          <a:prstGeom prst="rect">
            <a:avLst/>
          </a:prstGeom>
          <a:noFill/>
        </p:spPr>
      </p:pic>
      <p:pic>
        <p:nvPicPr>
          <p:cNvPr id="4102" name="Picture 6" descr="C:\Users\Správce\AppData\Local\Microsoft\Windows\Temporary Internet Files\Content.IE5\L5NI8FY0\MC90021543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5013176"/>
            <a:ext cx="1145818" cy="1389409"/>
          </a:xfrm>
          <a:prstGeom prst="rect">
            <a:avLst/>
          </a:prstGeom>
          <a:noFill/>
        </p:spPr>
      </p:pic>
      <p:pic>
        <p:nvPicPr>
          <p:cNvPr id="4104" name="Picture 8" descr="C:\Users\Správce\AppData\Local\Microsoft\Windows\Temporary Internet Files\Content.IE5\ZWGENZGZ\MC90023868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3501008"/>
            <a:ext cx="1020465" cy="102861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0" y="836712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Pojmenuj zboží ve výloze drogerie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95536" y="2132856"/>
            <a:ext cx="4104456" cy="4005064"/>
            <a:chOff x="1619672" y="620688"/>
            <a:chExt cx="6336704" cy="5976664"/>
          </a:xfrm>
        </p:grpSpPr>
        <p:sp>
          <p:nvSpPr>
            <p:cNvPr id="3" name="Obdélník 2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" name="Přímá spojovací čára 3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ovací čára 4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3131840" y="2492896"/>
              <a:ext cx="3168352" cy="766364"/>
            </a:xfrm>
            <a:prstGeom prst="rect">
              <a:avLst/>
            </a:prstGeom>
            <a:solidFill>
              <a:schemeClr val="accent4"/>
            </a:solidFill>
            <a:ln>
              <a:solidFill>
                <a:schemeClr val="accent4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788024" y="2060848"/>
            <a:ext cx="4104456" cy="4005064"/>
            <a:chOff x="1619672" y="620688"/>
            <a:chExt cx="6336704" cy="5976664"/>
          </a:xfrm>
          <a:noFill/>
        </p:grpSpPr>
        <p:sp>
          <p:nvSpPr>
            <p:cNvPr id="8" name="Obdélník 7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grpFill/>
            <a:ln w="762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ovací čára 8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grpFill/>
            <a:ln w="762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9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grpFill/>
            <a:ln w="762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3131840" y="2492896"/>
              <a:ext cx="3168352" cy="766364"/>
            </a:xfrm>
            <a:prstGeom prst="rect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5122" name="Picture 2" descr="C:\Users\Správce\AppData\Local\Microsoft\Windows\Temporary Internet Files\Content.IE5\S8K8ZDFZ\MP9004424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077072"/>
            <a:ext cx="1008112" cy="1512168"/>
          </a:xfrm>
          <a:prstGeom prst="rect">
            <a:avLst/>
          </a:prstGeom>
          <a:noFill/>
        </p:spPr>
      </p:pic>
      <p:grpSp>
        <p:nvGrpSpPr>
          <p:cNvPr id="15" name="Skupina 14"/>
          <p:cNvGrpSpPr/>
          <p:nvPr/>
        </p:nvGrpSpPr>
        <p:grpSpPr>
          <a:xfrm>
            <a:off x="7020272" y="4005064"/>
            <a:ext cx="1016000" cy="792088"/>
            <a:chOff x="8892480" y="3140968"/>
            <a:chExt cx="1267520" cy="1139475"/>
          </a:xfrm>
        </p:grpSpPr>
        <p:pic>
          <p:nvPicPr>
            <p:cNvPr id="5123" name="Picture 3" descr="C:\Users\Správce\AppData\Local\Microsoft\Windows\Temporary Internet Files\Content.IE5\L5NI8FY0\MC900335745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8892480" y="3140968"/>
              <a:ext cx="1115120" cy="987075"/>
            </a:xfrm>
            <a:prstGeom prst="rect">
              <a:avLst/>
            </a:prstGeom>
            <a:noFill/>
          </p:spPr>
        </p:pic>
        <p:pic>
          <p:nvPicPr>
            <p:cNvPr id="14" name="Picture 3" descr="C:\Users\Správce\AppData\Local\Microsoft\Windows\Temporary Internet Files\Content.IE5\L5NI8FY0\MC900335745[1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044880" y="3293368"/>
              <a:ext cx="1115120" cy="987075"/>
            </a:xfrm>
            <a:prstGeom prst="rect">
              <a:avLst/>
            </a:prstGeom>
            <a:noFill/>
          </p:spPr>
        </p:pic>
      </p:grpSp>
      <p:sp>
        <p:nvSpPr>
          <p:cNvPr id="5126" name="AutoShape 6"/>
          <p:cNvSpPr>
            <a:spLocks noChangeAspect="1" noChangeArrowheads="1" noTextEdit="1"/>
          </p:cNvSpPr>
          <p:nvPr/>
        </p:nvSpPr>
        <p:spPr bwMode="auto">
          <a:xfrm>
            <a:off x="6507163" y="1590675"/>
            <a:ext cx="1809750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43" name="Skupina 42"/>
          <p:cNvGrpSpPr/>
          <p:nvPr/>
        </p:nvGrpSpPr>
        <p:grpSpPr>
          <a:xfrm>
            <a:off x="6876256" y="4869160"/>
            <a:ext cx="1152625" cy="936104"/>
            <a:chOff x="6789738" y="1649413"/>
            <a:chExt cx="1527175" cy="1323975"/>
          </a:xfrm>
        </p:grpSpPr>
        <p:sp>
          <p:nvSpPr>
            <p:cNvPr id="5129" name="Freeform 9"/>
            <p:cNvSpPr>
              <a:spLocks/>
            </p:cNvSpPr>
            <p:nvPr/>
          </p:nvSpPr>
          <p:spPr bwMode="auto">
            <a:xfrm>
              <a:off x="6800851" y="1660525"/>
              <a:ext cx="1509713" cy="1303338"/>
            </a:xfrm>
            <a:custGeom>
              <a:avLst/>
              <a:gdLst/>
              <a:ahLst/>
              <a:cxnLst>
                <a:cxn ang="0">
                  <a:pos x="0" y="149"/>
                </a:cxn>
                <a:cxn ang="0">
                  <a:pos x="22" y="298"/>
                </a:cxn>
                <a:cxn ang="0">
                  <a:pos x="63" y="481"/>
                </a:cxn>
                <a:cxn ang="0">
                  <a:pos x="113" y="662"/>
                </a:cxn>
                <a:cxn ang="0">
                  <a:pos x="139" y="832"/>
                </a:cxn>
                <a:cxn ang="0">
                  <a:pos x="129" y="963"/>
                </a:cxn>
                <a:cxn ang="0">
                  <a:pos x="90" y="1044"/>
                </a:cxn>
                <a:cxn ang="0">
                  <a:pos x="51" y="1136"/>
                </a:cxn>
                <a:cxn ang="0">
                  <a:pos x="29" y="1218"/>
                </a:cxn>
                <a:cxn ang="0">
                  <a:pos x="36" y="1338"/>
                </a:cxn>
                <a:cxn ang="0">
                  <a:pos x="69" y="1414"/>
                </a:cxn>
                <a:cxn ang="0">
                  <a:pos x="70" y="1509"/>
                </a:cxn>
                <a:cxn ang="0">
                  <a:pos x="88" y="1552"/>
                </a:cxn>
                <a:cxn ang="0">
                  <a:pos x="114" y="1563"/>
                </a:cxn>
                <a:cxn ang="0">
                  <a:pos x="180" y="1582"/>
                </a:cxn>
                <a:cxn ang="0">
                  <a:pos x="265" y="1589"/>
                </a:cxn>
                <a:cxn ang="0">
                  <a:pos x="331" y="1589"/>
                </a:cxn>
                <a:cxn ang="0">
                  <a:pos x="400" y="1581"/>
                </a:cxn>
                <a:cxn ang="0">
                  <a:pos x="445" y="1509"/>
                </a:cxn>
                <a:cxn ang="0">
                  <a:pos x="484" y="1518"/>
                </a:cxn>
                <a:cxn ang="0">
                  <a:pos x="523" y="1540"/>
                </a:cxn>
                <a:cxn ang="0">
                  <a:pos x="613" y="1599"/>
                </a:cxn>
                <a:cxn ang="0">
                  <a:pos x="659" y="1622"/>
                </a:cxn>
                <a:cxn ang="0">
                  <a:pos x="718" y="1630"/>
                </a:cxn>
                <a:cxn ang="0">
                  <a:pos x="786" y="1637"/>
                </a:cxn>
                <a:cxn ang="0">
                  <a:pos x="834" y="1642"/>
                </a:cxn>
                <a:cxn ang="0">
                  <a:pos x="851" y="1641"/>
                </a:cxn>
                <a:cxn ang="0">
                  <a:pos x="909" y="1634"/>
                </a:cxn>
                <a:cxn ang="0">
                  <a:pos x="990" y="1626"/>
                </a:cxn>
                <a:cxn ang="0">
                  <a:pos x="1059" y="1619"/>
                </a:cxn>
                <a:cxn ang="0">
                  <a:pos x="1116" y="1609"/>
                </a:cxn>
                <a:cxn ang="0">
                  <a:pos x="1225" y="1573"/>
                </a:cxn>
                <a:cxn ang="0">
                  <a:pos x="1272" y="1509"/>
                </a:cxn>
                <a:cxn ang="0">
                  <a:pos x="1266" y="1427"/>
                </a:cxn>
                <a:cxn ang="0">
                  <a:pos x="1235" y="1360"/>
                </a:cxn>
                <a:cxn ang="0">
                  <a:pos x="1215" y="1327"/>
                </a:cxn>
                <a:cxn ang="0">
                  <a:pos x="1152" y="1292"/>
                </a:cxn>
                <a:cxn ang="0">
                  <a:pos x="1106" y="1272"/>
                </a:cxn>
                <a:cxn ang="0">
                  <a:pos x="1050" y="1259"/>
                </a:cxn>
                <a:cxn ang="0">
                  <a:pos x="1029" y="1250"/>
                </a:cxn>
                <a:cxn ang="0">
                  <a:pos x="1105" y="1224"/>
                </a:cxn>
                <a:cxn ang="0">
                  <a:pos x="1174" y="1216"/>
                </a:cxn>
                <a:cxn ang="0">
                  <a:pos x="1235" y="1228"/>
                </a:cxn>
                <a:cxn ang="0">
                  <a:pos x="1286" y="1240"/>
                </a:cxn>
                <a:cxn ang="0">
                  <a:pos x="1334" y="1273"/>
                </a:cxn>
                <a:cxn ang="0">
                  <a:pos x="1356" y="1290"/>
                </a:cxn>
                <a:cxn ang="0">
                  <a:pos x="1410" y="1309"/>
                </a:cxn>
                <a:cxn ang="0">
                  <a:pos x="1491" y="1326"/>
                </a:cxn>
                <a:cxn ang="0">
                  <a:pos x="1554" y="1322"/>
                </a:cxn>
                <a:cxn ang="0">
                  <a:pos x="1613" y="1252"/>
                </a:cxn>
                <a:cxn ang="0">
                  <a:pos x="1824" y="1111"/>
                </a:cxn>
                <a:cxn ang="0">
                  <a:pos x="1893" y="897"/>
                </a:cxn>
                <a:cxn ang="0">
                  <a:pos x="1735" y="852"/>
                </a:cxn>
                <a:cxn ang="0">
                  <a:pos x="1399" y="824"/>
                </a:cxn>
                <a:cxn ang="0">
                  <a:pos x="692" y="726"/>
                </a:cxn>
                <a:cxn ang="0">
                  <a:pos x="343" y="0"/>
                </a:cxn>
              </a:cxnLst>
              <a:rect l="0" t="0" r="r" b="b"/>
              <a:pathLst>
                <a:path w="1901" h="1642">
                  <a:moveTo>
                    <a:pt x="17" y="46"/>
                  </a:moveTo>
                  <a:lnTo>
                    <a:pt x="14" y="61"/>
                  </a:lnTo>
                  <a:lnTo>
                    <a:pt x="6" y="100"/>
                  </a:lnTo>
                  <a:lnTo>
                    <a:pt x="0" y="149"/>
                  </a:lnTo>
                  <a:lnTo>
                    <a:pt x="2" y="199"/>
                  </a:lnTo>
                  <a:lnTo>
                    <a:pt x="8" y="225"/>
                  </a:lnTo>
                  <a:lnTo>
                    <a:pt x="14" y="259"/>
                  </a:lnTo>
                  <a:lnTo>
                    <a:pt x="22" y="298"/>
                  </a:lnTo>
                  <a:lnTo>
                    <a:pt x="30" y="340"/>
                  </a:lnTo>
                  <a:lnTo>
                    <a:pt x="40" y="386"/>
                  </a:lnTo>
                  <a:lnTo>
                    <a:pt x="51" y="434"/>
                  </a:lnTo>
                  <a:lnTo>
                    <a:pt x="63" y="481"/>
                  </a:lnTo>
                  <a:lnTo>
                    <a:pt x="76" y="527"/>
                  </a:lnTo>
                  <a:lnTo>
                    <a:pt x="90" y="573"/>
                  </a:lnTo>
                  <a:lnTo>
                    <a:pt x="101" y="618"/>
                  </a:lnTo>
                  <a:lnTo>
                    <a:pt x="113" y="662"/>
                  </a:lnTo>
                  <a:lnTo>
                    <a:pt x="122" y="705"/>
                  </a:lnTo>
                  <a:lnTo>
                    <a:pt x="130" y="749"/>
                  </a:lnTo>
                  <a:lnTo>
                    <a:pt x="136" y="791"/>
                  </a:lnTo>
                  <a:lnTo>
                    <a:pt x="139" y="832"/>
                  </a:lnTo>
                  <a:lnTo>
                    <a:pt x="141" y="872"/>
                  </a:lnTo>
                  <a:lnTo>
                    <a:pt x="139" y="908"/>
                  </a:lnTo>
                  <a:lnTo>
                    <a:pt x="135" y="938"/>
                  </a:lnTo>
                  <a:lnTo>
                    <a:pt x="129" y="963"/>
                  </a:lnTo>
                  <a:lnTo>
                    <a:pt x="121" y="985"/>
                  </a:lnTo>
                  <a:lnTo>
                    <a:pt x="112" y="1005"/>
                  </a:lnTo>
                  <a:lnTo>
                    <a:pt x="101" y="1024"/>
                  </a:lnTo>
                  <a:lnTo>
                    <a:pt x="90" y="1044"/>
                  </a:lnTo>
                  <a:lnTo>
                    <a:pt x="79" y="1066"/>
                  </a:lnTo>
                  <a:lnTo>
                    <a:pt x="69" y="1089"/>
                  </a:lnTo>
                  <a:lnTo>
                    <a:pt x="60" y="1113"/>
                  </a:lnTo>
                  <a:lnTo>
                    <a:pt x="51" y="1136"/>
                  </a:lnTo>
                  <a:lnTo>
                    <a:pt x="44" y="1159"/>
                  </a:lnTo>
                  <a:lnTo>
                    <a:pt x="37" y="1181"/>
                  </a:lnTo>
                  <a:lnTo>
                    <a:pt x="32" y="1201"/>
                  </a:lnTo>
                  <a:lnTo>
                    <a:pt x="29" y="1218"/>
                  </a:lnTo>
                  <a:lnTo>
                    <a:pt x="28" y="1232"/>
                  </a:lnTo>
                  <a:lnTo>
                    <a:pt x="29" y="1263"/>
                  </a:lnTo>
                  <a:lnTo>
                    <a:pt x="31" y="1302"/>
                  </a:lnTo>
                  <a:lnTo>
                    <a:pt x="36" y="1338"/>
                  </a:lnTo>
                  <a:lnTo>
                    <a:pt x="44" y="1362"/>
                  </a:lnTo>
                  <a:lnTo>
                    <a:pt x="53" y="1379"/>
                  </a:lnTo>
                  <a:lnTo>
                    <a:pt x="62" y="1399"/>
                  </a:lnTo>
                  <a:lnTo>
                    <a:pt x="69" y="1414"/>
                  </a:lnTo>
                  <a:lnTo>
                    <a:pt x="71" y="1419"/>
                  </a:lnTo>
                  <a:lnTo>
                    <a:pt x="70" y="1434"/>
                  </a:lnTo>
                  <a:lnTo>
                    <a:pt x="69" y="1470"/>
                  </a:lnTo>
                  <a:lnTo>
                    <a:pt x="70" y="1509"/>
                  </a:lnTo>
                  <a:lnTo>
                    <a:pt x="76" y="1537"/>
                  </a:lnTo>
                  <a:lnTo>
                    <a:pt x="81" y="1544"/>
                  </a:lnTo>
                  <a:lnTo>
                    <a:pt x="84" y="1548"/>
                  </a:lnTo>
                  <a:lnTo>
                    <a:pt x="88" y="1552"/>
                  </a:lnTo>
                  <a:lnTo>
                    <a:pt x="92" y="1554"/>
                  </a:lnTo>
                  <a:lnTo>
                    <a:pt x="98" y="1556"/>
                  </a:lnTo>
                  <a:lnTo>
                    <a:pt x="105" y="1560"/>
                  </a:lnTo>
                  <a:lnTo>
                    <a:pt x="114" y="1563"/>
                  </a:lnTo>
                  <a:lnTo>
                    <a:pt x="124" y="1569"/>
                  </a:lnTo>
                  <a:lnTo>
                    <a:pt x="139" y="1575"/>
                  </a:lnTo>
                  <a:lnTo>
                    <a:pt x="158" y="1578"/>
                  </a:lnTo>
                  <a:lnTo>
                    <a:pt x="180" y="1582"/>
                  </a:lnTo>
                  <a:lnTo>
                    <a:pt x="203" y="1584"/>
                  </a:lnTo>
                  <a:lnTo>
                    <a:pt x="226" y="1585"/>
                  </a:lnTo>
                  <a:lnTo>
                    <a:pt x="247" y="1586"/>
                  </a:lnTo>
                  <a:lnTo>
                    <a:pt x="265" y="1589"/>
                  </a:lnTo>
                  <a:lnTo>
                    <a:pt x="279" y="1590"/>
                  </a:lnTo>
                  <a:lnTo>
                    <a:pt x="293" y="1591"/>
                  </a:lnTo>
                  <a:lnTo>
                    <a:pt x="311" y="1590"/>
                  </a:lnTo>
                  <a:lnTo>
                    <a:pt x="331" y="1589"/>
                  </a:lnTo>
                  <a:lnTo>
                    <a:pt x="353" y="1586"/>
                  </a:lnTo>
                  <a:lnTo>
                    <a:pt x="372" y="1584"/>
                  </a:lnTo>
                  <a:lnTo>
                    <a:pt x="388" y="1583"/>
                  </a:lnTo>
                  <a:lnTo>
                    <a:pt x="400" y="1581"/>
                  </a:lnTo>
                  <a:lnTo>
                    <a:pt x="404" y="1581"/>
                  </a:lnTo>
                  <a:lnTo>
                    <a:pt x="437" y="1508"/>
                  </a:lnTo>
                  <a:lnTo>
                    <a:pt x="439" y="1508"/>
                  </a:lnTo>
                  <a:lnTo>
                    <a:pt x="445" y="1509"/>
                  </a:lnTo>
                  <a:lnTo>
                    <a:pt x="453" y="1512"/>
                  </a:lnTo>
                  <a:lnTo>
                    <a:pt x="463" y="1513"/>
                  </a:lnTo>
                  <a:lnTo>
                    <a:pt x="473" y="1515"/>
                  </a:lnTo>
                  <a:lnTo>
                    <a:pt x="484" y="1518"/>
                  </a:lnTo>
                  <a:lnTo>
                    <a:pt x="492" y="1521"/>
                  </a:lnTo>
                  <a:lnTo>
                    <a:pt x="498" y="1524"/>
                  </a:lnTo>
                  <a:lnTo>
                    <a:pt x="507" y="1530"/>
                  </a:lnTo>
                  <a:lnTo>
                    <a:pt x="523" y="1540"/>
                  </a:lnTo>
                  <a:lnTo>
                    <a:pt x="543" y="1554"/>
                  </a:lnTo>
                  <a:lnTo>
                    <a:pt x="567" y="1569"/>
                  </a:lnTo>
                  <a:lnTo>
                    <a:pt x="590" y="1585"/>
                  </a:lnTo>
                  <a:lnTo>
                    <a:pt x="613" y="1599"/>
                  </a:lnTo>
                  <a:lnTo>
                    <a:pt x="631" y="1611"/>
                  </a:lnTo>
                  <a:lnTo>
                    <a:pt x="644" y="1617"/>
                  </a:lnTo>
                  <a:lnTo>
                    <a:pt x="650" y="1620"/>
                  </a:lnTo>
                  <a:lnTo>
                    <a:pt x="659" y="1622"/>
                  </a:lnTo>
                  <a:lnTo>
                    <a:pt x="672" y="1624"/>
                  </a:lnTo>
                  <a:lnTo>
                    <a:pt x="685" y="1627"/>
                  </a:lnTo>
                  <a:lnTo>
                    <a:pt x="700" y="1629"/>
                  </a:lnTo>
                  <a:lnTo>
                    <a:pt x="718" y="1630"/>
                  </a:lnTo>
                  <a:lnTo>
                    <a:pt x="735" y="1632"/>
                  </a:lnTo>
                  <a:lnTo>
                    <a:pt x="752" y="1635"/>
                  </a:lnTo>
                  <a:lnTo>
                    <a:pt x="770" y="1636"/>
                  </a:lnTo>
                  <a:lnTo>
                    <a:pt x="786" y="1637"/>
                  </a:lnTo>
                  <a:lnTo>
                    <a:pt x="801" y="1638"/>
                  </a:lnTo>
                  <a:lnTo>
                    <a:pt x="815" y="1639"/>
                  </a:lnTo>
                  <a:lnTo>
                    <a:pt x="826" y="1641"/>
                  </a:lnTo>
                  <a:lnTo>
                    <a:pt x="834" y="1642"/>
                  </a:lnTo>
                  <a:lnTo>
                    <a:pt x="840" y="1642"/>
                  </a:lnTo>
                  <a:lnTo>
                    <a:pt x="842" y="1642"/>
                  </a:lnTo>
                  <a:lnTo>
                    <a:pt x="844" y="1642"/>
                  </a:lnTo>
                  <a:lnTo>
                    <a:pt x="851" y="1641"/>
                  </a:lnTo>
                  <a:lnTo>
                    <a:pt x="862" y="1639"/>
                  </a:lnTo>
                  <a:lnTo>
                    <a:pt x="874" y="1638"/>
                  </a:lnTo>
                  <a:lnTo>
                    <a:pt x="891" y="1636"/>
                  </a:lnTo>
                  <a:lnTo>
                    <a:pt x="909" y="1634"/>
                  </a:lnTo>
                  <a:lnTo>
                    <a:pt x="929" y="1631"/>
                  </a:lnTo>
                  <a:lnTo>
                    <a:pt x="949" y="1629"/>
                  </a:lnTo>
                  <a:lnTo>
                    <a:pt x="970" y="1628"/>
                  </a:lnTo>
                  <a:lnTo>
                    <a:pt x="990" y="1626"/>
                  </a:lnTo>
                  <a:lnTo>
                    <a:pt x="1010" y="1623"/>
                  </a:lnTo>
                  <a:lnTo>
                    <a:pt x="1029" y="1621"/>
                  </a:lnTo>
                  <a:lnTo>
                    <a:pt x="1045" y="1620"/>
                  </a:lnTo>
                  <a:lnTo>
                    <a:pt x="1059" y="1619"/>
                  </a:lnTo>
                  <a:lnTo>
                    <a:pt x="1070" y="1617"/>
                  </a:lnTo>
                  <a:lnTo>
                    <a:pt x="1077" y="1617"/>
                  </a:lnTo>
                  <a:lnTo>
                    <a:pt x="1093" y="1615"/>
                  </a:lnTo>
                  <a:lnTo>
                    <a:pt x="1116" y="1609"/>
                  </a:lnTo>
                  <a:lnTo>
                    <a:pt x="1144" y="1600"/>
                  </a:lnTo>
                  <a:lnTo>
                    <a:pt x="1173" y="1591"/>
                  </a:lnTo>
                  <a:lnTo>
                    <a:pt x="1202" y="1582"/>
                  </a:lnTo>
                  <a:lnTo>
                    <a:pt x="1225" y="1573"/>
                  </a:lnTo>
                  <a:lnTo>
                    <a:pt x="1242" y="1567"/>
                  </a:lnTo>
                  <a:lnTo>
                    <a:pt x="1248" y="1565"/>
                  </a:lnTo>
                  <a:lnTo>
                    <a:pt x="1272" y="1521"/>
                  </a:lnTo>
                  <a:lnTo>
                    <a:pt x="1272" y="1509"/>
                  </a:lnTo>
                  <a:lnTo>
                    <a:pt x="1271" y="1483"/>
                  </a:lnTo>
                  <a:lnTo>
                    <a:pt x="1268" y="1454"/>
                  </a:lnTo>
                  <a:lnTo>
                    <a:pt x="1268" y="1436"/>
                  </a:lnTo>
                  <a:lnTo>
                    <a:pt x="1266" y="1427"/>
                  </a:lnTo>
                  <a:lnTo>
                    <a:pt x="1260" y="1414"/>
                  </a:lnTo>
                  <a:lnTo>
                    <a:pt x="1252" y="1396"/>
                  </a:lnTo>
                  <a:lnTo>
                    <a:pt x="1244" y="1378"/>
                  </a:lnTo>
                  <a:lnTo>
                    <a:pt x="1235" y="1360"/>
                  </a:lnTo>
                  <a:lnTo>
                    <a:pt x="1227" y="1345"/>
                  </a:lnTo>
                  <a:lnTo>
                    <a:pt x="1221" y="1334"/>
                  </a:lnTo>
                  <a:lnTo>
                    <a:pt x="1219" y="1330"/>
                  </a:lnTo>
                  <a:lnTo>
                    <a:pt x="1215" y="1327"/>
                  </a:lnTo>
                  <a:lnTo>
                    <a:pt x="1204" y="1320"/>
                  </a:lnTo>
                  <a:lnTo>
                    <a:pt x="1189" y="1311"/>
                  </a:lnTo>
                  <a:lnTo>
                    <a:pt x="1171" y="1301"/>
                  </a:lnTo>
                  <a:lnTo>
                    <a:pt x="1152" y="1292"/>
                  </a:lnTo>
                  <a:lnTo>
                    <a:pt x="1135" y="1282"/>
                  </a:lnTo>
                  <a:lnTo>
                    <a:pt x="1122" y="1275"/>
                  </a:lnTo>
                  <a:lnTo>
                    <a:pt x="1114" y="1273"/>
                  </a:lnTo>
                  <a:lnTo>
                    <a:pt x="1106" y="1272"/>
                  </a:lnTo>
                  <a:lnTo>
                    <a:pt x="1094" y="1270"/>
                  </a:lnTo>
                  <a:lnTo>
                    <a:pt x="1079" y="1266"/>
                  </a:lnTo>
                  <a:lnTo>
                    <a:pt x="1065" y="1263"/>
                  </a:lnTo>
                  <a:lnTo>
                    <a:pt x="1050" y="1259"/>
                  </a:lnTo>
                  <a:lnTo>
                    <a:pt x="1037" y="1256"/>
                  </a:lnTo>
                  <a:lnTo>
                    <a:pt x="1028" y="1254"/>
                  </a:lnTo>
                  <a:lnTo>
                    <a:pt x="1024" y="1252"/>
                  </a:lnTo>
                  <a:lnTo>
                    <a:pt x="1029" y="1250"/>
                  </a:lnTo>
                  <a:lnTo>
                    <a:pt x="1041" y="1246"/>
                  </a:lnTo>
                  <a:lnTo>
                    <a:pt x="1060" y="1239"/>
                  </a:lnTo>
                  <a:lnTo>
                    <a:pt x="1082" y="1231"/>
                  </a:lnTo>
                  <a:lnTo>
                    <a:pt x="1105" y="1224"/>
                  </a:lnTo>
                  <a:lnTo>
                    <a:pt x="1128" y="1217"/>
                  </a:lnTo>
                  <a:lnTo>
                    <a:pt x="1149" y="1213"/>
                  </a:lnTo>
                  <a:lnTo>
                    <a:pt x="1164" y="1213"/>
                  </a:lnTo>
                  <a:lnTo>
                    <a:pt x="1174" y="1216"/>
                  </a:lnTo>
                  <a:lnTo>
                    <a:pt x="1187" y="1218"/>
                  </a:lnTo>
                  <a:lnTo>
                    <a:pt x="1203" y="1221"/>
                  </a:lnTo>
                  <a:lnTo>
                    <a:pt x="1219" y="1225"/>
                  </a:lnTo>
                  <a:lnTo>
                    <a:pt x="1235" y="1228"/>
                  </a:lnTo>
                  <a:lnTo>
                    <a:pt x="1251" y="1232"/>
                  </a:lnTo>
                  <a:lnTo>
                    <a:pt x="1265" y="1234"/>
                  </a:lnTo>
                  <a:lnTo>
                    <a:pt x="1275" y="1236"/>
                  </a:lnTo>
                  <a:lnTo>
                    <a:pt x="1286" y="1240"/>
                  </a:lnTo>
                  <a:lnTo>
                    <a:pt x="1297" y="1247"/>
                  </a:lnTo>
                  <a:lnTo>
                    <a:pt x="1310" y="1255"/>
                  </a:lnTo>
                  <a:lnTo>
                    <a:pt x="1323" y="1264"/>
                  </a:lnTo>
                  <a:lnTo>
                    <a:pt x="1334" y="1273"/>
                  </a:lnTo>
                  <a:lnTo>
                    <a:pt x="1343" y="1281"/>
                  </a:lnTo>
                  <a:lnTo>
                    <a:pt x="1350" y="1287"/>
                  </a:lnTo>
                  <a:lnTo>
                    <a:pt x="1353" y="1289"/>
                  </a:lnTo>
                  <a:lnTo>
                    <a:pt x="1356" y="1290"/>
                  </a:lnTo>
                  <a:lnTo>
                    <a:pt x="1364" y="1294"/>
                  </a:lnTo>
                  <a:lnTo>
                    <a:pt x="1376" y="1299"/>
                  </a:lnTo>
                  <a:lnTo>
                    <a:pt x="1392" y="1303"/>
                  </a:lnTo>
                  <a:lnTo>
                    <a:pt x="1410" y="1309"/>
                  </a:lnTo>
                  <a:lnTo>
                    <a:pt x="1431" y="1315"/>
                  </a:lnTo>
                  <a:lnTo>
                    <a:pt x="1450" y="1320"/>
                  </a:lnTo>
                  <a:lnTo>
                    <a:pt x="1471" y="1324"/>
                  </a:lnTo>
                  <a:lnTo>
                    <a:pt x="1491" y="1326"/>
                  </a:lnTo>
                  <a:lnTo>
                    <a:pt x="1509" y="1326"/>
                  </a:lnTo>
                  <a:lnTo>
                    <a:pt x="1527" y="1325"/>
                  </a:lnTo>
                  <a:lnTo>
                    <a:pt x="1541" y="1324"/>
                  </a:lnTo>
                  <a:lnTo>
                    <a:pt x="1554" y="1322"/>
                  </a:lnTo>
                  <a:lnTo>
                    <a:pt x="1565" y="1319"/>
                  </a:lnTo>
                  <a:lnTo>
                    <a:pt x="1570" y="1318"/>
                  </a:lnTo>
                  <a:lnTo>
                    <a:pt x="1573" y="1317"/>
                  </a:lnTo>
                  <a:lnTo>
                    <a:pt x="1613" y="1252"/>
                  </a:lnTo>
                  <a:lnTo>
                    <a:pt x="1658" y="1167"/>
                  </a:lnTo>
                  <a:lnTo>
                    <a:pt x="1690" y="1106"/>
                  </a:lnTo>
                  <a:lnTo>
                    <a:pt x="1772" y="1114"/>
                  </a:lnTo>
                  <a:lnTo>
                    <a:pt x="1824" y="1111"/>
                  </a:lnTo>
                  <a:lnTo>
                    <a:pt x="1881" y="1066"/>
                  </a:lnTo>
                  <a:lnTo>
                    <a:pt x="1901" y="976"/>
                  </a:lnTo>
                  <a:lnTo>
                    <a:pt x="1899" y="944"/>
                  </a:lnTo>
                  <a:lnTo>
                    <a:pt x="1893" y="897"/>
                  </a:lnTo>
                  <a:lnTo>
                    <a:pt x="1861" y="824"/>
                  </a:lnTo>
                  <a:lnTo>
                    <a:pt x="1828" y="811"/>
                  </a:lnTo>
                  <a:lnTo>
                    <a:pt x="1780" y="819"/>
                  </a:lnTo>
                  <a:lnTo>
                    <a:pt x="1735" y="852"/>
                  </a:lnTo>
                  <a:lnTo>
                    <a:pt x="1690" y="840"/>
                  </a:lnTo>
                  <a:lnTo>
                    <a:pt x="1552" y="848"/>
                  </a:lnTo>
                  <a:lnTo>
                    <a:pt x="1495" y="824"/>
                  </a:lnTo>
                  <a:lnTo>
                    <a:pt x="1399" y="824"/>
                  </a:lnTo>
                  <a:lnTo>
                    <a:pt x="1252" y="880"/>
                  </a:lnTo>
                  <a:lnTo>
                    <a:pt x="1134" y="872"/>
                  </a:lnTo>
                  <a:lnTo>
                    <a:pt x="874" y="807"/>
                  </a:lnTo>
                  <a:lnTo>
                    <a:pt x="692" y="726"/>
                  </a:lnTo>
                  <a:lnTo>
                    <a:pt x="793" y="56"/>
                  </a:lnTo>
                  <a:lnTo>
                    <a:pt x="713" y="20"/>
                  </a:lnTo>
                  <a:lnTo>
                    <a:pt x="526" y="0"/>
                  </a:lnTo>
                  <a:lnTo>
                    <a:pt x="343" y="0"/>
                  </a:lnTo>
                  <a:lnTo>
                    <a:pt x="177" y="9"/>
                  </a:lnTo>
                  <a:lnTo>
                    <a:pt x="17" y="46"/>
                  </a:lnTo>
                  <a:close/>
                </a:path>
              </a:pathLst>
            </a:custGeom>
            <a:solidFill>
              <a:srgbClr val="FF9E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0" name="Freeform 10"/>
            <p:cNvSpPr>
              <a:spLocks/>
            </p:cNvSpPr>
            <p:nvPr/>
          </p:nvSpPr>
          <p:spPr bwMode="auto">
            <a:xfrm>
              <a:off x="6800851" y="1701800"/>
              <a:ext cx="179388" cy="1085850"/>
            </a:xfrm>
            <a:custGeom>
              <a:avLst/>
              <a:gdLst/>
              <a:ahLst/>
              <a:cxnLst>
                <a:cxn ang="0">
                  <a:pos x="1" y="59"/>
                </a:cxn>
                <a:cxn ang="0">
                  <a:pos x="8" y="129"/>
                </a:cxn>
                <a:cxn ang="0">
                  <a:pos x="19" y="231"/>
                </a:cxn>
                <a:cxn ang="0">
                  <a:pos x="36" y="323"/>
                </a:cxn>
                <a:cxn ang="0">
                  <a:pos x="55" y="383"/>
                </a:cxn>
                <a:cxn ang="0">
                  <a:pos x="83" y="468"/>
                </a:cxn>
                <a:cxn ang="0">
                  <a:pos x="110" y="573"/>
                </a:cxn>
                <a:cxn ang="0">
                  <a:pos x="130" y="675"/>
                </a:cxn>
                <a:cxn ang="0">
                  <a:pos x="137" y="796"/>
                </a:cxn>
                <a:cxn ang="0">
                  <a:pos x="135" y="921"/>
                </a:cxn>
                <a:cxn ang="0">
                  <a:pos x="118" y="971"/>
                </a:cxn>
                <a:cxn ang="0">
                  <a:pos x="98" y="1005"/>
                </a:cxn>
                <a:cxn ang="0">
                  <a:pos x="76" y="1045"/>
                </a:cxn>
                <a:cxn ang="0">
                  <a:pos x="55" y="1086"/>
                </a:cxn>
                <a:cxn ang="0">
                  <a:pos x="39" y="1151"/>
                </a:cxn>
                <a:cxn ang="0">
                  <a:pos x="33" y="1241"/>
                </a:cxn>
                <a:cxn ang="0">
                  <a:pos x="44" y="1296"/>
                </a:cxn>
                <a:cxn ang="0">
                  <a:pos x="57" y="1334"/>
                </a:cxn>
                <a:cxn ang="0">
                  <a:pos x="71" y="1357"/>
                </a:cxn>
                <a:cxn ang="0">
                  <a:pos x="79" y="1366"/>
                </a:cxn>
                <a:cxn ang="0">
                  <a:pos x="105" y="1355"/>
                </a:cxn>
                <a:cxn ang="0">
                  <a:pos x="101" y="1326"/>
                </a:cxn>
                <a:cxn ang="0">
                  <a:pos x="98" y="1255"/>
                </a:cxn>
                <a:cxn ang="0">
                  <a:pos x="110" y="1159"/>
                </a:cxn>
                <a:cxn ang="0">
                  <a:pos x="150" y="1062"/>
                </a:cxn>
                <a:cxn ang="0">
                  <a:pos x="168" y="1025"/>
                </a:cxn>
                <a:cxn ang="0">
                  <a:pos x="195" y="968"/>
                </a:cxn>
                <a:cxn ang="0">
                  <a:pos x="218" y="910"/>
                </a:cxn>
                <a:cxn ang="0">
                  <a:pos x="227" y="876"/>
                </a:cxn>
                <a:cxn ang="0">
                  <a:pos x="214" y="805"/>
                </a:cxn>
                <a:cxn ang="0">
                  <a:pos x="185" y="666"/>
                </a:cxn>
                <a:cxn ang="0">
                  <a:pos x="153" y="519"/>
                </a:cxn>
                <a:cxn ang="0">
                  <a:pos x="133" y="423"/>
                </a:cxn>
                <a:cxn ang="0">
                  <a:pos x="120" y="345"/>
                </a:cxn>
                <a:cxn ang="0">
                  <a:pos x="101" y="238"/>
                </a:cxn>
                <a:cxn ang="0">
                  <a:pos x="84" y="143"/>
                </a:cxn>
                <a:cxn ang="0">
                  <a:pos x="77" y="102"/>
                </a:cxn>
                <a:cxn ang="0">
                  <a:pos x="16" y="0"/>
                </a:cxn>
              </a:cxnLst>
              <a:rect l="0" t="0" r="r" b="b"/>
              <a:pathLst>
                <a:path w="227" h="1367">
                  <a:moveTo>
                    <a:pt x="0" y="49"/>
                  </a:moveTo>
                  <a:lnTo>
                    <a:pt x="1" y="59"/>
                  </a:lnTo>
                  <a:lnTo>
                    <a:pt x="3" y="88"/>
                  </a:lnTo>
                  <a:lnTo>
                    <a:pt x="8" y="129"/>
                  </a:lnTo>
                  <a:lnTo>
                    <a:pt x="12" y="179"/>
                  </a:lnTo>
                  <a:lnTo>
                    <a:pt x="19" y="231"/>
                  </a:lnTo>
                  <a:lnTo>
                    <a:pt x="27" y="280"/>
                  </a:lnTo>
                  <a:lnTo>
                    <a:pt x="36" y="323"/>
                  </a:lnTo>
                  <a:lnTo>
                    <a:pt x="45" y="354"/>
                  </a:lnTo>
                  <a:lnTo>
                    <a:pt x="55" y="383"/>
                  </a:lnTo>
                  <a:lnTo>
                    <a:pt x="68" y="422"/>
                  </a:lnTo>
                  <a:lnTo>
                    <a:pt x="83" y="468"/>
                  </a:lnTo>
                  <a:lnTo>
                    <a:pt x="97" y="520"/>
                  </a:lnTo>
                  <a:lnTo>
                    <a:pt x="110" y="573"/>
                  </a:lnTo>
                  <a:lnTo>
                    <a:pt x="122" y="626"/>
                  </a:lnTo>
                  <a:lnTo>
                    <a:pt x="130" y="675"/>
                  </a:lnTo>
                  <a:lnTo>
                    <a:pt x="133" y="719"/>
                  </a:lnTo>
                  <a:lnTo>
                    <a:pt x="137" y="796"/>
                  </a:lnTo>
                  <a:lnTo>
                    <a:pt x="137" y="865"/>
                  </a:lnTo>
                  <a:lnTo>
                    <a:pt x="135" y="921"/>
                  </a:lnTo>
                  <a:lnTo>
                    <a:pt x="125" y="957"/>
                  </a:lnTo>
                  <a:lnTo>
                    <a:pt x="118" y="971"/>
                  </a:lnTo>
                  <a:lnTo>
                    <a:pt x="109" y="987"/>
                  </a:lnTo>
                  <a:lnTo>
                    <a:pt x="98" y="1005"/>
                  </a:lnTo>
                  <a:lnTo>
                    <a:pt x="87" y="1024"/>
                  </a:lnTo>
                  <a:lnTo>
                    <a:pt x="76" y="1045"/>
                  </a:lnTo>
                  <a:lnTo>
                    <a:pt x="64" y="1066"/>
                  </a:lnTo>
                  <a:lnTo>
                    <a:pt x="55" y="1086"/>
                  </a:lnTo>
                  <a:lnTo>
                    <a:pt x="48" y="1107"/>
                  </a:lnTo>
                  <a:lnTo>
                    <a:pt x="39" y="1151"/>
                  </a:lnTo>
                  <a:lnTo>
                    <a:pt x="34" y="1198"/>
                  </a:lnTo>
                  <a:lnTo>
                    <a:pt x="33" y="1241"/>
                  </a:lnTo>
                  <a:lnTo>
                    <a:pt x="37" y="1270"/>
                  </a:lnTo>
                  <a:lnTo>
                    <a:pt x="44" y="1296"/>
                  </a:lnTo>
                  <a:lnTo>
                    <a:pt x="51" y="1318"/>
                  </a:lnTo>
                  <a:lnTo>
                    <a:pt x="57" y="1334"/>
                  </a:lnTo>
                  <a:lnTo>
                    <a:pt x="64" y="1348"/>
                  </a:lnTo>
                  <a:lnTo>
                    <a:pt x="71" y="1357"/>
                  </a:lnTo>
                  <a:lnTo>
                    <a:pt x="76" y="1363"/>
                  </a:lnTo>
                  <a:lnTo>
                    <a:pt x="79" y="1366"/>
                  </a:lnTo>
                  <a:lnTo>
                    <a:pt x="80" y="1367"/>
                  </a:lnTo>
                  <a:lnTo>
                    <a:pt x="105" y="1355"/>
                  </a:lnTo>
                  <a:lnTo>
                    <a:pt x="104" y="1347"/>
                  </a:lnTo>
                  <a:lnTo>
                    <a:pt x="101" y="1326"/>
                  </a:lnTo>
                  <a:lnTo>
                    <a:pt x="99" y="1295"/>
                  </a:lnTo>
                  <a:lnTo>
                    <a:pt x="98" y="1255"/>
                  </a:lnTo>
                  <a:lnTo>
                    <a:pt x="101" y="1209"/>
                  </a:lnTo>
                  <a:lnTo>
                    <a:pt x="110" y="1159"/>
                  </a:lnTo>
                  <a:lnTo>
                    <a:pt x="125" y="1109"/>
                  </a:lnTo>
                  <a:lnTo>
                    <a:pt x="150" y="1062"/>
                  </a:lnTo>
                  <a:lnTo>
                    <a:pt x="158" y="1048"/>
                  </a:lnTo>
                  <a:lnTo>
                    <a:pt x="168" y="1025"/>
                  </a:lnTo>
                  <a:lnTo>
                    <a:pt x="181" y="998"/>
                  </a:lnTo>
                  <a:lnTo>
                    <a:pt x="195" y="968"/>
                  </a:lnTo>
                  <a:lnTo>
                    <a:pt x="206" y="938"/>
                  </a:lnTo>
                  <a:lnTo>
                    <a:pt x="218" y="910"/>
                  </a:lnTo>
                  <a:lnTo>
                    <a:pt x="224" y="888"/>
                  </a:lnTo>
                  <a:lnTo>
                    <a:pt x="227" y="876"/>
                  </a:lnTo>
                  <a:lnTo>
                    <a:pt x="223" y="854"/>
                  </a:lnTo>
                  <a:lnTo>
                    <a:pt x="214" y="805"/>
                  </a:lnTo>
                  <a:lnTo>
                    <a:pt x="200" y="741"/>
                  </a:lnTo>
                  <a:lnTo>
                    <a:pt x="185" y="666"/>
                  </a:lnTo>
                  <a:lnTo>
                    <a:pt x="168" y="589"/>
                  </a:lnTo>
                  <a:lnTo>
                    <a:pt x="153" y="519"/>
                  </a:lnTo>
                  <a:lnTo>
                    <a:pt x="142" y="460"/>
                  </a:lnTo>
                  <a:lnTo>
                    <a:pt x="133" y="423"/>
                  </a:lnTo>
                  <a:lnTo>
                    <a:pt x="128" y="391"/>
                  </a:lnTo>
                  <a:lnTo>
                    <a:pt x="120" y="345"/>
                  </a:lnTo>
                  <a:lnTo>
                    <a:pt x="110" y="293"/>
                  </a:lnTo>
                  <a:lnTo>
                    <a:pt x="101" y="238"/>
                  </a:lnTo>
                  <a:lnTo>
                    <a:pt x="92" y="186"/>
                  </a:lnTo>
                  <a:lnTo>
                    <a:pt x="84" y="143"/>
                  </a:lnTo>
                  <a:lnTo>
                    <a:pt x="79" y="113"/>
                  </a:lnTo>
                  <a:lnTo>
                    <a:pt x="77" y="102"/>
                  </a:lnTo>
                  <a:lnTo>
                    <a:pt x="85" y="25"/>
                  </a:lnTo>
                  <a:lnTo>
                    <a:pt x="16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1" name="Freeform 11"/>
            <p:cNvSpPr>
              <a:spLocks/>
            </p:cNvSpPr>
            <p:nvPr/>
          </p:nvSpPr>
          <p:spPr bwMode="auto">
            <a:xfrm>
              <a:off x="7023101" y="1843088"/>
              <a:ext cx="80963" cy="8953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37"/>
                </a:cxn>
                <a:cxn ang="0">
                  <a:pos x="9" y="124"/>
                </a:cxn>
                <a:cxn ang="0">
                  <a:pos x="18" y="245"/>
                </a:cxn>
                <a:cxn ang="0">
                  <a:pos x="29" y="383"/>
                </a:cxn>
                <a:cxn ang="0">
                  <a:pos x="38" y="519"/>
                </a:cxn>
                <a:cxn ang="0">
                  <a:pos x="47" y="639"/>
                </a:cxn>
                <a:cxn ang="0">
                  <a:pos x="54" y="722"/>
                </a:cxn>
                <a:cxn ang="0">
                  <a:pos x="56" y="754"/>
                </a:cxn>
                <a:cxn ang="0">
                  <a:pos x="54" y="763"/>
                </a:cxn>
                <a:cxn ang="0">
                  <a:pos x="49" y="787"/>
                </a:cxn>
                <a:cxn ang="0">
                  <a:pos x="42" y="820"/>
                </a:cxn>
                <a:cxn ang="0">
                  <a:pos x="34" y="859"/>
                </a:cxn>
                <a:cxn ang="0">
                  <a:pos x="25" y="899"/>
                </a:cxn>
                <a:cxn ang="0">
                  <a:pos x="17" y="935"/>
                </a:cxn>
                <a:cxn ang="0">
                  <a:pos x="11" y="963"/>
                </a:cxn>
                <a:cxn ang="0">
                  <a:pos x="8" y="977"/>
                </a:cxn>
                <a:cxn ang="0">
                  <a:pos x="6" y="1006"/>
                </a:cxn>
                <a:cxn ang="0">
                  <a:pos x="4" y="1058"/>
                </a:cxn>
                <a:cxn ang="0">
                  <a:pos x="4" y="1106"/>
                </a:cxn>
                <a:cxn ang="0">
                  <a:pos x="4" y="1127"/>
                </a:cxn>
                <a:cxn ang="0">
                  <a:pos x="101" y="782"/>
                </a:cxn>
                <a:cxn ang="0">
                  <a:pos x="37" y="0"/>
                </a:cxn>
                <a:cxn ang="0">
                  <a:pos x="0" y="0"/>
                </a:cxn>
              </a:cxnLst>
              <a:rect l="0" t="0" r="r" b="b"/>
              <a:pathLst>
                <a:path w="101" h="1127">
                  <a:moveTo>
                    <a:pt x="0" y="0"/>
                  </a:moveTo>
                  <a:lnTo>
                    <a:pt x="2" y="37"/>
                  </a:lnTo>
                  <a:lnTo>
                    <a:pt x="9" y="124"/>
                  </a:lnTo>
                  <a:lnTo>
                    <a:pt x="18" y="245"/>
                  </a:lnTo>
                  <a:lnTo>
                    <a:pt x="29" y="383"/>
                  </a:lnTo>
                  <a:lnTo>
                    <a:pt x="38" y="519"/>
                  </a:lnTo>
                  <a:lnTo>
                    <a:pt x="47" y="639"/>
                  </a:lnTo>
                  <a:lnTo>
                    <a:pt x="54" y="722"/>
                  </a:lnTo>
                  <a:lnTo>
                    <a:pt x="56" y="754"/>
                  </a:lnTo>
                  <a:lnTo>
                    <a:pt x="54" y="763"/>
                  </a:lnTo>
                  <a:lnTo>
                    <a:pt x="49" y="787"/>
                  </a:lnTo>
                  <a:lnTo>
                    <a:pt x="42" y="820"/>
                  </a:lnTo>
                  <a:lnTo>
                    <a:pt x="34" y="859"/>
                  </a:lnTo>
                  <a:lnTo>
                    <a:pt x="25" y="899"/>
                  </a:lnTo>
                  <a:lnTo>
                    <a:pt x="17" y="935"/>
                  </a:lnTo>
                  <a:lnTo>
                    <a:pt x="11" y="963"/>
                  </a:lnTo>
                  <a:lnTo>
                    <a:pt x="8" y="977"/>
                  </a:lnTo>
                  <a:lnTo>
                    <a:pt x="6" y="1006"/>
                  </a:lnTo>
                  <a:lnTo>
                    <a:pt x="4" y="1058"/>
                  </a:lnTo>
                  <a:lnTo>
                    <a:pt x="4" y="1106"/>
                  </a:lnTo>
                  <a:lnTo>
                    <a:pt x="4" y="1127"/>
                  </a:lnTo>
                  <a:lnTo>
                    <a:pt x="101" y="782"/>
                  </a:lnTo>
                  <a:lnTo>
                    <a:pt x="3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2" name="Freeform 12"/>
            <p:cNvSpPr>
              <a:spLocks/>
            </p:cNvSpPr>
            <p:nvPr/>
          </p:nvSpPr>
          <p:spPr bwMode="auto">
            <a:xfrm>
              <a:off x="7421563" y="2305050"/>
              <a:ext cx="577850" cy="131763"/>
            </a:xfrm>
            <a:custGeom>
              <a:avLst/>
              <a:gdLst/>
              <a:ahLst/>
              <a:cxnLst>
                <a:cxn ang="0">
                  <a:pos x="154" y="137"/>
                </a:cxn>
                <a:cxn ang="0">
                  <a:pos x="323" y="112"/>
                </a:cxn>
                <a:cxn ang="0">
                  <a:pos x="358" y="102"/>
                </a:cxn>
                <a:cxn ang="0">
                  <a:pos x="409" y="88"/>
                </a:cxn>
                <a:cxn ang="0">
                  <a:pos x="449" y="76"/>
                </a:cxn>
                <a:cxn ang="0">
                  <a:pos x="467" y="69"/>
                </a:cxn>
                <a:cxn ang="0">
                  <a:pos x="497" y="57"/>
                </a:cxn>
                <a:cxn ang="0">
                  <a:pos x="535" y="41"/>
                </a:cxn>
                <a:cxn ang="0">
                  <a:pos x="567" y="28"/>
                </a:cxn>
                <a:cxn ang="0">
                  <a:pos x="584" y="22"/>
                </a:cxn>
                <a:cxn ang="0">
                  <a:pos x="610" y="15"/>
                </a:cxn>
                <a:cxn ang="0">
                  <a:pos x="636" y="7"/>
                </a:cxn>
                <a:cxn ang="0">
                  <a:pos x="656" y="2"/>
                </a:cxn>
                <a:cxn ang="0">
                  <a:pos x="727" y="8"/>
                </a:cxn>
                <a:cxn ang="0">
                  <a:pos x="713" y="15"/>
                </a:cxn>
                <a:cxn ang="0">
                  <a:pos x="680" y="31"/>
                </a:cxn>
                <a:cxn ang="0">
                  <a:pos x="643" y="50"/>
                </a:cxn>
                <a:cxn ang="0">
                  <a:pos x="618" y="61"/>
                </a:cxn>
                <a:cxn ang="0">
                  <a:pos x="599" y="69"/>
                </a:cxn>
                <a:cxn ang="0">
                  <a:pos x="576" y="81"/>
                </a:cxn>
                <a:cxn ang="0">
                  <a:pos x="551" y="94"/>
                </a:cxn>
                <a:cxn ang="0">
                  <a:pos x="523" y="105"/>
                </a:cxn>
                <a:cxn ang="0">
                  <a:pos x="499" y="119"/>
                </a:cxn>
                <a:cxn ang="0">
                  <a:pos x="478" y="134"/>
                </a:cxn>
                <a:cxn ang="0">
                  <a:pos x="456" y="147"/>
                </a:cxn>
                <a:cxn ang="0">
                  <a:pos x="430" y="154"/>
                </a:cxn>
                <a:cxn ang="0">
                  <a:pos x="400" y="156"/>
                </a:cxn>
                <a:cxn ang="0">
                  <a:pos x="369" y="159"/>
                </a:cxn>
                <a:cxn ang="0">
                  <a:pos x="334" y="163"/>
                </a:cxn>
                <a:cxn ang="0">
                  <a:pos x="293" y="165"/>
                </a:cxn>
                <a:cxn ang="0">
                  <a:pos x="265" y="166"/>
                </a:cxn>
                <a:cxn ang="0">
                  <a:pos x="232" y="165"/>
                </a:cxn>
                <a:cxn ang="0">
                  <a:pos x="194" y="164"/>
                </a:cxn>
                <a:cxn ang="0">
                  <a:pos x="156" y="160"/>
                </a:cxn>
                <a:cxn ang="0">
                  <a:pos x="121" y="158"/>
                </a:cxn>
                <a:cxn ang="0">
                  <a:pos x="91" y="156"/>
                </a:cxn>
                <a:cxn ang="0">
                  <a:pos x="72" y="155"/>
                </a:cxn>
                <a:cxn ang="0">
                  <a:pos x="65" y="154"/>
                </a:cxn>
              </a:cxnLst>
              <a:rect l="0" t="0" r="r" b="b"/>
              <a:pathLst>
                <a:path w="727" h="166">
                  <a:moveTo>
                    <a:pt x="0" y="117"/>
                  </a:moveTo>
                  <a:lnTo>
                    <a:pt x="154" y="137"/>
                  </a:lnTo>
                  <a:lnTo>
                    <a:pt x="317" y="113"/>
                  </a:lnTo>
                  <a:lnTo>
                    <a:pt x="323" y="112"/>
                  </a:lnTo>
                  <a:lnTo>
                    <a:pt x="338" y="107"/>
                  </a:lnTo>
                  <a:lnTo>
                    <a:pt x="358" y="102"/>
                  </a:lnTo>
                  <a:lnTo>
                    <a:pt x="384" y="95"/>
                  </a:lnTo>
                  <a:lnTo>
                    <a:pt x="409" y="88"/>
                  </a:lnTo>
                  <a:lnTo>
                    <a:pt x="432" y="81"/>
                  </a:lnTo>
                  <a:lnTo>
                    <a:pt x="449" y="76"/>
                  </a:lnTo>
                  <a:lnTo>
                    <a:pt x="459" y="73"/>
                  </a:lnTo>
                  <a:lnTo>
                    <a:pt x="467" y="69"/>
                  </a:lnTo>
                  <a:lnTo>
                    <a:pt x="481" y="65"/>
                  </a:lnTo>
                  <a:lnTo>
                    <a:pt x="497" y="57"/>
                  </a:lnTo>
                  <a:lnTo>
                    <a:pt x="516" y="49"/>
                  </a:lnTo>
                  <a:lnTo>
                    <a:pt x="535" y="41"/>
                  </a:lnTo>
                  <a:lnTo>
                    <a:pt x="553" y="34"/>
                  </a:lnTo>
                  <a:lnTo>
                    <a:pt x="567" y="28"/>
                  </a:lnTo>
                  <a:lnTo>
                    <a:pt x="576" y="25"/>
                  </a:lnTo>
                  <a:lnTo>
                    <a:pt x="584" y="22"/>
                  </a:lnTo>
                  <a:lnTo>
                    <a:pt x="596" y="19"/>
                  </a:lnTo>
                  <a:lnTo>
                    <a:pt x="610" y="15"/>
                  </a:lnTo>
                  <a:lnTo>
                    <a:pt x="623" y="11"/>
                  </a:lnTo>
                  <a:lnTo>
                    <a:pt x="636" y="7"/>
                  </a:lnTo>
                  <a:lnTo>
                    <a:pt x="648" y="4"/>
                  </a:lnTo>
                  <a:lnTo>
                    <a:pt x="656" y="2"/>
                  </a:lnTo>
                  <a:lnTo>
                    <a:pt x="658" y="0"/>
                  </a:lnTo>
                  <a:lnTo>
                    <a:pt x="727" y="8"/>
                  </a:lnTo>
                  <a:lnTo>
                    <a:pt x="724" y="11"/>
                  </a:lnTo>
                  <a:lnTo>
                    <a:pt x="713" y="15"/>
                  </a:lnTo>
                  <a:lnTo>
                    <a:pt x="697" y="23"/>
                  </a:lnTo>
                  <a:lnTo>
                    <a:pt x="680" y="31"/>
                  </a:lnTo>
                  <a:lnTo>
                    <a:pt x="661" y="41"/>
                  </a:lnTo>
                  <a:lnTo>
                    <a:pt x="643" y="50"/>
                  </a:lnTo>
                  <a:lnTo>
                    <a:pt x="628" y="57"/>
                  </a:lnTo>
                  <a:lnTo>
                    <a:pt x="618" y="61"/>
                  </a:lnTo>
                  <a:lnTo>
                    <a:pt x="610" y="65"/>
                  </a:lnTo>
                  <a:lnTo>
                    <a:pt x="599" y="69"/>
                  </a:lnTo>
                  <a:lnTo>
                    <a:pt x="589" y="75"/>
                  </a:lnTo>
                  <a:lnTo>
                    <a:pt x="576" y="81"/>
                  </a:lnTo>
                  <a:lnTo>
                    <a:pt x="563" y="87"/>
                  </a:lnTo>
                  <a:lnTo>
                    <a:pt x="551" y="94"/>
                  </a:lnTo>
                  <a:lnTo>
                    <a:pt x="537" y="99"/>
                  </a:lnTo>
                  <a:lnTo>
                    <a:pt x="523" y="105"/>
                  </a:lnTo>
                  <a:lnTo>
                    <a:pt x="510" y="112"/>
                  </a:lnTo>
                  <a:lnTo>
                    <a:pt x="499" y="119"/>
                  </a:lnTo>
                  <a:lnTo>
                    <a:pt x="489" y="126"/>
                  </a:lnTo>
                  <a:lnTo>
                    <a:pt x="478" y="134"/>
                  </a:lnTo>
                  <a:lnTo>
                    <a:pt x="468" y="141"/>
                  </a:lnTo>
                  <a:lnTo>
                    <a:pt x="456" y="147"/>
                  </a:lnTo>
                  <a:lnTo>
                    <a:pt x="445" y="151"/>
                  </a:lnTo>
                  <a:lnTo>
                    <a:pt x="430" y="154"/>
                  </a:lnTo>
                  <a:lnTo>
                    <a:pt x="415" y="155"/>
                  </a:lnTo>
                  <a:lnTo>
                    <a:pt x="400" y="156"/>
                  </a:lnTo>
                  <a:lnTo>
                    <a:pt x="385" y="158"/>
                  </a:lnTo>
                  <a:lnTo>
                    <a:pt x="369" y="159"/>
                  </a:lnTo>
                  <a:lnTo>
                    <a:pt x="351" y="160"/>
                  </a:lnTo>
                  <a:lnTo>
                    <a:pt x="334" y="163"/>
                  </a:lnTo>
                  <a:lnTo>
                    <a:pt x="315" y="164"/>
                  </a:lnTo>
                  <a:lnTo>
                    <a:pt x="293" y="165"/>
                  </a:lnTo>
                  <a:lnTo>
                    <a:pt x="280" y="166"/>
                  </a:lnTo>
                  <a:lnTo>
                    <a:pt x="265" y="166"/>
                  </a:lnTo>
                  <a:lnTo>
                    <a:pt x="249" y="166"/>
                  </a:lnTo>
                  <a:lnTo>
                    <a:pt x="232" y="165"/>
                  </a:lnTo>
                  <a:lnTo>
                    <a:pt x="213" y="164"/>
                  </a:lnTo>
                  <a:lnTo>
                    <a:pt x="194" y="164"/>
                  </a:lnTo>
                  <a:lnTo>
                    <a:pt x="174" y="163"/>
                  </a:lnTo>
                  <a:lnTo>
                    <a:pt x="156" y="160"/>
                  </a:lnTo>
                  <a:lnTo>
                    <a:pt x="137" y="159"/>
                  </a:lnTo>
                  <a:lnTo>
                    <a:pt x="121" y="158"/>
                  </a:lnTo>
                  <a:lnTo>
                    <a:pt x="105" y="157"/>
                  </a:lnTo>
                  <a:lnTo>
                    <a:pt x="91" y="156"/>
                  </a:lnTo>
                  <a:lnTo>
                    <a:pt x="81" y="155"/>
                  </a:lnTo>
                  <a:lnTo>
                    <a:pt x="72" y="155"/>
                  </a:lnTo>
                  <a:lnTo>
                    <a:pt x="67" y="154"/>
                  </a:lnTo>
                  <a:lnTo>
                    <a:pt x="65" y="154"/>
                  </a:lnTo>
                  <a:lnTo>
                    <a:pt x="0" y="11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3" name="Freeform 13"/>
            <p:cNvSpPr>
              <a:spLocks/>
            </p:cNvSpPr>
            <p:nvPr/>
          </p:nvSpPr>
          <p:spPr bwMode="auto">
            <a:xfrm>
              <a:off x="6951663" y="1657350"/>
              <a:ext cx="469900" cy="82550"/>
            </a:xfrm>
            <a:custGeom>
              <a:avLst/>
              <a:gdLst/>
              <a:ahLst/>
              <a:cxnLst>
                <a:cxn ang="0">
                  <a:pos x="6" y="24"/>
                </a:cxn>
                <a:cxn ang="0">
                  <a:pos x="25" y="25"/>
                </a:cxn>
                <a:cxn ang="0">
                  <a:pos x="52" y="27"/>
                </a:cxn>
                <a:cxn ang="0">
                  <a:pos x="83" y="27"/>
                </a:cxn>
                <a:cxn ang="0">
                  <a:pos x="116" y="27"/>
                </a:cxn>
                <a:cxn ang="0">
                  <a:pos x="151" y="28"/>
                </a:cxn>
                <a:cxn ang="0">
                  <a:pos x="182" y="29"/>
                </a:cxn>
                <a:cxn ang="0">
                  <a:pos x="210" y="31"/>
                </a:cxn>
                <a:cxn ang="0">
                  <a:pos x="241" y="35"/>
                </a:cxn>
                <a:cxn ang="0">
                  <a:pos x="283" y="37"/>
                </a:cxn>
                <a:cxn ang="0">
                  <a:pos x="327" y="38"/>
                </a:cxn>
                <a:cxn ang="0">
                  <a:pos x="370" y="44"/>
                </a:cxn>
                <a:cxn ang="0">
                  <a:pos x="405" y="54"/>
                </a:cxn>
                <a:cxn ang="0">
                  <a:pos x="412" y="66"/>
                </a:cxn>
                <a:cxn ang="0">
                  <a:pos x="401" y="75"/>
                </a:cxn>
                <a:cxn ang="0">
                  <a:pos x="388" y="80"/>
                </a:cxn>
                <a:cxn ang="0">
                  <a:pos x="317" y="105"/>
                </a:cxn>
                <a:cxn ang="0">
                  <a:pos x="342" y="104"/>
                </a:cxn>
                <a:cxn ang="0">
                  <a:pos x="397" y="101"/>
                </a:cxn>
                <a:cxn ang="0">
                  <a:pos x="457" y="99"/>
                </a:cxn>
                <a:cxn ang="0">
                  <a:pos x="492" y="97"/>
                </a:cxn>
                <a:cxn ang="0">
                  <a:pos x="537" y="90"/>
                </a:cxn>
                <a:cxn ang="0">
                  <a:pos x="568" y="80"/>
                </a:cxn>
                <a:cxn ang="0">
                  <a:pos x="586" y="69"/>
                </a:cxn>
                <a:cxn ang="0">
                  <a:pos x="592" y="65"/>
                </a:cxn>
                <a:cxn ang="0">
                  <a:pos x="544" y="23"/>
                </a:cxn>
                <a:cxn ang="0">
                  <a:pos x="510" y="20"/>
                </a:cxn>
                <a:cxn ang="0">
                  <a:pos x="465" y="13"/>
                </a:cxn>
                <a:cxn ang="0">
                  <a:pos x="427" y="9"/>
                </a:cxn>
                <a:cxn ang="0">
                  <a:pos x="415" y="8"/>
                </a:cxn>
                <a:cxn ang="0">
                  <a:pos x="397" y="7"/>
                </a:cxn>
                <a:cxn ang="0">
                  <a:pos x="372" y="6"/>
                </a:cxn>
                <a:cxn ang="0">
                  <a:pos x="342" y="5"/>
                </a:cxn>
                <a:cxn ang="0">
                  <a:pos x="309" y="4"/>
                </a:cxn>
                <a:cxn ang="0">
                  <a:pos x="278" y="2"/>
                </a:cxn>
                <a:cxn ang="0">
                  <a:pos x="252" y="1"/>
                </a:cxn>
                <a:cxn ang="0">
                  <a:pos x="236" y="0"/>
                </a:cxn>
                <a:cxn ang="0">
                  <a:pos x="227" y="0"/>
                </a:cxn>
                <a:cxn ang="0">
                  <a:pos x="206" y="2"/>
                </a:cxn>
                <a:cxn ang="0">
                  <a:pos x="173" y="6"/>
                </a:cxn>
                <a:cxn ang="0">
                  <a:pos x="132" y="10"/>
                </a:cxn>
                <a:cxn ang="0">
                  <a:pos x="91" y="14"/>
                </a:cxn>
                <a:cxn ang="0">
                  <a:pos x="52" y="18"/>
                </a:cxn>
                <a:cxn ang="0">
                  <a:pos x="21" y="22"/>
                </a:cxn>
                <a:cxn ang="0">
                  <a:pos x="2" y="24"/>
                </a:cxn>
              </a:cxnLst>
              <a:rect l="0" t="0" r="r" b="b"/>
              <a:pathLst>
                <a:path w="592" h="105">
                  <a:moveTo>
                    <a:pt x="0" y="24"/>
                  </a:moveTo>
                  <a:lnTo>
                    <a:pt x="6" y="24"/>
                  </a:lnTo>
                  <a:lnTo>
                    <a:pt x="15" y="25"/>
                  </a:lnTo>
                  <a:lnTo>
                    <a:pt x="25" y="25"/>
                  </a:lnTo>
                  <a:lnTo>
                    <a:pt x="38" y="25"/>
                  </a:lnTo>
                  <a:lnTo>
                    <a:pt x="52" y="27"/>
                  </a:lnTo>
                  <a:lnTo>
                    <a:pt x="67" y="27"/>
                  </a:lnTo>
                  <a:lnTo>
                    <a:pt x="83" y="27"/>
                  </a:lnTo>
                  <a:lnTo>
                    <a:pt x="100" y="27"/>
                  </a:lnTo>
                  <a:lnTo>
                    <a:pt x="116" y="27"/>
                  </a:lnTo>
                  <a:lnTo>
                    <a:pt x="134" y="27"/>
                  </a:lnTo>
                  <a:lnTo>
                    <a:pt x="151" y="28"/>
                  </a:lnTo>
                  <a:lnTo>
                    <a:pt x="167" y="28"/>
                  </a:lnTo>
                  <a:lnTo>
                    <a:pt x="182" y="29"/>
                  </a:lnTo>
                  <a:lnTo>
                    <a:pt x="196" y="30"/>
                  </a:lnTo>
                  <a:lnTo>
                    <a:pt x="210" y="31"/>
                  </a:lnTo>
                  <a:lnTo>
                    <a:pt x="220" y="32"/>
                  </a:lnTo>
                  <a:lnTo>
                    <a:pt x="241" y="35"/>
                  </a:lnTo>
                  <a:lnTo>
                    <a:pt x="261" y="36"/>
                  </a:lnTo>
                  <a:lnTo>
                    <a:pt x="283" y="37"/>
                  </a:lnTo>
                  <a:lnTo>
                    <a:pt x="305" y="37"/>
                  </a:lnTo>
                  <a:lnTo>
                    <a:pt x="327" y="38"/>
                  </a:lnTo>
                  <a:lnTo>
                    <a:pt x="349" y="40"/>
                  </a:lnTo>
                  <a:lnTo>
                    <a:pt x="370" y="44"/>
                  </a:lnTo>
                  <a:lnTo>
                    <a:pt x="390" y="48"/>
                  </a:lnTo>
                  <a:lnTo>
                    <a:pt x="405" y="54"/>
                  </a:lnTo>
                  <a:lnTo>
                    <a:pt x="412" y="60"/>
                  </a:lnTo>
                  <a:lnTo>
                    <a:pt x="412" y="66"/>
                  </a:lnTo>
                  <a:lnTo>
                    <a:pt x="408" y="70"/>
                  </a:lnTo>
                  <a:lnTo>
                    <a:pt x="401" y="75"/>
                  </a:lnTo>
                  <a:lnTo>
                    <a:pt x="394" y="78"/>
                  </a:lnTo>
                  <a:lnTo>
                    <a:pt x="388" y="80"/>
                  </a:lnTo>
                  <a:lnTo>
                    <a:pt x="386" y="81"/>
                  </a:lnTo>
                  <a:lnTo>
                    <a:pt x="317" y="105"/>
                  </a:lnTo>
                  <a:lnTo>
                    <a:pt x="324" y="105"/>
                  </a:lnTo>
                  <a:lnTo>
                    <a:pt x="342" y="104"/>
                  </a:lnTo>
                  <a:lnTo>
                    <a:pt x="367" y="103"/>
                  </a:lnTo>
                  <a:lnTo>
                    <a:pt x="397" y="101"/>
                  </a:lnTo>
                  <a:lnTo>
                    <a:pt x="428" y="100"/>
                  </a:lnTo>
                  <a:lnTo>
                    <a:pt x="457" y="99"/>
                  </a:lnTo>
                  <a:lnTo>
                    <a:pt x="479" y="98"/>
                  </a:lnTo>
                  <a:lnTo>
                    <a:pt x="492" y="97"/>
                  </a:lnTo>
                  <a:lnTo>
                    <a:pt x="516" y="94"/>
                  </a:lnTo>
                  <a:lnTo>
                    <a:pt x="537" y="90"/>
                  </a:lnTo>
                  <a:lnTo>
                    <a:pt x="554" y="85"/>
                  </a:lnTo>
                  <a:lnTo>
                    <a:pt x="568" y="80"/>
                  </a:lnTo>
                  <a:lnTo>
                    <a:pt x="578" y="74"/>
                  </a:lnTo>
                  <a:lnTo>
                    <a:pt x="586" y="69"/>
                  </a:lnTo>
                  <a:lnTo>
                    <a:pt x="591" y="66"/>
                  </a:lnTo>
                  <a:lnTo>
                    <a:pt x="592" y="65"/>
                  </a:lnTo>
                  <a:lnTo>
                    <a:pt x="548" y="24"/>
                  </a:lnTo>
                  <a:lnTo>
                    <a:pt x="544" y="23"/>
                  </a:lnTo>
                  <a:lnTo>
                    <a:pt x="530" y="22"/>
                  </a:lnTo>
                  <a:lnTo>
                    <a:pt x="510" y="20"/>
                  </a:lnTo>
                  <a:lnTo>
                    <a:pt x="488" y="16"/>
                  </a:lnTo>
                  <a:lnTo>
                    <a:pt x="465" y="13"/>
                  </a:lnTo>
                  <a:lnTo>
                    <a:pt x="443" y="10"/>
                  </a:lnTo>
                  <a:lnTo>
                    <a:pt x="427" y="9"/>
                  </a:lnTo>
                  <a:lnTo>
                    <a:pt x="418" y="8"/>
                  </a:lnTo>
                  <a:lnTo>
                    <a:pt x="415" y="8"/>
                  </a:lnTo>
                  <a:lnTo>
                    <a:pt x="408" y="8"/>
                  </a:lnTo>
                  <a:lnTo>
                    <a:pt x="397" y="7"/>
                  </a:lnTo>
                  <a:lnTo>
                    <a:pt x="386" y="7"/>
                  </a:lnTo>
                  <a:lnTo>
                    <a:pt x="372" y="6"/>
                  </a:lnTo>
                  <a:lnTo>
                    <a:pt x="357" y="6"/>
                  </a:lnTo>
                  <a:lnTo>
                    <a:pt x="342" y="5"/>
                  </a:lnTo>
                  <a:lnTo>
                    <a:pt x="325" y="4"/>
                  </a:lnTo>
                  <a:lnTo>
                    <a:pt x="309" y="4"/>
                  </a:lnTo>
                  <a:lnTo>
                    <a:pt x="293" y="2"/>
                  </a:lnTo>
                  <a:lnTo>
                    <a:pt x="278" y="2"/>
                  </a:lnTo>
                  <a:lnTo>
                    <a:pt x="265" y="1"/>
                  </a:lnTo>
                  <a:lnTo>
                    <a:pt x="252" y="1"/>
                  </a:lnTo>
                  <a:lnTo>
                    <a:pt x="243" y="0"/>
                  </a:lnTo>
                  <a:lnTo>
                    <a:pt x="236" y="0"/>
                  </a:lnTo>
                  <a:lnTo>
                    <a:pt x="231" y="0"/>
                  </a:lnTo>
                  <a:lnTo>
                    <a:pt x="227" y="0"/>
                  </a:lnTo>
                  <a:lnTo>
                    <a:pt x="218" y="1"/>
                  </a:lnTo>
                  <a:lnTo>
                    <a:pt x="206" y="2"/>
                  </a:lnTo>
                  <a:lnTo>
                    <a:pt x="190" y="4"/>
                  </a:lnTo>
                  <a:lnTo>
                    <a:pt x="173" y="6"/>
                  </a:lnTo>
                  <a:lnTo>
                    <a:pt x="153" y="8"/>
                  </a:lnTo>
                  <a:lnTo>
                    <a:pt x="132" y="10"/>
                  </a:lnTo>
                  <a:lnTo>
                    <a:pt x="112" y="12"/>
                  </a:lnTo>
                  <a:lnTo>
                    <a:pt x="91" y="14"/>
                  </a:lnTo>
                  <a:lnTo>
                    <a:pt x="70" y="16"/>
                  </a:lnTo>
                  <a:lnTo>
                    <a:pt x="52" y="18"/>
                  </a:lnTo>
                  <a:lnTo>
                    <a:pt x="34" y="21"/>
                  </a:lnTo>
                  <a:lnTo>
                    <a:pt x="21" y="22"/>
                  </a:lnTo>
                  <a:lnTo>
                    <a:pt x="9" y="23"/>
                  </a:lnTo>
                  <a:lnTo>
                    <a:pt x="2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4" name="Freeform 14"/>
            <p:cNvSpPr>
              <a:spLocks/>
            </p:cNvSpPr>
            <p:nvPr/>
          </p:nvSpPr>
          <p:spPr bwMode="auto">
            <a:xfrm>
              <a:off x="6851651" y="2773363"/>
              <a:ext cx="65088" cy="1365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" y="127"/>
                </a:cxn>
                <a:cxn ang="0">
                  <a:pos x="14" y="128"/>
                </a:cxn>
                <a:cxn ang="0">
                  <a:pos x="15" y="130"/>
                </a:cxn>
                <a:cxn ang="0">
                  <a:pos x="19" y="135"/>
                </a:cxn>
                <a:cxn ang="0">
                  <a:pos x="23" y="141"/>
                </a:cxn>
                <a:cxn ang="0">
                  <a:pos x="29" y="146"/>
                </a:cxn>
                <a:cxn ang="0">
                  <a:pos x="35" y="152"/>
                </a:cxn>
                <a:cxn ang="0">
                  <a:pos x="42" y="158"/>
                </a:cxn>
                <a:cxn ang="0">
                  <a:pos x="50" y="163"/>
                </a:cxn>
                <a:cxn ang="0">
                  <a:pos x="64" y="169"/>
                </a:cxn>
                <a:cxn ang="0">
                  <a:pos x="73" y="172"/>
                </a:cxn>
                <a:cxn ang="0">
                  <a:pos x="80" y="171"/>
                </a:cxn>
                <a:cxn ang="0">
                  <a:pos x="82" y="171"/>
                </a:cxn>
                <a:cxn ang="0">
                  <a:pos x="69" y="21"/>
                </a:cxn>
                <a:cxn ang="0">
                  <a:pos x="0" y="0"/>
                </a:cxn>
              </a:cxnLst>
              <a:rect l="0" t="0" r="r" b="b"/>
              <a:pathLst>
                <a:path w="82" h="172">
                  <a:moveTo>
                    <a:pt x="0" y="0"/>
                  </a:moveTo>
                  <a:lnTo>
                    <a:pt x="13" y="127"/>
                  </a:lnTo>
                  <a:lnTo>
                    <a:pt x="14" y="128"/>
                  </a:lnTo>
                  <a:lnTo>
                    <a:pt x="15" y="130"/>
                  </a:lnTo>
                  <a:lnTo>
                    <a:pt x="19" y="135"/>
                  </a:lnTo>
                  <a:lnTo>
                    <a:pt x="23" y="141"/>
                  </a:lnTo>
                  <a:lnTo>
                    <a:pt x="29" y="146"/>
                  </a:lnTo>
                  <a:lnTo>
                    <a:pt x="35" y="152"/>
                  </a:lnTo>
                  <a:lnTo>
                    <a:pt x="42" y="158"/>
                  </a:lnTo>
                  <a:lnTo>
                    <a:pt x="50" y="163"/>
                  </a:lnTo>
                  <a:lnTo>
                    <a:pt x="64" y="169"/>
                  </a:lnTo>
                  <a:lnTo>
                    <a:pt x="73" y="172"/>
                  </a:lnTo>
                  <a:lnTo>
                    <a:pt x="80" y="171"/>
                  </a:lnTo>
                  <a:lnTo>
                    <a:pt x="82" y="171"/>
                  </a:lnTo>
                  <a:lnTo>
                    <a:pt x="69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5" name="Freeform 15"/>
            <p:cNvSpPr>
              <a:spLocks/>
            </p:cNvSpPr>
            <p:nvPr/>
          </p:nvSpPr>
          <p:spPr bwMode="auto">
            <a:xfrm>
              <a:off x="6789738" y="1730375"/>
              <a:ext cx="146050" cy="1022350"/>
            </a:xfrm>
            <a:custGeom>
              <a:avLst/>
              <a:gdLst/>
              <a:ahLst/>
              <a:cxnLst>
                <a:cxn ang="0">
                  <a:pos x="130" y="512"/>
                </a:cxn>
                <a:cxn ang="0">
                  <a:pos x="144" y="568"/>
                </a:cxn>
                <a:cxn ang="0">
                  <a:pos x="159" y="624"/>
                </a:cxn>
                <a:cxn ang="0">
                  <a:pos x="172" y="684"/>
                </a:cxn>
                <a:cxn ang="0">
                  <a:pos x="181" y="744"/>
                </a:cxn>
                <a:cxn ang="0">
                  <a:pos x="184" y="804"/>
                </a:cxn>
                <a:cxn ang="0">
                  <a:pos x="180" y="863"/>
                </a:cxn>
                <a:cxn ang="0">
                  <a:pos x="165" y="919"/>
                </a:cxn>
                <a:cxn ang="0">
                  <a:pos x="137" y="972"/>
                </a:cxn>
                <a:cxn ang="0">
                  <a:pos x="118" y="1011"/>
                </a:cxn>
                <a:cxn ang="0">
                  <a:pos x="100" y="1050"/>
                </a:cxn>
                <a:cxn ang="0">
                  <a:pos x="84" y="1089"/>
                </a:cxn>
                <a:cxn ang="0">
                  <a:pos x="71" y="1127"/>
                </a:cxn>
                <a:cxn ang="0">
                  <a:pos x="63" y="1167"/>
                </a:cxn>
                <a:cxn ang="0">
                  <a:pos x="62" y="1206"/>
                </a:cxn>
                <a:cxn ang="0">
                  <a:pos x="67" y="1246"/>
                </a:cxn>
                <a:cxn ang="0">
                  <a:pos x="79" y="1289"/>
                </a:cxn>
                <a:cxn ang="0">
                  <a:pos x="76" y="1289"/>
                </a:cxn>
                <a:cxn ang="0">
                  <a:pos x="68" y="1282"/>
                </a:cxn>
                <a:cxn ang="0">
                  <a:pos x="59" y="1273"/>
                </a:cxn>
                <a:cxn ang="0">
                  <a:pos x="51" y="1263"/>
                </a:cxn>
                <a:cxn ang="0">
                  <a:pos x="38" y="1214"/>
                </a:cxn>
                <a:cxn ang="0">
                  <a:pos x="35" y="1165"/>
                </a:cxn>
                <a:cxn ang="0">
                  <a:pos x="38" y="1116"/>
                </a:cxn>
                <a:cxn ang="0">
                  <a:pos x="48" y="1068"/>
                </a:cxn>
                <a:cxn ang="0">
                  <a:pos x="63" y="1021"/>
                </a:cxn>
                <a:cxn ang="0">
                  <a:pos x="82" y="975"/>
                </a:cxn>
                <a:cxn ang="0">
                  <a:pos x="103" y="932"/>
                </a:cxn>
                <a:cxn ang="0">
                  <a:pos x="126" y="890"/>
                </a:cxn>
                <a:cxn ang="0">
                  <a:pos x="134" y="840"/>
                </a:cxn>
                <a:cxn ang="0">
                  <a:pos x="137" y="789"/>
                </a:cxn>
                <a:cxn ang="0">
                  <a:pos x="135" y="739"/>
                </a:cxn>
                <a:cxn ang="0">
                  <a:pos x="130" y="689"/>
                </a:cxn>
                <a:cxn ang="0">
                  <a:pos x="121" y="640"/>
                </a:cxn>
                <a:cxn ang="0">
                  <a:pos x="111" y="591"/>
                </a:cxn>
                <a:cxn ang="0">
                  <a:pos x="98" y="541"/>
                </a:cxn>
                <a:cxn ang="0">
                  <a:pos x="84" y="492"/>
                </a:cxn>
                <a:cxn ang="0">
                  <a:pos x="70" y="442"/>
                </a:cxn>
                <a:cxn ang="0">
                  <a:pos x="58" y="395"/>
                </a:cxn>
                <a:cxn ang="0">
                  <a:pos x="45" y="350"/>
                </a:cxn>
                <a:cxn ang="0">
                  <a:pos x="33" y="304"/>
                </a:cxn>
                <a:cxn ang="0">
                  <a:pos x="23" y="259"/>
                </a:cxn>
                <a:cxn ang="0">
                  <a:pos x="15" y="213"/>
                </a:cxn>
                <a:cxn ang="0">
                  <a:pos x="8" y="166"/>
                </a:cxn>
                <a:cxn ang="0">
                  <a:pos x="2" y="118"/>
                </a:cxn>
                <a:cxn ang="0">
                  <a:pos x="0" y="85"/>
                </a:cxn>
                <a:cxn ang="0">
                  <a:pos x="1" y="59"/>
                </a:cxn>
                <a:cxn ang="0">
                  <a:pos x="3" y="38"/>
                </a:cxn>
                <a:cxn ang="0">
                  <a:pos x="8" y="22"/>
                </a:cxn>
                <a:cxn ang="0">
                  <a:pos x="15" y="10"/>
                </a:cxn>
                <a:cxn ang="0">
                  <a:pos x="23" y="2"/>
                </a:cxn>
                <a:cxn ang="0">
                  <a:pos x="32" y="0"/>
                </a:cxn>
                <a:cxn ang="0">
                  <a:pos x="44" y="0"/>
                </a:cxn>
                <a:cxn ang="0">
                  <a:pos x="40" y="55"/>
                </a:cxn>
                <a:cxn ang="0">
                  <a:pos x="47" y="128"/>
                </a:cxn>
                <a:cxn ang="0">
                  <a:pos x="61" y="212"/>
                </a:cxn>
                <a:cxn ang="0">
                  <a:pos x="78" y="299"/>
                </a:cxn>
                <a:cxn ang="0">
                  <a:pos x="97" y="380"/>
                </a:cxn>
                <a:cxn ang="0">
                  <a:pos x="113" y="448"/>
                </a:cxn>
                <a:cxn ang="0">
                  <a:pos x="126" y="495"/>
                </a:cxn>
                <a:cxn ang="0">
                  <a:pos x="130" y="512"/>
                </a:cxn>
              </a:cxnLst>
              <a:rect l="0" t="0" r="r" b="b"/>
              <a:pathLst>
                <a:path w="184" h="1289">
                  <a:moveTo>
                    <a:pt x="130" y="512"/>
                  </a:moveTo>
                  <a:lnTo>
                    <a:pt x="144" y="568"/>
                  </a:lnTo>
                  <a:lnTo>
                    <a:pt x="159" y="624"/>
                  </a:lnTo>
                  <a:lnTo>
                    <a:pt x="172" y="684"/>
                  </a:lnTo>
                  <a:lnTo>
                    <a:pt x="181" y="744"/>
                  </a:lnTo>
                  <a:lnTo>
                    <a:pt x="184" y="804"/>
                  </a:lnTo>
                  <a:lnTo>
                    <a:pt x="180" y="863"/>
                  </a:lnTo>
                  <a:lnTo>
                    <a:pt x="165" y="919"/>
                  </a:lnTo>
                  <a:lnTo>
                    <a:pt x="137" y="972"/>
                  </a:lnTo>
                  <a:lnTo>
                    <a:pt x="118" y="1011"/>
                  </a:lnTo>
                  <a:lnTo>
                    <a:pt x="100" y="1050"/>
                  </a:lnTo>
                  <a:lnTo>
                    <a:pt x="84" y="1089"/>
                  </a:lnTo>
                  <a:lnTo>
                    <a:pt x="71" y="1127"/>
                  </a:lnTo>
                  <a:lnTo>
                    <a:pt x="63" y="1167"/>
                  </a:lnTo>
                  <a:lnTo>
                    <a:pt x="62" y="1206"/>
                  </a:lnTo>
                  <a:lnTo>
                    <a:pt x="67" y="1246"/>
                  </a:lnTo>
                  <a:lnTo>
                    <a:pt x="79" y="1289"/>
                  </a:lnTo>
                  <a:lnTo>
                    <a:pt x="76" y="1289"/>
                  </a:lnTo>
                  <a:lnTo>
                    <a:pt x="68" y="1282"/>
                  </a:lnTo>
                  <a:lnTo>
                    <a:pt x="59" y="1273"/>
                  </a:lnTo>
                  <a:lnTo>
                    <a:pt x="51" y="1263"/>
                  </a:lnTo>
                  <a:lnTo>
                    <a:pt x="38" y="1214"/>
                  </a:lnTo>
                  <a:lnTo>
                    <a:pt x="35" y="1165"/>
                  </a:lnTo>
                  <a:lnTo>
                    <a:pt x="38" y="1116"/>
                  </a:lnTo>
                  <a:lnTo>
                    <a:pt x="48" y="1068"/>
                  </a:lnTo>
                  <a:lnTo>
                    <a:pt x="63" y="1021"/>
                  </a:lnTo>
                  <a:lnTo>
                    <a:pt x="82" y="975"/>
                  </a:lnTo>
                  <a:lnTo>
                    <a:pt x="103" y="932"/>
                  </a:lnTo>
                  <a:lnTo>
                    <a:pt x="126" y="890"/>
                  </a:lnTo>
                  <a:lnTo>
                    <a:pt x="134" y="840"/>
                  </a:lnTo>
                  <a:lnTo>
                    <a:pt x="137" y="789"/>
                  </a:lnTo>
                  <a:lnTo>
                    <a:pt x="135" y="739"/>
                  </a:lnTo>
                  <a:lnTo>
                    <a:pt x="130" y="689"/>
                  </a:lnTo>
                  <a:lnTo>
                    <a:pt x="121" y="640"/>
                  </a:lnTo>
                  <a:lnTo>
                    <a:pt x="111" y="591"/>
                  </a:lnTo>
                  <a:lnTo>
                    <a:pt x="98" y="541"/>
                  </a:lnTo>
                  <a:lnTo>
                    <a:pt x="84" y="492"/>
                  </a:lnTo>
                  <a:lnTo>
                    <a:pt x="70" y="442"/>
                  </a:lnTo>
                  <a:lnTo>
                    <a:pt x="58" y="395"/>
                  </a:lnTo>
                  <a:lnTo>
                    <a:pt x="45" y="350"/>
                  </a:lnTo>
                  <a:lnTo>
                    <a:pt x="33" y="304"/>
                  </a:lnTo>
                  <a:lnTo>
                    <a:pt x="23" y="259"/>
                  </a:lnTo>
                  <a:lnTo>
                    <a:pt x="15" y="213"/>
                  </a:lnTo>
                  <a:lnTo>
                    <a:pt x="8" y="166"/>
                  </a:lnTo>
                  <a:lnTo>
                    <a:pt x="2" y="118"/>
                  </a:lnTo>
                  <a:lnTo>
                    <a:pt x="0" y="85"/>
                  </a:lnTo>
                  <a:lnTo>
                    <a:pt x="1" y="59"/>
                  </a:lnTo>
                  <a:lnTo>
                    <a:pt x="3" y="38"/>
                  </a:lnTo>
                  <a:lnTo>
                    <a:pt x="8" y="22"/>
                  </a:lnTo>
                  <a:lnTo>
                    <a:pt x="15" y="10"/>
                  </a:lnTo>
                  <a:lnTo>
                    <a:pt x="23" y="2"/>
                  </a:lnTo>
                  <a:lnTo>
                    <a:pt x="32" y="0"/>
                  </a:lnTo>
                  <a:lnTo>
                    <a:pt x="44" y="0"/>
                  </a:lnTo>
                  <a:lnTo>
                    <a:pt x="40" y="55"/>
                  </a:lnTo>
                  <a:lnTo>
                    <a:pt x="47" y="128"/>
                  </a:lnTo>
                  <a:lnTo>
                    <a:pt x="61" y="212"/>
                  </a:lnTo>
                  <a:lnTo>
                    <a:pt x="78" y="299"/>
                  </a:lnTo>
                  <a:lnTo>
                    <a:pt x="97" y="380"/>
                  </a:lnTo>
                  <a:lnTo>
                    <a:pt x="113" y="448"/>
                  </a:lnTo>
                  <a:lnTo>
                    <a:pt x="126" y="495"/>
                  </a:lnTo>
                  <a:lnTo>
                    <a:pt x="130" y="5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6" name="Freeform 16"/>
            <p:cNvSpPr>
              <a:spLocks/>
            </p:cNvSpPr>
            <p:nvPr/>
          </p:nvSpPr>
          <p:spPr bwMode="auto">
            <a:xfrm>
              <a:off x="7010401" y="1835150"/>
              <a:ext cx="68263" cy="903288"/>
            </a:xfrm>
            <a:custGeom>
              <a:avLst/>
              <a:gdLst/>
              <a:ahLst/>
              <a:cxnLst>
                <a:cxn ang="0">
                  <a:pos x="32" y="14"/>
                </a:cxn>
                <a:cxn ang="0">
                  <a:pos x="34" y="42"/>
                </a:cxn>
                <a:cxn ang="0">
                  <a:pos x="40" y="118"/>
                </a:cxn>
                <a:cxn ang="0">
                  <a:pos x="49" y="225"/>
                </a:cxn>
                <a:cxn ang="0">
                  <a:pos x="59" y="353"/>
                </a:cxn>
                <a:cxn ang="0">
                  <a:pos x="69" y="486"/>
                </a:cxn>
                <a:cxn ang="0">
                  <a:pos x="77" y="611"/>
                </a:cxn>
                <a:cxn ang="0">
                  <a:pos x="83" y="712"/>
                </a:cxn>
                <a:cxn ang="0">
                  <a:pos x="85" y="779"/>
                </a:cxn>
                <a:cxn ang="0">
                  <a:pos x="24" y="1053"/>
                </a:cxn>
                <a:cxn ang="0">
                  <a:pos x="24" y="1075"/>
                </a:cxn>
                <a:cxn ang="0">
                  <a:pos x="23" y="1097"/>
                </a:cxn>
                <a:cxn ang="0">
                  <a:pos x="19" y="1118"/>
                </a:cxn>
                <a:cxn ang="0">
                  <a:pos x="17" y="1138"/>
                </a:cxn>
                <a:cxn ang="0">
                  <a:pos x="4" y="1115"/>
                </a:cxn>
                <a:cxn ang="0">
                  <a:pos x="0" y="1090"/>
                </a:cxn>
                <a:cxn ang="0">
                  <a:pos x="0" y="1062"/>
                </a:cxn>
                <a:cxn ang="0">
                  <a:pos x="1" y="1033"/>
                </a:cxn>
                <a:cxn ang="0">
                  <a:pos x="60" y="758"/>
                </a:cxn>
                <a:cxn ang="0">
                  <a:pos x="57" y="729"/>
                </a:cxn>
                <a:cxn ang="0">
                  <a:pos x="50" y="655"/>
                </a:cxn>
                <a:cxn ang="0">
                  <a:pos x="42" y="546"/>
                </a:cxn>
                <a:cxn ang="0">
                  <a:pos x="32" y="418"/>
                </a:cxn>
                <a:cxn ang="0">
                  <a:pos x="23" y="286"/>
                </a:cxn>
                <a:cxn ang="0">
                  <a:pos x="15" y="163"/>
                </a:cxn>
                <a:cxn ang="0">
                  <a:pos x="9" y="63"/>
                </a:cxn>
                <a:cxn ang="0">
                  <a:pos x="9" y="0"/>
                </a:cxn>
                <a:cxn ang="0">
                  <a:pos x="15" y="3"/>
                </a:cxn>
                <a:cxn ang="0">
                  <a:pos x="21" y="5"/>
                </a:cxn>
                <a:cxn ang="0">
                  <a:pos x="26" y="10"/>
                </a:cxn>
                <a:cxn ang="0">
                  <a:pos x="32" y="14"/>
                </a:cxn>
              </a:cxnLst>
              <a:rect l="0" t="0" r="r" b="b"/>
              <a:pathLst>
                <a:path w="85" h="1138">
                  <a:moveTo>
                    <a:pt x="32" y="14"/>
                  </a:moveTo>
                  <a:lnTo>
                    <a:pt x="34" y="42"/>
                  </a:lnTo>
                  <a:lnTo>
                    <a:pt x="40" y="118"/>
                  </a:lnTo>
                  <a:lnTo>
                    <a:pt x="49" y="225"/>
                  </a:lnTo>
                  <a:lnTo>
                    <a:pt x="59" y="353"/>
                  </a:lnTo>
                  <a:lnTo>
                    <a:pt x="69" y="486"/>
                  </a:lnTo>
                  <a:lnTo>
                    <a:pt x="77" y="611"/>
                  </a:lnTo>
                  <a:lnTo>
                    <a:pt x="83" y="712"/>
                  </a:lnTo>
                  <a:lnTo>
                    <a:pt x="85" y="779"/>
                  </a:lnTo>
                  <a:lnTo>
                    <a:pt x="24" y="1053"/>
                  </a:lnTo>
                  <a:lnTo>
                    <a:pt x="24" y="1075"/>
                  </a:lnTo>
                  <a:lnTo>
                    <a:pt x="23" y="1097"/>
                  </a:lnTo>
                  <a:lnTo>
                    <a:pt x="19" y="1118"/>
                  </a:lnTo>
                  <a:lnTo>
                    <a:pt x="17" y="1138"/>
                  </a:lnTo>
                  <a:lnTo>
                    <a:pt x="4" y="1115"/>
                  </a:lnTo>
                  <a:lnTo>
                    <a:pt x="0" y="1090"/>
                  </a:lnTo>
                  <a:lnTo>
                    <a:pt x="0" y="1062"/>
                  </a:lnTo>
                  <a:lnTo>
                    <a:pt x="1" y="1033"/>
                  </a:lnTo>
                  <a:lnTo>
                    <a:pt x="60" y="758"/>
                  </a:lnTo>
                  <a:lnTo>
                    <a:pt x="57" y="729"/>
                  </a:lnTo>
                  <a:lnTo>
                    <a:pt x="50" y="655"/>
                  </a:lnTo>
                  <a:lnTo>
                    <a:pt x="42" y="546"/>
                  </a:lnTo>
                  <a:lnTo>
                    <a:pt x="32" y="418"/>
                  </a:lnTo>
                  <a:lnTo>
                    <a:pt x="23" y="286"/>
                  </a:lnTo>
                  <a:lnTo>
                    <a:pt x="15" y="163"/>
                  </a:lnTo>
                  <a:lnTo>
                    <a:pt x="9" y="63"/>
                  </a:lnTo>
                  <a:lnTo>
                    <a:pt x="9" y="0"/>
                  </a:lnTo>
                  <a:lnTo>
                    <a:pt x="15" y="3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32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7" name="Freeform 17"/>
            <p:cNvSpPr>
              <a:spLocks/>
            </p:cNvSpPr>
            <p:nvPr/>
          </p:nvSpPr>
          <p:spPr bwMode="auto">
            <a:xfrm>
              <a:off x="7388226" y="2249488"/>
              <a:ext cx="617538" cy="163513"/>
            </a:xfrm>
            <a:custGeom>
              <a:avLst/>
              <a:gdLst/>
              <a:ahLst/>
              <a:cxnLst>
                <a:cxn ang="0">
                  <a:pos x="508" y="127"/>
                </a:cxn>
                <a:cxn ang="0">
                  <a:pos x="540" y="112"/>
                </a:cxn>
                <a:cxn ang="0">
                  <a:pos x="576" y="99"/>
                </a:cxn>
                <a:cxn ang="0">
                  <a:pos x="611" y="87"/>
                </a:cxn>
                <a:cxn ang="0">
                  <a:pos x="648" y="77"/>
                </a:cxn>
                <a:cxn ang="0">
                  <a:pos x="685" y="72"/>
                </a:cxn>
                <a:cxn ang="0">
                  <a:pos x="721" y="71"/>
                </a:cxn>
                <a:cxn ang="0">
                  <a:pos x="755" y="76"/>
                </a:cxn>
                <a:cxn ang="0">
                  <a:pos x="776" y="91"/>
                </a:cxn>
                <a:cxn ang="0">
                  <a:pos x="725" y="88"/>
                </a:cxn>
                <a:cxn ang="0">
                  <a:pos x="678" y="95"/>
                </a:cxn>
                <a:cxn ang="0">
                  <a:pos x="633" y="110"/>
                </a:cxn>
                <a:cxn ang="0">
                  <a:pos x="591" y="129"/>
                </a:cxn>
                <a:cxn ang="0">
                  <a:pos x="548" y="150"/>
                </a:cxn>
                <a:cxn ang="0">
                  <a:pos x="505" y="170"/>
                </a:cxn>
                <a:cxn ang="0">
                  <a:pos x="462" y="185"/>
                </a:cxn>
                <a:cxn ang="0">
                  <a:pos x="414" y="191"/>
                </a:cxn>
                <a:cxn ang="0">
                  <a:pos x="404" y="193"/>
                </a:cxn>
                <a:cxn ang="0">
                  <a:pos x="375" y="196"/>
                </a:cxn>
                <a:cxn ang="0">
                  <a:pos x="333" y="200"/>
                </a:cxn>
                <a:cxn ang="0">
                  <a:pos x="282" y="204"/>
                </a:cxn>
                <a:cxn ang="0">
                  <a:pos x="227" y="206"/>
                </a:cxn>
                <a:cxn ang="0">
                  <a:pos x="172" y="205"/>
                </a:cxn>
                <a:cxn ang="0">
                  <a:pos x="124" y="202"/>
                </a:cxn>
                <a:cxn ang="0">
                  <a:pos x="85" y="193"/>
                </a:cxn>
                <a:cxn ang="0">
                  <a:pos x="125" y="189"/>
                </a:cxn>
                <a:cxn ang="0">
                  <a:pos x="168" y="187"/>
                </a:cxn>
                <a:cxn ang="0">
                  <a:pos x="210" y="183"/>
                </a:cxn>
                <a:cxn ang="0">
                  <a:pos x="254" y="181"/>
                </a:cxn>
                <a:cxn ang="0">
                  <a:pos x="297" y="176"/>
                </a:cxn>
                <a:cxn ang="0">
                  <a:pos x="338" y="172"/>
                </a:cxn>
                <a:cxn ang="0">
                  <a:pos x="379" y="165"/>
                </a:cxn>
                <a:cxn ang="0">
                  <a:pos x="416" y="156"/>
                </a:cxn>
                <a:cxn ang="0">
                  <a:pos x="365" y="147"/>
                </a:cxn>
                <a:cxn ang="0">
                  <a:pos x="316" y="137"/>
                </a:cxn>
                <a:cxn ang="0">
                  <a:pos x="270" y="127"/>
                </a:cxn>
                <a:cxn ang="0">
                  <a:pos x="223" y="114"/>
                </a:cxn>
                <a:cxn ang="0">
                  <a:pos x="176" y="100"/>
                </a:cxn>
                <a:cxn ang="0">
                  <a:pos x="126" y="84"/>
                </a:cxn>
                <a:cxn ang="0">
                  <a:pos x="73" y="67"/>
                </a:cxn>
                <a:cxn ang="0">
                  <a:pos x="17" y="48"/>
                </a:cxn>
                <a:cxn ang="0">
                  <a:pos x="0" y="26"/>
                </a:cxn>
                <a:cxn ang="0">
                  <a:pos x="12" y="0"/>
                </a:cxn>
                <a:cxn ang="0">
                  <a:pos x="17" y="4"/>
                </a:cxn>
                <a:cxn ang="0">
                  <a:pos x="33" y="14"/>
                </a:cxn>
                <a:cxn ang="0">
                  <a:pos x="63" y="30"/>
                </a:cxn>
                <a:cxn ang="0">
                  <a:pos x="109" y="49"/>
                </a:cxn>
                <a:cxn ang="0">
                  <a:pos x="171" y="71"/>
                </a:cxn>
                <a:cxn ang="0">
                  <a:pos x="255" y="92"/>
                </a:cxn>
                <a:cxn ang="0">
                  <a:pos x="361" y="114"/>
                </a:cxn>
                <a:cxn ang="0">
                  <a:pos x="492" y="134"/>
                </a:cxn>
              </a:cxnLst>
              <a:rect l="0" t="0" r="r" b="b"/>
              <a:pathLst>
                <a:path w="776" h="206">
                  <a:moveTo>
                    <a:pt x="492" y="134"/>
                  </a:moveTo>
                  <a:lnTo>
                    <a:pt x="508" y="127"/>
                  </a:lnTo>
                  <a:lnTo>
                    <a:pt x="524" y="120"/>
                  </a:lnTo>
                  <a:lnTo>
                    <a:pt x="540" y="112"/>
                  </a:lnTo>
                  <a:lnTo>
                    <a:pt x="557" y="105"/>
                  </a:lnTo>
                  <a:lnTo>
                    <a:pt x="576" y="99"/>
                  </a:lnTo>
                  <a:lnTo>
                    <a:pt x="593" y="92"/>
                  </a:lnTo>
                  <a:lnTo>
                    <a:pt x="611" y="87"/>
                  </a:lnTo>
                  <a:lnTo>
                    <a:pt x="630" y="81"/>
                  </a:lnTo>
                  <a:lnTo>
                    <a:pt x="648" y="77"/>
                  </a:lnTo>
                  <a:lnTo>
                    <a:pt x="667" y="74"/>
                  </a:lnTo>
                  <a:lnTo>
                    <a:pt x="685" y="72"/>
                  </a:lnTo>
                  <a:lnTo>
                    <a:pt x="702" y="71"/>
                  </a:lnTo>
                  <a:lnTo>
                    <a:pt x="721" y="71"/>
                  </a:lnTo>
                  <a:lnTo>
                    <a:pt x="738" y="73"/>
                  </a:lnTo>
                  <a:lnTo>
                    <a:pt x="755" y="76"/>
                  </a:lnTo>
                  <a:lnTo>
                    <a:pt x="773" y="81"/>
                  </a:lnTo>
                  <a:lnTo>
                    <a:pt x="776" y="91"/>
                  </a:lnTo>
                  <a:lnTo>
                    <a:pt x="750" y="88"/>
                  </a:lnTo>
                  <a:lnTo>
                    <a:pt x="725" y="88"/>
                  </a:lnTo>
                  <a:lnTo>
                    <a:pt x="701" y="90"/>
                  </a:lnTo>
                  <a:lnTo>
                    <a:pt x="678" y="95"/>
                  </a:lnTo>
                  <a:lnTo>
                    <a:pt x="655" y="102"/>
                  </a:lnTo>
                  <a:lnTo>
                    <a:pt x="633" y="110"/>
                  </a:lnTo>
                  <a:lnTo>
                    <a:pt x="611" y="119"/>
                  </a:lnTo>
                  <a:lnTo>
                    <a:pt x="591" y="129"/>
                  </a:lnTo>
                  <a:lnTo>
                    <a:pt x="570" y="140"/>
                  </a:lnTo>
                  <a:lnTo>
                    <a:pt x="548" y="150"/>
                  </a:lnTo>
                  <a:lnTo>
                    <a:pt x="527" y="160"/>
                  </a:lnTo>
                  <a:lnTo>
                    <a:pt x="505" y="170"/>
                  </a:lnTo>
                  <a:lnTo>
                    <a:pt x="484" y="178"/>
                  </a:lnTo>
                  <a:lnTo>
                    <a:pt x="462" y="185"/>
                  </a:lnTo>
                  <a:lnTo>
                    <a:pt x="439" y="189"/>
                  </a:lnTo>
                  <a:lnTo>
                    <a:pt x="414" y="191"/>
                  </a:lnTo>
                  <a:lnTo>
                    <a:pt x="412" y="191"/>
                  </a:lnTo>
                  <a:lnTo>
                    <a:pt x="404" y="193"/>
                  </a:lnTo>
                  <a:lnTo>
                    <a:pt x="391" y="194"/>
                  </a:lnTo>
                  <a:lnTo>
                    <a:pt x="375" y="196"/>
                  </a:lnTo>
                  <a:lnTo>
                    <a:pt x="356" y="198"/>
                  </a:lnTo>
                  <a:lnTo>
                    <a:pt x="333" y="200"/>
                  </a:lnTo>
                  <a:lnTo>
                    <a:pt x="308" y="202"/>
                  </a:lnTo>
                  <a:lnTo>
                    <a:pt x="282" y="204"/>
                  </a:lnTo>
                  <a:lnTo>
                    <a:pt x="254" y="205"/>
                  </a:lnTo>
                  <a:lnTo>
                    <a:pt x="227" y="206"/>
                  </a:lnTo>
                  <a:lnTo>
                    <a:pt x="200" y="206"/>
                  </a:lnTo>
                  <a:lnTo>
                    <a:pt x="172" y="205"/>
                  </a:lnTo>
                  <a:lnTo>
                    <a:pt x="147" y="204"/>
                  </a:lnTo>
                  <a:lnTo>
                    <a:pt x="124" y="202"/>
                  </a:lnTo>
                  <a:lnTo>
                    <a:pt x="103" y="197"/>
                  </a:lnTo>
                  <a:lnTo>
                    <a:pt x="85" y="193"/>
                  </a:lnTo>
                  <a:lnTo>
                    <a:pt x="104" y="191"/>
                  </a:lnTo>
                  <a:lnTo>
                    <a:pt x="125" y="189"/>
                  </a:lnTo>
                  <a:lnTo>
                    <a:pt x="147" y="188"/>
                  </a:lnTo>
                  <a:lnTo>
                    <a:pt x="168" y="187"/>
                  </a:lnTo>
                  <a:lnTo>
                    <a:pt x="190" y="186"/>
                  </a:lnTo>
                  <a:lnTo>
                    <a:pt x="210" y="183"/>
                  </a:lnTo>
                  <a:lnTo>
                    <a:pt x="232" y="182"/>
                  </a:lnTo>
                  <a:lnTo>
                    <a:pt x="254" y="181"/>
                  </a:lnTo>
                  <a:lnTo>
                    <a:pt x="276" y="179"/>
                  </a:lnTo>
                  <a:lnTo>
                    <a:pt x="297" y="176"/>
                  </a:lnTo>
                  <a:lnTo>
                    <a:pt x="318" y="174"/>
                  </a:lnTo>
                  <a:lnTo>
                    <a:pt x="338" y="172"/>
                  </a:lnTo>
                  <a:lnTo>
                    <a:pt x="359" y="168"/>
                  </a:lnTo>
                  <a:lnTo>
                    <a:pt x="379" y="165"/>
                  </a:lnTo>
                  <a:lnTo>
                    <a:pt x="397" y="160"/>
                  </a:lnTo>
                  <a:lnTo>
                    <a:pt x="416" y="156"/>
                  </a:lnTo>
                  <a:lnTo>
                    <a:pt x="390" y="151"/>
                  </a:lnTo>
                  <a:lnTo>
                    <a:pt x="365" y="147"/>
                  </a:lnTo>
                  <a:lnTo>
                    <a:pt x="341" y="142"/>
                  </a:lnTo>
                  <a:lnTo>
                    <a:pt x="316" y="137"/>
                  </a:lnTo>
                  <a:lnTo>
                    <a:pt x="293" y="132"/>
                  </a:lnTo>
                  <a:lnTo>
                    <a:pt x="270" y="127"/>
                  </a:lnTo>
                  <a:lnTo>
                    <a:pt x="246" y="120"/>
                  </a:lnTo>
                  <a:lnTo>
                    <a:pt x="223" y="114"/>
                  </a:lnTo>
                  <a:lnTo>
                    <a:pt x="199" y="107"/>
                  </a:lnTo>
                  <a:lnTo>
                    <a:pt x="176" y="100"/>
                  </a:lnTo>
                  <a:lnTo>
                    <a:pt x="151" y="92"/>
                  </a:lnTo>
                  <a:lnTo>
                    <a:pt x="126" y="84"/>
                  </a:lnTo>
                  <a:lnTo>
                    <a:pt x="100" y="76"/>
                  </a:lnTo>
                  <a:lnTo>
                    <a:pt x="73" y="67"/>
                  </a:lnTo>
                  <a:lnTo>
                    <a:pt x="46" y="58"/>
                  </a:lnTo>
                  <a:lnTo>
                    <a:pt x="17" y="48"/>
                  </a:lnTo>
                  <a:lnTo>
                    <a:pt x="3" y="38"/>
                  </a:lnTo>
                  <a:lnTo>
                    <a:pt x="0" y="26"/>
                  </a:lnTo>
                  <a:lnTo>
                    <a:pt x="3" y="13"/>
                  </a:lnTo>
                  <a:lnTo>
                    <a:pt x="12" y="0"/>
                  </a:lnTo>
                  <a:lnTo>
                    <a:pt x="13" y="1"/>
                  </a:lnTo>
                  <a:lnTo>
                    <a:pt x="17" y="4"/>
                  </a:lnTo>
                  <a:lnTo>
                    <a:pt x="24" y="8"/>
                  </a:lnTo>
                  <a:lnTo>
                    <a:pt x="33" y="14"/>
                  </a:lnTo>
                  <a:lnTo>
                    <a:pt x="47" y="21"/>
                  </a:lnTo>
                  <a:lnTo>
                    <a:pt x="63" y="30"/>
                  </a:lnTo>
                  <a:lnTo>
                    <a:pt x="84" y="39"/>
                  </a:lnTo>
                  <a:lnTo>
                    <a:pt x="109" y="49"/>
                  </a:lnTo>
                  <a:lnTo>
                    <a:pt x="138" y="59"/>
                  </a:lnTo>
                  <a:lnTo>
                    <a:pt x="171" y="71"/>
                  </a:lnTo>
                  <a:lnTo>
                    <a:pt x="210" y="81"/>
                  </a:lnTo>
                  <a:lnTo>
                    <a:pt x="255" y="92"/>
                  </a:lnTo>
                  <a:lnTo>
                    <a:pt x="305" y="104"/>
                  </a:lnTo>
                  <a:lnTo>
                    <a:pt x="361" y="114"/>
                  </a:lnTo>
                  <a:lnTo>
                    <a:pt x="424" y="125"/>
                  </a:lnTo>
                  <a:lnTo>
                    <a:pt x="492" y="13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8" name="Freeform 18"/>
            <p:cNvSpPr>
              <a:spLocks/>
            </p:cNvSpPr>
            <p:nvPr/>
          </p:nvSpPr>
          <p:spPr bwMode="auto">
            <a:xfrm>
              <a:off x="7942263" y="2305050"/>
              <a:ext cx="374650" cy="403225"/>
            </a:xfrm>
            <a:custGeom>
              <a:avLst/>
              <a:gdLst/>
              <a:ahLst/>
              <a:cxnLst>
                <a:cxn ang="0">
                  <a:pos x="354" y="66"/>
                </a:cxn>
                <a:cxn ang="0">
                  <a:pos x="389" y="139"/>
                </a:cxn>
                <a:cxn ang="0">
                  <a:pos x="394" y="278"/>
                </a:cxn>
                <a:cxn ang="0">
                  <a:pos x="431" y="245"/>
                </a:cxn>
                <a:cxn ang="0">
                  <a:pos x="449" y="163"/>
                </a:cxn>
                <a:cxn ang="0">
                  <a:pos x="443" y="81"/>
                </a:cxn>
                <a:cxn ang="0">
                  <a:pos x="413" y="26"/>
                </a:cxn>
                <a:cxn ang="0">
                  <a:pos x="390" y="3"/>
                </a:cxn>
                <a:cxn ang="0">
                  <a:pos x="410" y="6"/>
                </a:cxn>
                <a:cxn ang="0">
                  <a:pos x="441" y="29"/>
                </a:cxn>
                <a:cxn ang="0">
                  <a:pos x="464" y="84"/>
                </a:cxn>
                <a:cxn ang="0">
                  <a:pos x="471" y="142"/>
                </a:cxn>
                <a:cxn ang="0">
                  <a:pos x="471" y="185"/>
                </a:cxn>
                <a:cxn ang="0">
                  <a:pos x="462" y="231"/>
                </a:cxn>
                <a:cxn ang="0">
                  <a:pos x="442" y="270"/>
                </a:cxn>
                <a:cxn ang="0">
                  <a:pos x="419" y="296"/>
                </a:cxn>
                <a:cxn ang="0">
                  <a:pos x="394" y="311"/>
                </a:cxn>
                <a:cxn ang="0">
                  <a:pos x="363" y="317"/>
                </a:cxn>
                <a:cxn ang="0">
                  <a:pos x="323" y="311"/>
                </a:cxn>
                <a:cxn ang="0">
                  <a:pos x="293" y="308"/>
                </a:cxn>
                <a:cxn ang="0">
                  <a:pos x="275" y="309"/>
                </a:cxn>
                <a:cxn ang="0">
                  <a:pos x="248" y="325"/>
                </a:cxn>
                <a:cxn ang="0">
                  <a:pos x="217" y="395"/>
                </a:cxn>
                <a:cxn ang="0">
                  <a:pos x="169" y="482"/>
                </a:cxn>
                <a:cxn ang="0">
                  <a:pos x="90" y="489"/>
                </a:cxn>
                <a:cxn ang="0">
                  <a:pos x="27" y="403"/>
                </a:cxn>
                <a:cxn ang="0">
                  <a:pos x="0" y="269"/>
                </a:cxn>
                <a:cxn ang="0">
                  <a:pos x="19" y="128"/>
                </a:cxn>
                <a:cxn ang="0">
                  <a:pos x="32" y="69"/>
                </a:cxn>
                <a:cxn ang="0">
                  <a:pos x="23" y="58"/>
                </a:cxn>
                <a:cxn ang="0">
                  <a:pos x="54" y="42"/>
                </a:cxn>
                <a:cxn ang="0">
                  <a:pos x="91" y="29"/>
                </a:cxn>
                <a:cxn ang="0">
                  <a:pos x="138" y="25"/>
                </a:cxn>
                <a:cxn ang="0">
                  <a:pos x="186" y="23"/>
                </a:cxn>
                <a:cxn ang="0">
                  <a:pos x="236" y="22"/>
                </a:cxn>
                <a:cxn ang="0">
                  <a:pos x="254" y="34"/>
                </a:cxn>
                <a:cxn ang="0">
                  <a:pos x="214" y="59"/>
                </a:cxn>
                <a:cxn ang="0">
                  <a:pos x="172" y="49"/>
                </a:cxn>
                <a:cxn ang="0">
                  <a:pos x="116" y="49"/>
                </a:cxn>
                <a:cxn ang="0">
                  <a:pos x="51" y="111"/>
                </a:cxn>
                <a:cxn ang="0">
                  <a:pos x="26" y="242"/>
                </a:cxn>
                <a:cxn ang="0">
                  <a:pos x="38" y="361"/>
                </a:cxn>
                <a:cxn ang="0">
                  <a:pos x="76" y="437"/>
                </a:cxn>
                <a:cxn ang="0">
                  <a:pos x="153" y="451"/>
                </a:cxn>
                <a:cxn ang="0">
                  <a:pos x="207" y="347"/>
                </a:cxn>
                <a:cxn ang="0">
                  <a:pos x="253" y="281"/>
                </a:cxn>
                <a:cxn ang="0">
                  <a:pos x="291" y="286"/>
                </a:cxn>
                <a:cxn ang="0">
                  <a:pos x="308" y="158"/>
                </a:cxn>
                <a:cxn ang="0">
                  <a:pos x="303" y="46"/>
                </a:cxn>
                <a:cxn ang="0">
                  <a:pos x="328" y="145"/>
                </a:cxn>
              </a:cxnLst>
              <a:rect l="0" t="0" r="r" b="b"/>
              <a:pathLst>
                <a:path w="472" h="508">
                  <a:moveTo>
                    <a:pt x="366" y="291"/>
                  </a:moveTo>
                  <a:lnTo>
                    <a:pt x="368" y="216"/>
                  </a:lnTo>
                  <a:lnTo>
                    <a:pt x="363" y="137"/>
                  </a:lnTo>
                  <a:lnTo>
                    <a:pt x="354" y="66"/>
                  </a:lnTo>
                  <a:lnTo>
                    <a:pt x="345" y="12"/>
                  </a:lnTo>
                  <a:lnTo>
                    <a:pt x="364" y="17"/>
                  </a:lnTo>
                  <a:lnTo>
                    <a:pt x="380" y="74"/>
                  </a:lnTo>
                  <a:lnTo>
                    <a:pt x="389" y="139"/>
                  </a:lnTo>
                  <a:lnTo>
                    <a:pt x="390" y="208"/>
                  </a:lnTo>
                  <a:lnTo>
                    <a:pt x="387" y="279"/>
                  </a:lnTo>
                  <a:lnTo>
                    <a:pt x="389" y="279"/>
                  </a:lnTo>
                  <a:lnTo>
                    <a:pt x="394" y="278"/>
                  </a:lnTo>
                  <a:lnTo>
                    <a:pt x="402" y="276"/>
                  </a:lnTo>
                  <a:lnTo>
                    <a:pt x="411" y="270"/>
                  </a:lnTo>
                  <a:lnTo>
                    <a:pt x="421" y="259"/>
                  </a:lnTo>
                  <a:lnTo>
                    <a:pt x="431" y="245"/>
                  </a:lnTo>
                  <a:lnTo>
                    <a:pt x="439" y="224"/>
                  </a:lnTo>
                  <a:lnTo>
                    <a:pt x="446" y="195"/>
                  </a:lnTo>
                  <a:lnTo>
                    <a:pt x="447" y="180"/>
                  </a:lnTo>
                  <a:lnTo>
                    <a:pt x="449" y="163"/>
                  </a:lnTo>
                  <a:lnTo>
                    <a:pt x="449" y="144"/>
                  </a:lnTo>
                  <a:lnTo>
                    <a:pt x="449" y="125"/>
                  </a:lnTo>
                  <a:lnTo>
                    <a:pt x="448" y="102"/>
                  </a:lnTo>
                  <a:lnTo>
                    <a:pt x="443" y="81"/>
                  </a:lnTo>
                  <a:lnTo>
                    <a:pt x="436" y="64"/>
                  </a:lnTo>
                  <a:lnTo>
                    <a:pt x="428" y="48"/>
                  </a:lnTo>
                  <a:lnTo>
                    <a:pt x="421" y="36"/>
                  </a:lnTo>
                  <a:lnTo>
                    <a:pt x="413" y="26"/>
                  </a:lnTo>
                  <a:lnTo>
                    <a:pt x="406" y="18"/>
                  </a:lnTo>
                  <a:lnTo>
                    <a:pt x="401" y="12"/>
                  </a:lnTo>
                  <a:lnTo>
                    <a:pt x="394" y="6"/>
                  </a:lnTo>
                  <a:lnTo>
                    <a:pt x="390" y="3"/>
                  </a:lnTo>
                  <a:lnTo>
                    <a:pt x="387" y="2"/>
                  </a:lnTo>
                  <a:lnTo>
                    <a:pt x="386" y="0"/>
                  </a:lnTo>
                  <a:lnTo>
                    <a:pt x="398" y="3"/>
                  </a:lnTo>
                  <a:lnTo>
                    <a:pt x="410" y="6"/>
                  </a:lnTo>
                  <a:lnTo>
                    <a:pt x="419" y="10"/>
                  </a:lnTo>
                  <a:lnTo>
                    <a:pt x="427" y="15"/>
                  </a:lnTo>
                  <a:lnTo>
                    <a:pt x="435" y="22"/>
                  </a:lnTo>
                  <a:lnTo>
                    <a:pt x="441" y="29"/>
                  </a:lnTo>
                  <a:lnTo>
                    <a:pt x="447" y="37"/>
                  </a:lnTo>
                  <a:lnTo>
                    <a:pt x="451" y="46"/>
                  </a:lnTo>
                  <a:lnTo>
                    <a:pt x="458" y="65"/>
                  </a:lnTo>
                  <a:lnTo>
                    <a:pt x="464" y="84"/>
                  </a:lnTo>
                  <a:lnTo>
                    <a:pt x="467" y="104"/>
                  </a:lnTo>
                  <a:lnTo>
                    <a:pt x="470" y="125"/>
                  </a:lnTo>
                  <a:lnTo>
                    <a:pt x="471" y="133"/>
                  </a:lnTo>
                  <a:lnTo>
                    <a:pt x="471" y="142"/>
                  </a:lnTo>
                  <a:lnTo>
                    <a:pt x="472" y="150"/>
                  </a:lnTo>
                  <a:lnTo>
                    <a:pt x="472" y="159"/>
                  </a:lnTo>
                  <a:lnTo>
                    <a:pt x="472" y="172"/>
                  </a:lnTo>
                  <a:lnTo>
                    <a:pt x="471" y="185"/>
                  </a:lnTo>
                  <a:lnTo>
                    <a:pt x="470" y="196"/>
                  </a:lnTo>
                  <a:lnTo>
                    <a:pt x="467" y="208"/>
                  </a:lnTo>
                  <a:lnTo>
                    <a:pt x="465" y="219"/>
                  </a:lnTo>
                  <a:lnTo>
                    <a:pt x="462" y="231"/>
                  </a:lnTo>
                  <a:lnTo>
                    <a:pt x="457" y="241"/>
                  </a:lnTo>
                  <a:lnTo>
                    <a:pt x="452" y="251"/>
                  </a:lnTo>
                  <a:lnTo>
                    <a:pt x="448" y="261"/>
                  </a:lnTo>
                  <a:lnTo>
                    <a:pt x="442" y="270"/>
                  </a:lnTo>
                  <a:lnTo>
                    <a:pt x="436" y="278"/>
                  </a:lnTo>
                  <a:lnTo>
                    <a:pt x="431" y="286"/>
                  </a:lnTo>
                  <a:lnTo>
                    <a:pt x="425" y="292"/>
                  </a:lnTo>
                  <a:lnTo>
                    <a:pt x="419" y="296"/>
                  </a:lnTo>
                  <a:lnTo>
                    <a:pt x="413" y="301"/>
                  </a:lnTo>
                  <a:lnTo>
                    <a:pt x="407" y="304"/>
                  </a:lnTo>
                  <a:lnTo>
                    <a:pt x="401" y="308"/>
                  </a:lnTo>
                  <a:lnTo>
                    <a:pt x="394" y="311"/>
                  </a:lnTo>
                  <a:lnTo>
                    <a:pt x="387" y="314"/>
                  </a:lnTo>
                  <a:lnTo>
                    <a:pt x="380" y="316"/>
                  </a:lnTo>
                  <a:lnTo>
                    <a:pt x="372" y="317"/>
                  </a:lnTo>
                  <a:lnTo>
                    <a:pt x="363" y="317"/>
                  </a:lnTo>
                  <a:lnTo>
                    <a:pt x="353" y="317"/>
                  </a:lnTo>
                  <a:lnTo>
                    <a:pt x="343" y="316"/>
                  </a:lnTo>
                  <a:lnTo>
                    <a:pt x="333" y="314"/>
                  </a:lnTo>
                  <a:lnTo>
                    <a:pt x="323" y="311"/>
                  </a:lnTo>
                  <a:lnTo>
                    <a:pt x="313" y="310"/>
                  </a:lnTo>
                  <a:lnTo>
                    <a:pt x="304" y="309"/>
                  </a:lnTo>
                  <a:lnTo>
                    <a:pt x="299" y="308"/>
                  </a:lnTo>
                  <a:lnTo>
                    <a:pt x="293" y="308"/>
                  </a:lnTo>
                  <a:lnTo>
                    <a:pt x="289" y="308"/>
                  </a:lnTo>
                  <a:lnTo>
                    <a:pt x="284" y="308"/>
                  </a:lnTo>
                  <a:lnTo>
                    <a:pt x="280" y="308"/>
                  </a:lnTo>
                  <a:lnTo>
                    <a:pt x="275" y="309"/>
                  </a:lnTo>
                  <a:lnTo>
                    <a:pt x="270" y="310"/>
                  </a:lnTo>
                  <a:lnTo>
                    <a:pt x="266" y="311"/>
                  </a:lnTo>
                  <a:lnTo>
                    <a:pt x="257" y="317"/>
                  </a:lnTo>
                  <a:lnTo>
                    <a:pt x="248" y="325"/>
                  </a:lnTo>
                  <a:lnTo>
                    <a:pt x="242" y="335"/>
                  </a:lnTo>
                  <a:lnTo>
                    <a:pt x="235" y="349"/>
                  </a:lnTo>
                  <a:lnTo>
                    <a:pt x="227" y="371"/>
                  </a:lnTo>
                  <a:lnTo>
                    <a:pt x="217" y="395"/>
                  </a:lnTo>
                  <a:lnTo>
                    <a:pt x="207" y="418"/>
                  </a:lnTo>
                  <a:lnTo>
                    <a:pt x="197" y="441"/>
                  </a:lnTo>
                  <a:lnTo>
                    <a:pt x="184" y="462"/>
                  </a:lnTo>
                  <a:lnTo>
                    <a:pt x="169" y="482"/>
                  </a:lnTo>
                  <a:lnTo>
                    <a:pt x="151" y="497"/>
                  </a:lnTo>
                  <a:lnTo>
                    <a:pt x="130" y="508"/>
                  </a:lnTo>
                  <a:lnTo>
                    <a:pt x="109" y="500"/>
                  </a:lnTo>
                  <a:lnTo>
                    <a:pt x="90" y="489"/>
                  </a:lnTo>
                  <a:lnTo>
                    <a:pt x="71" y="473"/>
                  </a:lnTo>
                  <a:lnTo>
                    <a:pt x="55" y="453"/>
                  </a:lnTo>
                  <a:lnTo>
                    <a:pt x="40" y="430"/>
                  </a:lnTo>
                  <a:lnTo>
                    <a:pt x="27" y="403"/>
                  </a:lnTo>
                  <a:lnTo>
                    <a:pt x="17" y="374"/>
                  </a:lnTo>
                  <a:lnTo>
                    <a:pt x="8" y="339"/>
                  </a:lnTo>
                  <a:lnTo>
                    <a:pt x="2" y="304"/>
                  </a:lnTo>
                  <a:lnTo>
                    <a:pt x="0" y="269"/>
                  </a:lnTo>
                  <a:lnTo>
                    <a:pt x="1" y="233"/>
                  </a:lnTo>
                  <a:lnTo>
                    <a:pt x="4" y="197"/>
                  </a:lnTo>
                  <a:lnTo>
                    <a:pt x="10" y="163"/>
                  </a:lnTo>
                  <a:lnTo>
                    <a:pt x="19" y="128"/>
                  </a:lnTo>
                  <a:lnTo>
                    <a:pt x="32" y="96"/>
                  </a:lnTo>
                  <a:lnTo>
                    <a:pt x="47" y="66"/>
                  </a:lnTo>
                  <a:lnTo>
                    <a:pt x="39" y="66"/>
                  </a:lnTo>
                  <a:lnTo>
                    <a:pt x="32" y="69"/>
                  </a:lnTo>
                  <a:lnTo>
                    <a:pt x="24" y="74"/>
                  </a:lnTo>
                  <a:lnTo>
                    <a:pt x="16" y="74"/>
                  </a:lnTo>
                  <a:lnTo>
                    <a:pt x="18" y="65"/>
                  </a:lnTo>
                  <a:lnTo>
                    <a:pt x="23" y="58"/>
                  </a:lnTo>
                  <a:lnTo>
                    <a:pt x="30" y="52"/>
                  </a:lnTo>
                  <a:lnTo>
                    <a:pt x="38" y="49"/>
                  </a:lnTo>
                  <a:lnTo>
                    <a:pt x="46" y="45"/>
                  </a:lnTo>
                  <a:lnTo>
                    <a:pt x="54" y="42"/>
                  </a:lnTo>
                  <a:lnTo>
                    <a:pt x="62" y="38"/>
                  </a:lnTo>
                  <a:lnTo>
                    <a:pt x="69" y="34"/>
                  </a:lnTo>
                  <a:lnTo>
                    <a:pt x="80" y="31"/>
                  </a:lnTo>
                  <a:lnTo>
                    <a:pt x="91" y="29"/>
                  </a:lnTo>
                  <a:lnTo>
                    <a:pt x="102" y="28"/>
                  </a:lnTo>
                  <a:lnTo>
                    <a:pt x="115" y="26"/>
                  </a:lnTo>
                  <a:lnTo>
                    <a:pt x="126" y="25"/>
                  </a:lnTo>
                  <a:lnTo>
                    <a:pt x="138" y="25"/>
                  </a:lnTo>
                  <a:lnTo>
                    <a:pt x="151" y="23"/>
                  </a:lnTo>
                  <a:lnTo>
                    <a:pt x="162" y="23"/>
                  </a:lnTo>
                  <a:lnTo>
                    <a:pt x="175" y="23"/>
                  </a:lnTo>
                  <a:lnTo>
                    <a:pt x="186" y="23"/>
                  </a:lnTo>
                  <a:lnTo>
                    <a:pt x="199" y="23"/>
                  </a:lnTo>
                  <a:lnTo>
                    <a:pt x="212" y="23"/>
                  </a:lnTo>
                  <a:lnTo>
                    <a:pt x="223" y="22"/>
                  </a:lnTo>
                  <a:lnTo>
                    <a:pt x="236" y="22"/>
                  </a:lnTo>
                  <a:lnTo>
                    <a:pt x="247" y="22"/>
                  </a:lnTo>
                  <a:lnTo>
                    <a:pt x="260" y="21"/>
                  </a:lnTo>
                  <a:lnTo>
                    <a:pt x="259" y="27"/>
                  </a:lnTo>
                  <a:lnTo>
                    <a:pt x="254" y="34"/>
                  </a:lnTo>
                  <a:lnTo>
                    <a:pt x="246" y="41"/>
                  </a:lnTo>
                  <a:lnTo>
                    <a:pt x="237" y="48"/>
                  </a:lnTo>
                  <a:lnTo>
                    <a:pt x="225" y="55"/>
                  </a:lnTo>
                  <a:lnTo>
                    <a:pt x="214" y="59"/>
                  </a:lnTo>
                  <a:lnTo>
                    <a:pt x="204" y="63"/>
                  </a:lnTo>
                  <a:lnTo>
                    <a:pt x="195" y="61"/>
                  </a:lnTo>
                  <a:lnTo>
                    <a:pt x="185" y="53"/>
                  </a:lnTo>
                  <a:lnTo>
                    <a:pt x="172" y="49"/>
                  </a:lnTo>
                  <a:lnTo>
                    <a:pt x="159" y="46"/>
                  </a:lnTo>
                  <a:lnTo>
                    <a:pt x="145" y="45"/>
                  </a:lnTo>
                  <a:lnTo>
                    <a:pt x="130" y="46"/>
                  </a:lnTo>
                  <a:lnTo>
                    <a:pt x="116" y="49"/>
                  </a:lnTo>
                  <a:lnTo>
                    <a:pt x="102" y="52"/>
                  </a:lnTo>
                  <a:lnTo>
                    <a:pt x="91" y="57"/>
                  </a:lnTo>
                  <a:lnTo>
                    <a:pt x="68" y="83"/>
                  </a:lnTo>
                  <a:lnTo>
                    <a:pt x="51" y="111"/>
                  </a:lnTo>
                  <a:lnTo>
                    <a:pt x="40" y="141"/>
                  </a:lnTo>
                  <a:lnTo>
                    <a:pt x="32" y="172"/>
                  </a:lnTo>
                  <a:lnTo>
                    <a:pt x="27" y="207"/>
                  </a:lnTo>
                  <a:lnTo>
                    <a:pt x="26" y="242"/>
                  </a:lnTo>
                  <a:lnTo>
                    <a:pt x="26" y="279"/>
                  </a:lnTo>
                  <a:lnTo>
                    <a:pt x="26" y="319"/>
                  </a:lnTo>
                  <a:lnTo>
                    <a:pt x="32" y="340"/>
                  </a:lnTo>
                  <a:lnTo>
                    <a:pt x="38" y="361"/>
                  </a:lnTo>
                  <a:lnTo>
                    <a:pt x="45" y="380"/>
                  </a:lnTo>
                  <a:lnTo>
                    <a:pt x="53" y="400"/>
                  </a:lnTo>
                  <a:lnTo>
                    <a:pt x="63" y="420"/>
                  </a:lnTo>
                  <a:lnTo>
                    <a:pt x="76" y="437"/>
                  </a:lnTo>
                  <a:lnTo>
                    <a:pt x="92" y="453"/>
                  </a:lnTo>
                  <a:lnTo>
                    <a:pt x="113" y="467"/>
                  </a:lnTo>
                  <a:lnTo>
                    <a:pt x="134" y="463"/>
                  </a:lnTo>
                  <a:lnTo>
                    <a:pt x="153" y="451"/>
                  </a:lnTo>
                  <a:lnTo>
                    <a:pt x="168" y="430"/>
                  </a:lnTo>
                  <a:lnTo>
                    <a:pt x="182" y="405"/>
                  </a:lnTo>
                  <a:lnTo>
                    <a:pt x="194" y="376"/>
                  </a:lnTo>
                  <a:lnTo>
                    <a:pt x="207" y="347"/>
                  </a:lnTo>
                  <a:lnTo>
                    <a:pt x="222" y="321"/>
                  </a:lnTo>
                  <a:lnTo>
                    <a:pt x="238" y="299"/>
                  </a:lnTo>
                  <a:lnTo>
                    <a:pt x="245" y="287"/>
                  </a:lnTo>
                  <a:lnTo>
                    <a:pt x="253" y="281"/>
                  </a:lnTo>
                  <a:lnTo>
                    <a:pt x="262" y="280"/>
                  </a:lnTo>
                  <a:lnTo>
                    <a:pt x="273" y="281"/>
                  </a:lnTo>
                  <a:lnTo>
                    <a:pt x="282" y="284"/>
                  </a:lnTo>
                  <a:lnTo>
                    <a:pt x="291" y="286"/>
                  </a:lnTo>
                  <a:lnTo>
                    <a:pt x="300" y="286"/>
                  </a:lnTo>
                  <a:lnTo>
                    <a:pt x="308" y="281"/>
                  </a:lnTo>
                  <a:lnTo>
                    <a:pt x="308" y="220"/>
                  </a:lnTo>
                  <a:lnTo>
                    <a:pt x="308" y="158"/>
                  </a:lnTo>
                  <a:lnTo>
                    <a:pt x="305" y="99"/>
                  </a:lnTo>
                  <a:lnTo>
                    <a:pt x="297" y="43"/>
                  </a:lnTo>
                  <a:lnTo>
                    <a:pt x="298" y="43"/>
                  </a:lnTo>
                  <a:lnTo>
                    <a:pt x="303" y="46"/>
                  </a:lnTo>
                  <a:lnTo>
                    <a:pt x="310" y="55"/>
                  </a:lnTo>
                  <a:lnTo>
                    <a:pt x="316" y="72"/>
                  </a:lnTo>
                  <a:lnTo>
                    <a:pt x="322" y="102"/>
                  </a:lnTo>
                  <a:lnTo>
                    <a:pt x="328" y="145"/>
                  </a:lnTo>
                  <a:lnTo>
                    <a:pt x="330" y="207"/>
                  </a:lnTo>
                  <a:lnTo>
                    <a:pt x="329" y="288"/>
                  </a:lnTo>
                  <a:lnTo>
                    <a:pt x="366" y="29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39" name="Freeform 19"/>
            <p:cNvSpPr>
              <a:spLocks/>
            </p:cNvSpPr>
            <p:nvPr/>
          </p:nvSpPr>
          <p:spPr bwMode="auto">
            <a:xfrm>
              <a:off x="7820026" y="2360613"/>
              <a:ext cx="173038" cy="352425"/>
            </a:xfrm>
            <a:custGeom>
              <a:avLst/>
              <a:gdLst/>
              <a:ahLst/>
              <a:cxnLst>
                <a:cxn ang="0">
                  <a:pos x="30" y="234"/>
                </a:cxn>
                <a:cxn ang="0">
                  <a:pos x="35" y="254"/>
                </a:cxn>
                <a:cxn ang="0">
                  <a:pos x="41" y="274"/>
                </a:cxn>
                <a:cxn ang="0">
                  <a:pos x="47" y="292"/>
                </a:cxn>
                <a:cxn ang="0">
                  <a:pos x="56" y="308"/>
                </a:cxn>
                <a:cxn ang="0">
                  <a:pos x="65" y="325"/>
                </a:cxn>
                <a:cxn ang="0">
                  <a:pos x="75" y="340"/>
                </a:cxn>
                <a:cxn ang="0">
                  <a:pos x="86" y="353"/>
                </a:cxn>
                <a:cxn ang="0">
                  <a:pos x="98" y="367"/>
                </a:cxn>
                <a:cxn ang="0">
                  <a:pos x="111" y="379"/>
                </a:cxn>
                <a:cxn ang="0">
                  <a:pos x="125" y="390"/>
                </a:cxn>
                <a:cxn ang="0">
                  <a:pos x="139" y="401"/>
                </a:cxn>
                <a:cxn ang="0">
                  <a:pos x="153" y="410"/>
                </a:cxn>
                <a:cxn ang="0">
                  <a:pos x="170" y="418"/>
                </a:cxn>
                <a:cxn ang="0">
                  <a:pos x="186" y="426"/>
                </a:cxn>
                <a:cxn ang="0">
                  <a:pos x="202" y="433"/>
                </a:cxn>
                <a:cxn ang="0">
                  <a:pos x="218" y="440"/>
                </a:cxn>
                <a:cxn ang="0">
                  <a:pos x="200" y="443"/>
                </a:cxn>
                <a:cxn ang="0">
                  <a:pos x="180" y="442"/>
                </a:cxn>
                <a:cxn ang="0">
                  <a:pos x="159" y="439"/>
                </a:cxn>
                <a:cxn ang="0">
                  <a:pos x="137" y="430"/>
                </a:cxn>
                <a:cxn ang="0">
                  <a:pos x="115" y="419"/>
                </a:cxn>
                <a:cxn ang="0">
                  <a:pos x="95" y="405"/>
                </a:cxn>
                <a:cxn ang="0">
                  <a:pos x="73" y="388"/>
                </a:cxn>
                <a:cxn ang="0">
                  <a:pos x="53" y="367"/>
                </a:cxn>
                <a:cxn ang="0">
                  <a:pos x="36" y="344"/>
                </a:cxn>
                <a:cxn ang="0">
                  <a:pos x="21" y="318"/>
                </a:cxn>
                <a:cxn ang="0">
                  <a:pos x="11" y="290"/>
                </a:cxn>
                <a:cxn ang="0">
                  <a:pos x="4" y="260"/>
                </a:cxn>
                <a:cxn ang="0">
                  <a:pos x="0" y="229"/>
                </a:cxn>
                <a:cxn ang="0">
                  <a:pos x="1" y="199"/>
                </a:cxn>
                <a:cxn ang="0">
                  <a:pos x="7" y="168"/>
                </a:cxn>
                <a:cxn ang="0">
                  <a:pos x="18" y="138"/>
                </a:cxn>
                <a:cxn ang="0">
                  <a:pos x="28" y="118"/>
                </a:cxn>
                <a:cxn ang="0">
                  <a:pos x="39" y="99"/>
                </a:cxn>
                <a:cxn ang="0">
                  <a:pos x="53" y="82"/>
                </a:cxn>
                <a:cxn ang="0">
                  <a:pos x="68" y="63"/>
                </a:cxn>
                <a:cxn ang="0">
                  <a:pos x="83" y="46"/>
                </a:cxn>
                <a:cxn ang="0">
                  <a:pos x="99" y="30"/>
                </a:cxn>
                <a:cxn ang="0">
                  <a:pos x="117" y="15"/>
                </a:cxn>
                <a:cxn ang="0">
                  <a:pos x="135" y="0"/>
                </a:cxn>
                <a:cxn ang="0">
                  <a:pos x="130" y="7"/>
                </a:cxn>
                <a:cxn ang="0">
                  <a:pos x="118" y="24"/>
                </a:cxn>
                <a:cxn ang="0">
                  <a:pos x="99" y="50"/>
                </a:cxn>
                <a:cxn ang="0">
                  <a:pos x="79" y="84"/>
                </a:cxn>
                <a:cxn ang="0">
                  <a:pos x="58" y="121"/>
                </a:cxn>
                <a:cxn ang="0">
                  <a:pos x="41" y="160"/>
                </a:cxn>
                <a:cxn ang="0">
                  <a:pos x="30" y="198"/>
                </a:cxn>
                <a:cxn ang="0">
                  <a:pos x="30" y="234"/>
                </a:cxn>
              </a:cxnLst>
              <a:rect l="0" t="0" r="r" b="b"/>
              <a:pathLst>
                <a:path w="218" h="443">
                  <a:moveTo>
                    <a:pt x="30" y="234"/>
                  </a:moveTo>
                  <a:lnTo>
                    <a:pt x="35" y="254"/>
                  </a:lnTo>
                  <a:lnTo>
                    <a:pt x="41" y="274"/>
                  </a:lnTo>
                  <a:lnTo>
                    <a:pt x="47" y="292"/>
                  </a:lnTo>
                  <a:lnTo>
                    <a:pt x="56" y="308"/>
                  </a:lnTo>
                  <a:lnTo>
                    <a:pt x="65" y="325"/>
                  </a:lnTo>
                  <a:lnTo>
                    <a:pt x="75" y="340"/>
                  </a:lnTo>
                  <a:lnTo>
                    <a:pt x="86" y="353"/>
                  </a:lnTo>
                  <a:lnTo>
                    <a:pt x="98" y="367"/>
                  </a:lnTo>
                  <a:lnTo>
                    <a:pt x="111" y="379"/>
                  </a:lnTo>
                  <a:lnTo>
                    <a:pt x="125" y="390"/>
                  </a:lnTo>
                  <a:lnTo>
                    <a:pt x="139" y="401"/>
                  </a:lnTo>
                  <a:lnTo>
                    <a:pt x="153" y="410"/>
                  </a:lnTo>
                  <a:lnTo>
                    <a:pt x="170" y="418"/>
                  </a:lnTo>
                  <a:lnTo>
                    <a:pt x="186" y="426"/>
                  </a:lnTo>
                  <a:lnTo>
                    <a:pt x="202" y="433"/>
                  </a:lnTo>
                  <a:lnTo>
                    <a:pt x="218" y="440"/>
                  </a:lnTo>
                  <a:lnTo>
                    <a:pt x="200" y="443"/>
                  </a:lnTo>
                  <a:lnTo>
                    <a:pt x="180" y="442"/>
                  </a:lnTo>
                  <a:lnTo>
                    <a:pt x="159" y="439"/>
                  </a:lnTo>
                  <a:lnTo>
                    <a:pt x="137" y="430"/>
                  </a:lnTo>
                  <a:lnTo>
                    <a:pt x="115" y="419"/>
                  </a:lnTo>
                  <a:lnTo>
                    <a:pt x="95" y="405"/>
                  </a:lnTo>
                  <a:lnTo>
                    <a:pt x="73" y="388"/>
                  </a:lnTo>
                  <a:lnTo>
                    <a:pt x="53" y="367"/>
                  </a:lnTo>
                  <a:lnTo>
                    <a:pt x="36" y="344"/>
                  </a:lnTo>
                  <a:lnTo>
                    <a:pt x="21" y="318"/>
                  </a:lnTo>
                  <a:lnTo>
                    <a:pt x="11" y="290"/>
                  </a:lnTo>
                  <a:lnTo>
                    <a:pt x="4" y="260"/>
                  </a:lnTo>
                  <a:lnTo>
                    <a:pt x="0" y="229"/>
                  </a:lnTo>
                  <a:lnTo>
                    <a:pt x="1" y="199"/>
                  </a:lnTo>
                  <a:lnTo>
                    <a:pt x="7" y="168"/>
                  </a:lnTo>
                  <a:lnTo>
                    <a:pt x="18" y="138"/>
                  </a:lnTo>
                  <a:lnTo>
                    <a:pt x="28" y="118"/>
                  </a:lnTo>
                  <a:lnTo>
                    <a:pt x="39" y="99"/>
                  </a:lnTo>
                  <a:lnTo>
                    <a:pt x="53" y="82"/>
                  </a:lnTo>
                  <a:lnTo>
                    <a:pt x="68" y="63"/>
                  </a:lnTo>
                  <a:lnTo>
                    <a:pt x="83" y="46"/>
                  </a:lnTo>
                  <a:lnTo>
                    <a:pt x="99" y="30"/>
                  </a:lnTo>
                  <a:lnTo>
                    <a:pt x="117" y="15"/>
                  </a:lnTo>
                  <a:lnTo>
                    <a:pt x="135" y="0"/>
                  </a:lnTo>
                  <a:lnTo>
                    <a:pt x="130" y="7"/>
                  </a:lnTo>
                  <a:lnTo>
                    <a:pt x="118" y="24"/>
                  </a:lnTo>
                  <a:lnTo>
                    <a:pt x="99" y="50"/>
                  </a:lnTo>
                  <a:lnTo>
                    <a:pt x="79" y="84"/>
                  </a:lnTo>
                  <a:lnTo>
                    <a:pt x="58" y="121"/>
                  </a:lnTo>
                  <a:lnTo>
                    <a:pt x="41" y="160"/>
                  </a:lnTo>
                  <a:lnTo>
                    <a:pt x="30" y="198"/>
                  </a:lnTo>
                  <a:lnTo>
                    <a:pt x="30" y="23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0" name="Freeform 20"/>
            <p:cNvSpPr>
              <a:spLocks/>
            </p:cNvSpPr>
            <p:nvPr/>
          </p:nvSpPr>
          <p:spPr bwMode="auto">
            <a:xfrm>
              <a:off x="8018463" y="2389188"/>
              <a:ext cx="77788" cy="69850"/>
            </a:xfrm>
            <a:custGeom>
              <a:avLst/>
              <a:gdLst/>
              <a:ahLst/>
              <a:cxnLst>
                <a:cxn ang="0">
                  <a:pos x="96" y="74"/>
                </a:cxn>
                <a:cxn ang="0">
                  <a:pos x="98" y="78"/>
                </a:cxn>
                <a:cxn ang="0">
                  <a:pos x="97" y="81"/>
                </a:cxn>
                <a:cxn ang="0">
                  <a:pos x="95" y="85"/>
                </a:cxn>
                <a:cxn ang="0">
                  <a:pos x="94" y="88"/>
                </a:cxn>
                <a:cxn ang="0">
                  <a:pos x="82" y="82"/>
                </a:cxn>
                <a:cxn ang="0">
                  <a:pos x="71" y="75"/>
                </a:cxn>
                <a:cxn ang="0">
                  <a:pos x="59" y="68"/>
                </a:cxn>
                <a:cxn ang="0">
                  <a:pos x="48" y="59"/>
                </a:cxn>
                <a:cxn ang="0">
                  <a:pos x="36" y="50"/>
                </a:cxn>
                <a:cxn ang="0">
                  <a:pos x="24" y="38"/>
                </a:cxn>
                <a:cxn ang="0">
                  <a:pos x="12" y="26"/>
                </a:cxn>
                <a:cxn ang="0">
                  <a:pos x="0" y="12"/>
                </a:cxn>
                <a:cxn ang="0">
                  <a:pos x="3" y="0"/>
                </a:cxn>
                <a:cxn ang="0">
                  <a:pos x="12" y="7"/>
                </a:cxn>
                <a:cxn ang="0">
                  <a:pos x="22" y="15"/>
                </a:cxn>
                <a:cxn ang="0">
                  <a:pos x="33" y="25"/>
                </a:cxn>
                <a:cxn ang="0">
                  <a:pos x="44" y="35"/>
                </a:cxn>
                <a:cxn ang="0">
                  <a:pos x="57" y="47"/>
                </a:cxn>
                <a:cxn ang="0">
                  <a:pos x="69" y="57"/>
                </a:cxn>
                <a:cxn ang="0">
                  <a:pos x="82" y="66"/>
                </a:cxn>
                <a:cxn ang="0">
                  <a:pos x="96" y="74"/>
                </a:cxn>
              </a:cxnLst>
              <a:rect l="0" t="0" r="r" b="b"/>
              <a:pathLst>
                <a:path w="98" h="88">
                  <a:moveTo>
                    <a:pt x="96" y="74"/>
                  </a:moveTo>
                  <a:lnTo>
                    <a:pt x="98" y="78"/>
                  </a:lnTo>
                  <a:lnTo>
                    <a:pt x="97" y="81"/>
                  </a:lnTo>
                  <a:lnTo>
                    <a:pt x="95" y="85"/>
                  </a:lnTo>
                  <a:lnTo>
                    <a:pt x="94" y="88"/>
                  </a:lnTo>
                  <a:lnTo>
                    <a:pt x="82" y="82"/>
                  </a:lnTo>
                  <a:lnTo>
                    <a:pt x="71" y="75"/>
                  </a:lnTo>
                  <a:lnTo>
                    <a:pt x="59" y="68"/>
                  </a:lnTo>
                  <a:lnTo>
                    <a:pt x="48" y="59"/>
                  </a:lnTo>
                  <a:lnTo>
                    <a:pt x="36" y="50"/>
                  </a:lnTo>
                  <a:lnTo>
                    <a:pt x="24" y="38"/>
                  </a:lnTo>
                  <a:lnTo>
                    <a:pt x="12" y="26"/>
                  </a:lnTo>
                  <a:lnTo>
                    <a:pt x="0" y="12"/>
                  </a:lnTo>
                  <a:lnTo>
                    <a:pt x="3" y="0"/>
                  </a:lnTo>
                  <a:lnTo>
                    <a:pt x="12" y="7"/>
                  </a:lnTo>
                  <a:lnTo>
                    <a:pt x="22" y="15"/>
                  </a:lnTo>
                  <a:lnTo>
                    <a:pt x="33" y="25"/>
                  </a:lnTo>
                  <a:lnTo>
                    <a:pt x="44" y="35"/>
                  </a:lnTo>
                  <a:lnTo>
                    <a:pt x="57" y="47"/>
                  </a:lnTo>
                  <a:lnTo>
                    <a:pt x="69" y="57"/>
                  </a:lnTo>
                  <a:lnTo>
                    <a:pt x="82" y="66"/>
                  </a:lnTo>
                  <a:lnTo>
                    <a:pt x="96" y="7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1" name="Freeform 21"/>
            <p:cNvSpPr>
              <a:spLocks/>
            </p:cNvSpPr>
            <p:nvPr/>
          </p:nvSpPr>
          <p:spPr bwMode="auto">
            <a:xfrm>
              <a:off x="8069263" y="2379663"/>
              <a:ext cx="77788" cy="68263"/>
            </a:xfrm>
            <a:custGeom>
              <a:avLst/>
              <a:gdLst/>
              <a:ahLst/>
              <a:cxnLst>
                <a:cxn ang="0">
                  <a:pos x="95" y="72"/>
                </a:cxn>
                <a:cxn ang="0">
                  <a:pos x="98" y="76"/>
                </a:cxn>
                <a:cxn ang="0">
                  <a:pos x="97" y="78"/>
                </a:cxn>
                <a:cxn ang="0">
                  <a:pos x="94" y="82"/>
                </a:cxn>
                <a:cxn ang="0">
                  <a:pos x="93" y="85"/>
                </a:cxn>
                <a:cxn ang="0">
                  <a:pos x="82" y="79"/>
                </a:cxn>
                <a:cxn ang="0">
                  <a:pos x="70" y="74"/>
                </a:cxn>
                <a:cxn ang="0">
                  <a:pos x="59" y="65"/>
                </a:cxn>
                <a:cxn ang="0">
                  <a:pos x="47" y="57"/>
                </a:cxn>
                <a:cxn ang="0">
                  <a:pos x="35" y="47"/>
                </a:cxn>
                <a:cxn ang="0">
                  <a:pos x="24" y="36"/>
                </a:cxn>
                <a:cxn ang="0">
                  <a:pos x="11" y="23"/>
                </a:cxn>
                <a:cxn ang="0">
                  <a:pos x="0" y="9"/>
                </a:cxn>
                <a:cxn ang="0">
                  <a:pos x="2" y="0"/>
                </a:cxn>
                <a:cxn ang="0">
                  <a:pos x="11" y="6"/>
                </a:cxn>
                <a:cxn ang="0">
                  <a:pos x="22" y="14"/>
                </a:cxn>
                <a:cxn ang="0">
                  <a:pos x="33" y="23"/>
                </a:cxn>
                <a:cxn ang="0">
                  <a:pos x="45" y="33"/>
                </a:cxn>
                <a:cxn ang="0">
                  <a:pos x="56" y="45"/>
                </a:cxn>
                <a:cxn ang="0">
                  <a:pos x="70" y="55"/>
                </a:cxn>
                <a:cxn ang="0">
                  <a:pos x="83" y="64"/>
                </a:cxn>
                <a:cxn ang="0">
                  <a:pos x="95" y="72"/>
                </a:cxn>
              </a:cxnLst>
              <a:rect l="0" t="0" r="r" b="b"/>
              <a:pathLst>
                <a:path w="98" h="85">
                  <a:moveTo>
                    <a:pt x="95" y="72"/>
                  </a:moveTo>
                  <a:lnTo>
                    <a:pt x="98" y="76"/>
                  </a:lnTo>
                  <a:lnTo>
                    <a:pt x="97" y="78"/>
                  </a:lnTo>
                  <a:lnTo>
                    <a:pt x="94" y="82"/>
                  </a:lnTo>
                  <a:lnTo>
                    <a:pt x="93" y="85"/>
                  </a:lnTo>
                  <a:lnTo>
                    <a:pt x="82" y="79"/>
                  </a:lnTo>
                  <a:lnTo>
                    <a:pt x="70" y="74"/>
                  </a:lnTo>
                  <a:lnTo>
                    <a:pt x="59" y="65"/>
                  </a:lnTo>
                  <a:lnTo>
                    <a:pt x="47" y="57"/>
                  </a:lnTo>
                  <a:lnTo>
                    <a:pt x="35" y="47"/>
                  </a:lnTo>
                  <a:lnTo>
                    <a:pt x="24" y="36"/>
                  </a:lnTo>
                  <a:lnTo>
                    <a:pt x="11" y="23"/>
                  </a:lnTo>
                  <a:lnTo>
                    <a:pt x="0" y="9"/>
                  </a:lnTo>
                  <a:lnTo>
                    <a:pt x="2" y="0"/>
                  </a:lnTo>
                  <a:lnTo>
                    <a:pt x="11" y="6"/>
                  </a:lnTo>
                  <a:lnTo>
                    <a:pt x="22" y="14"/>
                  </a:lnTo>
                  <a:lnTo>
                    <a:pt x="33" y="23"/>
                  </a:lnTo>
                  <a:lnTo>
                    <a:pt x="45" y="33"/>
                  </a:lnTo>
                  <a:lnTo>
                    <a:pt x="56" y="45"/>
                  </a:lnTo>
                  <a:lnTo>
                    <a:pt x="70" y="55"/>
                  </a:lnTo>
                  <a:lnTo>
                    <a:pt x="83" y="64"/>
                  </a:lnTo>
                  <a:lnTo>
                    <a:pt x="95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2" name="Freeform 22"/>
            <p:cNvSpPr>
              <a:spLocks/>
            </p:cNvSpPr>
            <p:nvPr/>
          </p:nvSpPr>
          <p:spPr bwMode="auto">
            <a:xfrm>
              <a:off x="7899401" y="2390775"/>
              <a:ext cx="57150" cy="284163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33" y="38"/>
                </a:cxn>
                <a:cxn ang="0">
                  <a:pos x="25" y="76"/>
                </a:cxn>
                <a:cxn ang="0">
                  <a:pos x="20" y="114"/>
                </a:cxn>
                <a:cxn ang="0">
                  <a:pos x="20" y="154"/>
                </a:cxn>
                <a:cxn ang="0">
                  <a:pos x="25" y="198"/>
                </a:cxn>
                <a:cxn ang="0">
                  <a:pos x="34" y="245"/>
                </a:cxn>
                <a:cxn ang="0">
                  <a:pos x="49" y="298"/>
                </a:cxn>
                <a:cxn ang="0">
                  <a:pos x="71" y="358"/>
                </a:cxn>
                <a:cxn ang="0">
                  <a:pos x="57" y="341"/>
                </a:cxn>
                <a:cxn ang="0">
                  <a:pos x="46" y="322"/>
                </a:cxn>
                <a:cxn ang="0">
                  <a:pos x="35" y="303"/>
                </a:cxn>
                <a:cxn ang="0">
                  <a:pos x="26" y="283"/>
                </a:cxn>
                <a:cxn ang="0">
                  <a:pos x="18" y="262"/>
                </a:cxn>
                <a:cxn ang="0">
                  <a:pos x="11" y="241"/>
                </a:cxn>
                <a:cxn ang="0">
                  <a:pos x="7" y="221"/>
                </a:cxn>
                <a:cxn ang="0">
                  <a:pos x="2" y="200"/>
                </a:cxn>
                <a:cxn ang="0">
                  <a:pos x="1" y="175"/>
                </a:cxn>
                <a:cxn ang="0">
                  <a:pos x="0" y="149"/>
                </a:cxn>
                <a:cxn ang="0">
                  <a:pos x="1" y="122"/>
                </a:cxn>
                <a:cxn ang="0">
                  <a:pos x="3" y="95"/>
                </a:cxn>
                <a:cxn ang="0">
                  <a:pos x="8" y="70"/>
                </a:cxn>
                <a:cxn ang="0">
                  <a:pos x="16" y="45"/>
                </a:cxn>
                <a:cxn ang="0">
                  <a:pos x="25" y="20"/>
                </a:cxn>
                <a:cxn ang="0">
                  <a:pos x="39" y="0"/>
                </a:cxn>
                <a:cxn ang="0">
                  <a:pos x="45" y="0"/>
                </a:cxn>
              </a:cxnLst>
              <a:rect l="0" t="0" r="r" b="b"/>
              <a:pathLst>
                <a:path w="71" h="358">
                  <a:moveTo>
                    <a:pt x="45" y="0"/>
                  </a:moveTo>
                  <a:lnTo>
                    <a:pt x="33" y="38"/>
                  </a:lnTo>
                  <a:lnTo>
                    <a:pt x="25" y="76"/>
                  </a:lnTo>
                  <a:lnTo>
                    <a:pt x="20" y="114"/>
                  </a:lnTo>
                  <a:lnTo>
                    <a:pt x="20" y="154"/>
                  </a:lnTo>
                  <a:lnTo>
                    <a:pt x="25" y="198"/>
                  </a:lnTo>
                  <a:lnTo>
                    <a:pt x="34" y="245"/>
                  </a:lnTo>
                  <a:lnTo>
                    <a:pt x="49" y="298"/>
                  </a:lnTo>
                  <a:lnTo>
                    <a:pt x="71" y="358"/>
                  </a:lnTo>
                  <a:lnTo>
                    <a:pt x="57" y="341"/>
                  </a:lnTo>
                  <a:lnTo>
                    <a:pt x="46" y="322"/>
                  </a:lnTo>
                  <a:lnTo>
                    <a:pt x="35" y="303"/>
                  </a:lnTo>
                  <a:lnTo>
                    <a:pt x="26" y="283"/>
                  </a:lnTo>
                  <a:lnTo>
                    <a:pt x="18" y="262"/>
                  </a:lnTo>
                  <a:lnTo>
                    <a:pt x="11" y="241"/>
                  </a:lnTo>
                  <a:lnTo>
                    <a:pt x="7" y="221"/>
                  </a:lnTo>
                  <a:lnTo>
                    <a:pt x="2" y="200"/>
                  </a:lnTo>
                  <a:lnTo>
                    <a:pt x="1" y="175"/>
                  </a:lnTo>
                  <a:lnTo>
                    <a:pt x="0" y="149"/>
                  </a:lnTo>
                  <a:lnTo>
                    <a:pt x="1" y="122"/>
                  </a:lnTo>
                  <a:lnTo>
                    <a:pt x="3" y="95"/>
                  </a:lnTo>
                  <a:lnTo>
                    <a:pt x="8" y="70"/>
                  </a:lnTo>
                  <a:lnTo>
                    <a:pt x="16" y="45"/>
                  </a:lnTo>
                  <a:lnTo>
                    <a:pt x="25" y="20"/>
                  </a:lnTo>
                  <a:lnTo>
                    <a:pt x="39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3" name="Freeform 23"/>
            <p:cNvSpPr>
              <a:spLocks/>
            </p:cNvSpPr>
            <p:nvPr/>
          </p:nvSpPr>
          <p:spPr bwMode="auto">
            <a:xfrm>
              <a:off x="7993063" y="2433638"/>
              <a:ext cx="87313" cy="65088"/>
            </a:xfrm>
            <a:custGeom>
              <a:avLst/>
              <a:gdLst/>
              <a:ahLst/>
              <a:cxnLst>
                <a:cxn ang="0">
                  <a:pos x="110" y="69"/>
                </a:cxn>
                <a:cxn ang="0">
                  <a:pos x="110" y="72"/>
                </a:cxn>
                <a:cxn ang="0">
                  <a:pos x="107" y="76"/>
                </a:cxn>
                <a:cxn ang="0">
                  <a:pos x="104" y="78"/>
                </a:cxn>
                <a:cxn ang="0">
                  <a:pos x="102" y="81"/>
                </a:cxn>
                <a:cxn ang="0">
                  <a:pos x="88" y="74"/>
                </a:cxn>
                <a:cxn ang="0">
                  <a:pos x="75" y="68"/>
                </a:cxn>
                <a:cxn ang="0">
                  <a:pos x="62" y="62"/>
                </a:cxn>
                <a:cxn ang="0">
                  <a:pos x="50" y="55"/>
                </a:cxn>
                <a:cxn ang="0">
                  <a:pos x="37" y="47"/>
                </a:cxn>
                <a:cxn ang="0">
                  <a:pos x="24" y="40"/>
                </a:cxn>
                <a:cxn ang="0">
                  <a:pos x="12" y="31"/>
                </a:cxn>
                <a:cxn ang="0">
                  <a:pos x="0" y="21"/>
                </a:cxn>
                <a:cxn ang="0">
                  <a:pos x="7" y="0"/>
                </a:cxn>
                <a:cxn ang="0">
                  <a:pos x="15" y="9"/>
                </a:cxn>
                <a:cxn ang="0">
                  <a:pos x="24" y="18"/>
                </a:cxn>
                <a:cxn ang="0">
                  <a:pos x="35" y="25"/>
                </a:cxn>
                <a:cxn ang="0">
                  <a:pos x="47" y="33"/>
                </a:cxn>
                <a:cxn ang="0">
                  <a:pos x="60" y="40"/>
                </a:cxn>
                <a:cxn ang="0">
                  <a:pos x="75" y="49"/>
                </a:cxn>
                <a:cxn ang="0">
                  <a:pos x="91" y="59"/>
                </a:cxn>
                <a:cxn ang="0">
                  <a:pos x="110" y="69"/>
                </a:cxn>
              </a:cxnLst>
              <a:rect l="0" t="0" r="r" b="b"/>
              <a:pathLst>
                <a:path w="110" h="81">
                  <a:moveTo>
                    <a:pt x="110" y="69"/>
                  </a:moveTo>
                  <a:lnTo>
                    <a:pt x="110" y="72"/>
                  </a:lnTo>
                  <a:lnTo>
                    <a:pt x="107" y="76"/>
                  </a:lnTo>
                  <a:lnTo>
                    <a:pt x="104" y="78"/>
                  </a:lnTo>
                  <a:lnTo>
                    <a:pt x="102" y="81"/>
                  </a:lnTo>
                  <a:lnTo>
                    <a:pt x="88" y="74"/>
                  </a:lnTo>
                  <a:lnTo>
                    <a:pt x="75" y="68"/>
                  </a:lnTo>
                  <a:lnTo>
                    <a:pt x="62" y="62"/>
                  </a:lnTo>
                  <a:lnTo>
                    <a:pt x="50" y="55"/>
                  </a:lnTo>
                  <a:lnTo>
                    <a:pt x="37" y="47"/>
                  </a:lnTo>
                  <a:lnTo>
                    <a:pt x="24" y="40"/>
                  </a:lnTo>
                  <a:lnTo>
                    <a:pt x="12" y="31"/>
                  </a:lnTo>
                  <a:lnTo>
                    <a:pt x="0" y="21"/>
                  </a:lnTo>
                  <a:lnTo>
                    <a:pt x="7" y="0"/>
                  </a:lnTo>
                  <a:lnTo>
                    <a:pt x="15" y="9"/>
                  </a:lnTo>
                  <a:lnTo>
                    <a:pt x="24" y="18"/>
                  </a:lnTo>
                  <a:lnTo>
                    <a:pt x="35" y="25"/>
                  </a:lnTo>
                  <a:lnTo>
                    <a:pt x="47" y="33"/>
                  </a:lnTo>
                  <a:lnTo>
                    <a:pt x="60" y="40"/>
                  </a:lnTo>
                  <a:lnTo>
                    <a:pt x="75" y="49"/>
                  </a:lnTo>
                  <a:lnTo>
                    <a:pt x="91" y="59"/>
                  </a:lnTo>
                  <a:lnTo>
                    <a:pt x="11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4" name="Freeform 24"/>
            <p:cNvSpPr>
              <a:spLocks/>
            </p:cNvSpPr>
            <p:nvPr/>
          </p:nvSpPr>
          <p:spPr bwMode="auto">
            <a:xfrm>
              <a:off x="8045451" y="2513013"/>
              <a:ext cx="50800" cy="117475"/>
            </a:xfrm>
            <a:custGeom>
              <a:avLst/>
              <a:gdLst/>
              <a:ahLst/>
              <a:cxnLst>
                <a:cxn ang="0">
                  <a:pos x="62" y="16"/>
                </a:cxn>
                <a:cxn ang="0">
                  <a:pos x="54" y="32"/>
                </a:cxn>
                <a:cxn ang="0">
                  <a:pos x="47" y="49"/>
                </a:cxn>
                <a:cxn ang="0">
                  <a:pos x="40" y="67"/>
                </a:cxn>
                <a:cxn ang="0">
                  <a:pos x="34" y="84"/>
                </a:cxn>
                <a:cxn ang="0">
                  <a:pos x="29" y="101"/>
                </a:cxn>
                <a:cxn ang="0">
                  <a:pos x="24" y="117"/>
                </a:cxn>
                <a:cxn ang="0">
                  <a:pos x="18" y="134"/>
                </a:cxn>
                <a:cxn ang="0">
                  <a:pos x="14" y="149"/>
                </a:cxn>
                <a:cxn ang="0">
                  <a:pos x="0" y="147"/>
                </a:cxn>
                <a:cxn ang="0">
                  <a:pos x="4" y="128"/>
                </a:cxn>
                <a:cxn ang="0">
                  <a:pos x="9" y="109"/>
                </a:cxn>
                <a:cxn ang="0">
                  <a:pos x="14" y="91"/>
                </a:cxn>
                <a:cxn ang="0">
                  <a:pos x="21" y="72"/>
                </a:cxn>
                <a:cxn ang="0">
                  <a:pos x="27" y="54"/>
                </a:cxn>
                <a:cxn ang="0">
                  <a:pos x="36" y="36"/>
                </a:cxn>
                <a:cxn ang="0">
                  <a:pos x="45" y="18"/>
                </a:cxn>
                <a:cxn ang="0">
                  <a:pos x="55" y="1"/>
                </a:cxn>
                <a:cxn ang="0">
                  <a:pos x="62" y="0"/>
                </a:cxn>
                <a:cxn ang="0">
                  <a:pos x="64" y="5"/>
                </a:cxn>
                <a:cxn ang="0">
                  <a:pos x="64" y="11"/>
                </a:cxn>
                <a:cxn ang="0">
                  <a:pos x="62" y="16"/>
                </a:cxn>
              </a:cxnLst>
              <a:rect l="0" t="0" r="r" b="b"/>
              <a:pathLst>
                <a:path w="64" h="149">
                  <a:moveTo>
                    <a:pt x="62" y="16"/>
                  </a:moveTo>
                  <a:lnTo>
                    <a:pt x="54" y="32"/>
                  </a:lnTo>
                  <a:lnTo>
                    <a:pt x="47" y="49"/>
                  </a:lnTo>
                  <a:lnTo>
                    <a:pt x="40" y="67"/>
                  </a:lnTo>
                  <a:lnTo>
                    <a:pt x="34" y="84"/>
                  </a:lnTo>
                  <a:lnTo>
                    <a:pt x="29" y="101"/>
                  </a:lnTo>
                  <a:lnTo>
                    <a:pt x="24" y="117"/>
                  </a:lnTo>
                  <a:lnTo>
                    <a:pt x="18" y="134"/>
                  </a:lnTo>
                  <a:lnTo>
                    <a:pt x="14" y="149"/>
                  </a:lnTo>
                  <a:lnTo>
                    <a:pt x="0" y="147"/>
                  </a:lnTo>
                  <a:lnTo>
                    <a:pt x="4" y="128"/>
                  </a:lnTo>
                  <a:lnTo>
                    <a:pt x="9" y="109"/>
                  </a:lnTo>
                  <a:lnTo>
                    <a:pt x="14" y="91"/>
                  </a:lnTo>
                  <a:lnTo>
                    <a:pt x="21" y="72"/>
                  </a:lnTo>
                  <a:lnTo>
                    <a:pt x="27" y="54"/>
                  </a:lnTo>
                  <a:lnTo>
                    <a:pt x="36" y="36"/>
                  </a:lnTo>
                  <a:lnTo>
                    <a:pt x="45" y="18"/>
                  </a:lnTo>
                  <a:lnTo>
                    <a:pt x="55" y="1"/>
                  </a:lnTo>
                  <a:lnTo>
                    <a:pt x="62" y="0"/>
                  </a:lnTo>
                  <a:lnTo>
                    <a:pt x="64" y="5"/>
                  </a:lnTo>
                  <a:lnTo>
                    <a:pt x="64" y="11"/>
                  </a:lnTo>
                  <a:lnTo>
                    <a:pt x="62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5" name="Freeform 25"/>
            <p:cNvSpPr>
              <a:spLocks/>
            </p:cNvSpPr>
            <p:nvPr/>
          </p:nvSpPr>
          <p:spPr bwMode="auto">
            <a:xfrm>
              <a:off x="8013701" y="2513013"/>
              <a:ext cx="39688" cy="98425"/>
            </a:xfrm>
            <a:custGeom>
              <a:avLst/>
              <a:gdLst/>
              <a:ahLst/>
              <a:cxnLst>
                <a:cxn ang="0">
                  <a:pos x="49" y="10"/>
                </a:cxn>
                <a:cxn ang="0">
                  <a:pos x="46" y="20"/>
                </a:cxn>
                <a:cxn ang="0">
                  <a:pos x="40" y="28"/>
                </a:cxn>
                <a:cxn ang="0">
                  <a:pos x="34" y="37"/>
                </a:cxn>
                <a:cxn ang="0">
                  <a:pos x="28" y="47"/>
                </a:cxn>
                <a:cxn ang="0">
                  <a:pos x="23" y="60"/>
                </a:cxn>
                <a:cxn ang="0">
                  <a:pos x="18" y="76"/>
                </a:cxn>
                <a:cxn ang="0">
                  <a:pos x="14" y="97"/>
                </a:cxn>
                <a:cxn ang="0">
                  <a:pos x="13" y="123"/>
                </a:cxn>
                <a:cxn ang="0">
                  <a:pos x="0" y="120"/>
                </a:cxn>
                <a:cxn ang="0">
                  <a:pos x="1" y="106"/>
                </a:cxn>
                <a:cxn ang="0">
                  <a:pos x="2" y="91"/>
                </a:cxn>
                <a:cxn ang="0">
                  <a:pos x="4" y="77"/>
                </a:cxn>
                <a:cxn ang="0">
                  <a:pos x="8" y="63"/>
                </a:cxn>
                <a:cxn ang="0">
                  <a:pos x="12" y="48"/>
                </a:cxn>
                <a:cxn ang="0">
                  <a:pos x="18" y="32"/>
                </a:cxn>
                <a:cxn ang="0">
                  <a:pos x="26" y="17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6" y="1"/>
                </a:cxn>
                <a:cxn ang="0">
                  <a:pos x="48" y="5"/>
                </a:cxn>
                <a:cxn ang="0">
                  <a:pos x="49" y="10"/>
                </a:cxn>
              </a:cxnLst>
              <a:rect l="0" t="0" r="r" b="b"/>
              <a:pathLst>
                <a:path w="49" h="123">
                  <a:moveTo>
                    <a:pt x="49" y="10"/>
                  </a:moveTo>
                  <a:lnTo>
                    <a:pt x="46" y="20"/>
                  </a:lnTo>
                  <a:lnTo>
                    <a:pt x="40" y="28"/>
                  </a:lnTo>
                  <a:lnTo>
                    <a:pt x="34" y="37"/>
                  </a:lnTo>
                  <a:lnTo>
                    <a:pt x="28" y="47"/>
                  </a:lnTo>
                  <a:lnTo>
                    <a:pt x="23" y="60"/>
                  </a:lnTo>
                  <a:lnTo>
                    <a:pt x="18" y="76"/>
                  </a:lnTo>
                  <a:lnTo>
                    <a:pt x="14" y="97"/>
                  </a:lnTo>
                  <a:lnTo>
                    <a:pt x="13" y="123"/>
                  </a:lnTo>
                  <a:lnTo>
                    <a:pt x="0" y="120"/>
                  </a:lnTo>
                  <a:lnTo>
                    <a:pt x="1" y="106"/>
                  </a:lnTo>
                  <a:lnTo>
                    <a:pt x="2" y="91"/>
                  </a:lnTo>
                  <a:lnTo>
                    <a:pt x="4" y="77"/>
                  </a:lnTo>
                  <a:lnTo>
                    <a:pt x="8" y="63"/>
                  </a:lnTo>
                  <a:lnTo>
                    <a:pt x="12" y="48"/>
                  </a:lnTo>
                  <a:lnTo>
                    <a:pt x="18" y="32"/>
                  </a:lnTo>
                  <a:lnTo>
                    <a:pt x="26" y="17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6" y="1"/>
                  </a:lnTo>
                  <a:lnTo>
                    <a:pt x="48" y="5"/>
                  </a:lnTo>
                  <a:lnTo>
                    <a:pt x="49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6" name="Freeform 26"/>
            <p:cNvSpPr>
              <a:spLocks/>
            </p:cNvSpPr>
            <p:nvPr/>
          </p:nvSpPr>
          <p:spPr bwMode="auto">
            <a:xfrm>
              <a:off x="7669213" y="2616200"/>
              <a:ext cx="193675" cy="58738"/>
            </a:xfrm>
            <a:custGeom>
              <a:avLst/>
              <a:gdLst/>
              <a:ahLst/>
              <a:cxnLst>
                <a:cxn ang="0">
                  <a:pos x="191" y="21"/>
                </a:cxn>
                <a:cxn ang="0">
                  <a:pos x="246" y="75"/>
                </a:cxn>
                <a:cxn ang="0">
                  <a:pos x="232" y="67"/>
                </a:cxn>
                <a:cxn ang="0">
                  <a:pos x="216" y="59"/>
                </a:cxn>
                <a:cxn ang="0">
                  <a:pos x="197" y="52"/>
                </a:cxn>
                <a:cxn ang="0">
                  <a:pos x="178" y="46"/>
                </a:cxn>
                <a:cxn ang="0">
                  <a:pos x="158" y="40"/>
                </a:cxn>
                <a:cxn ang="0">
                  <a:pos x="137" y="36"/>
                </a:cxn>
                <a:cxn ang="0">
                  <a:pos x="117" y="32"/>
                </a:cxn>
                <a:cxn ang="0">
                  <a:pos x="97" y="29"/>
                </a:cxn>
                <a:cxn ang="0">
                  <a:pos x="77" y="27"/>
                </a:cxn>
                <a:cxn ang="0">
                  <a:pos x="60" y="24"/>
                </a:cxn>
                <a:cxn ang="0">
                  <a:pos x="43" y="22"/>
                </a:cxn>
                <a:cxn ang="0">
                  <a:pos x="29" y="21"/>
                </a:cxn>
                <a:cxn ang="0">
                  <a:pos x="17" y="20"/>
                </a:cxn>
                <a:cxn ang="0">
                  <a:pos x="8" y="19"/>
                </a:cxn>
                <a:cxn ang="0">
                  <a:pos x="2" y="19"/>
                </a:cxn>
                <a:cxn ang="0">
                  <a:pos x="0" y="19"/>
                </a:cxn>
                <a:cxn ang="0">
                  <a:pos x="5" y="15"/>
                </a:cxn>
                <a:cxn ang="0">
                  <a:pos x="12" y="12"/>
                </a:cxn>
                <a:cxn ang="0">
                  <a:pos x="21" y="9"/>
                </a:cxn>
                <a:cxn ang="0">
                  <a:pos x="30" y="6"/>
                </a:cxn>
                <a:cxn ang="0">
                  <a:pos x="42" y="4"/>
                </a:cxn>
                <a:cxn ang="0">
                  <a:pos x="54" y="2"/>
                </a:cxn>
                <a:cxn ang="0">
                  <a:pos x="67" y="1"/>
                </a:cxn>
                <a:cxn ang="0">
                  <a:pos x="81" y="0"/>
                </a:cxn>
                <a:cxn ang="0">
                  <a:pos x="95" y="0"/>
                </a:cxn>
                <a:cxn ang="0">
                  <a:pos x="110" y="1"/>
                </a:cxn>
                <a:cxn ang="0">
                  <a:pos x="123" y="2"/>
                </a:cxn>
                <a:cxn ang="0">
                  <a:pos x="138" y="5"/>
                </a:cxn>
                <a:cxn ang="0">
                  <a:pos x="152" y="7"/>
                </a:cxn>
                <a:cxn ang="0">
                  <a:pos x="166" y="10"/>
                </a:cxn>
                <a:cxn ang="0">
                  <a:pos x="179" y="15"/>
                </a:cxn>
                <a:cxn ang="0">
                  <a:pos x="191" y="21"/>
                </a:cxn>
              </a:cxnLst>
              <a:rect l="0" t="0" r="r" b="b"/>
              <a:pathLst>
                <a:path w="246" h="75">
                  <a:moveTo>
                    <a:pt x="191" y="21"/>
                  </a:moveTo>
                  <a:lnTo>
                    <a:pt x="246" y="75"/>
                  </a:lnTo>
                  <a:lnTo>
                    <a:pt x="232" y="67"/>
                  </a:lnTo>
                  <a:lnTo>
                    <a:pt x="216" y="59"/>
                  </a:lnTo>
                  <a:lnTo>
                    <a:pt x="197" y="52"/>
                  </a:lnTo>
                  <a:lnTo>
                    <a:pt x="178" y="46"/>
                  </a:lnTo>
                  <a:lnTo>
                    <a:pt x="158" y="40"/>
                  </a:lnTo>
                  <a:lnTo>
                    <a:pt x="137" y="36"/>
                  </a:lnTo>
                  <a:lnTo>
                    <a:pt x="117" y="32"/>
                  </a:lnTo>
                  <a:lnTo>
                    <a:pt x="97" y="29"/>
                  </a:lnTo>
                  <a:lnTo>
                    <a:pt x="77" y="27"/>
                  </a:lnTo>
                  <a:lnTo>
                    <a:pt x="60" y="24"/>
                  </a:lnTo>
                  <a:lnTo>
                    <a:pt x="43" y="22"/>
                  </a:lnTo>
                  <a:lnTo>
                    <a:pt x="29" y="21"/>
                  </a:lnTo>
                  <a:lnTo>
                    <a:pt x="17" y="20"/>
                  </a:lnTo>
                  <a:lnTo>
                    <a:pt x="8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5"/>
                  </a:lnTo>
                  <a:lnTo>
                    <a:pt x="12" y="12"/>
                  </a:lnTo>
                  <a:lnTo>
                    <a:pt x="21" y="9"/>
                  </a:lnTo>
                  <a:lnTo>
                    <a:pt x="30" y="6"/>
                  </a:lnTo>
                  <a:lnTo>
                    <a:pt x="42" y="4"/>
                  </a:lnTo>
                  <a:lnTo>
                    <a:pt x="54" y="2"/>
                  </a:lnTo>
                  <a:lnTo>
                    <a:pt x="67" y="1"/>
                  </a:lnTo>
                  <a:lnTo>
                    <a:pt x="81" y="0"/>
                  </a:lnTo>
                  <a:lnTo>
                    <a:pt x="95" y="0"/>
                  </a:lnTo>
                  <a:lnTo>
                    <a:pt x="110" y="1"/>
                  </a:lnTo>
                  <a:lnTo>
                    <a:pt x="123" y="2"/>
                  </a:lnTo>
                  <a:lnTo>
                    <a:pt x="138" y="5"/>
                  </a:lnTo>
                  <a:lnTo>
                    <a:pt x="152" y="7"/>
                  </a:lnTo>
                  <a:lnTo>
                    <a:pt x="166" y="10"/>
                  </a:lnTo>
                  <a:lnTo>
                    <a:pt x="179" y="15"/>
                  </a:lnTo>
                  <a:lnTo>
                    <a:pt x="191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7" name="Freeform 27"/>
            <p:cNvSpPr>
              <a:spLocks/>
            </p:cNvSpPr>
            <p:nvPr/>
          </p:nvSpPr>
          <p:spPr bwMode="auto">
            <a:xfrm>
              <a:off x="7531101" y="2700338"/>
              <a:ext cx="125413" cy="166688"/>
            </a:xfrm>
            <a:custGeom>
              <a:avLst/>
              <a:gdLst/>
              <a:ahLst/>
              <a:cxnLst>
                <a:cxn ang="0">
                  <a:pos x="0" y="210"/>
                </a:cxn>
                <a:cxn ang="0">
                  <a:pos x="6" y="175"/>
                </a:cxn>
                <a:cxn ang="0">
                  <a:pos x="16" y="143"/>
                </a:cxn>
                <a:cxn ang="0">
                  <a:pos x="30" y="112"/>
                </a:cxn>
                <a:cxn ang="0">
                  <a:pos x="47" y="83"/>
                </a:cxn>
                <a:cxn ang="0">
                  <a:pos x="69" y="56"/>
                </a:cxn>
                <a:cxn ang="0">
                  <a:pos x="96" y="33"/>
                </a:cxn>
                <a:cxn ang="0">
                  <a:pos x="126" y="15"/>
                </a:cxn>
                <a:cxn ang="0">
                  <a:pos x="159" y="0"/>
                </a:cxn>
                <a:cxn ang="0">
                  <a:pos x="158" y="3"/>
                </a:cxn>
                <a:cxn ang="0">
                  <a:pos x="148" y="13"/>
                </a:cxn>
                <a:cxn ang="0">
                  <a:pos x="132" y="28"/>
                </a:cxn>
                <a:cxn ang="0">
                  <a:pos x="111" y="48"/>
                </a:cxn>
                <a:cxn ang="0">
                  <a:pos x="89" y="77"/>
                </a:cxn>
                <a:cxn ang="0">
                  <a:pos x="68" y="113"/>
                </a:cxn>
                <a:cxn ang="0">
                  <a:pos x="51" y="157"/>
                </a:cxn>
                <a:cxn ang="0">
                  <a:pos x="41" y="207"/>
                </a:cxn>
                <a:cxn ang="0">
                  <a:pos x="0" y="210"/>
                </a:cxn>
              </a:cxnLst>
              <a:rect l="0" t="0" r="r" b="b"/>
              <a:pathLst>
                <a:path w="159" h="210">
                  <a:moveTo>
                    <a:pt x="0" y="210"/>
                  </a:moveTo>
                  <a:lnTo>
                    <a:pt x="6" y="175"/>
                  </a:lnTo>
                  <a:lnTo>
                    <a:pt x="16" y="143"/>
                  </a:lnTo>
                  <a:lnTo>
                    <a:pt x="30" y="112"/>
                  </a:lnTo>
                  <a:lnTo>
                    <a:pt x="47" y="83"/>
                  </a:lnTo>
                  <a:lnTo>
                    <a:pt x="69" y="56"/>
                  </a:lnTo>
                  <a:lnTo>
                    <a:pt x="96" y="33"/>
                  </a:lnTo>
                  <a:lnTo>
                    <a:pt x="126" y="15"/>
                  </a:lnTo>
                  <a:lnTo>
                    <a:pt x="159" y="0"/>
                  </a:lnTo>
                  <a:lnTo>
                    <a:pt x="158" y="3"/>
                  </a:lnTo>
                  <a:lnTo>
                    <a:pt x="148" y="13"/>
                  </a:lnTo>
                  <a:lnTo>
                    <a:pt x="132" y="28"/>
                  </a:lnTo>
                  <a:lnTo>
                    <a:pt x="111" y="48"/>
                  </a:lnTo>
                  <a:lnTo>
                    <a:pt x="89" y="77"/>
                  </a:lnTo>
                  <a:lnTo>
                    <a:pt x="68" y="113"/>
                  </a:lnTo>
                  <a:lnTo>
                    <a:pt x="51" y="157"/>
                  </a:lnTo>
                  <a:lnTo>
                    <a:pt x="41" y="207"/>
                  </a:lnTo>
                  <a:lnTo>
                    <a:pt x="0" y="2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8" name="Freeform 28"/>
            <p:cNvSpPr>
              <a:spLocks/>
            </p:cNvSpPr>
            <p:nvPr/>
          </p:nvSpPr>
          <p:spPr bwMode="auto">
            <a:xfrm>
              <a:off x="6864351" y="2770188"/>
              <a:ext cx="920750" cy="149225"/>
            </a:xfrm>
            <a:custGeom>
              <a:avLst/>
              <a:gdLst/>
              <a:ahLst/>
              <a:cxnLst>
                <a:cxn ang="0">
                  <a:pos x="384" y="53"/>
                </a:cxn>
                <a:cxn ang="0">
                  <a:pos x="412" y="58"/>
                </a:cxn>
                <a:cxn ang="0">
                  <a:pos x="437" y="66"/>
                </a:cxn>
                <a:cxn ang="0">
                  <a:pos x="460" y="77"/>
                </a:cxn>
                <a:cxn ang="0">
                  <a:pos x="482" y="87"/>
                </a:cxn>
                <a:cxn ang="0">
                  <a:pos x="504" y="99"/>
                </a:cxn>
                <a:cxn ang="0">
                  <a:pos x="528" y="109"/>
                </a:cxn>
                <a:cxn ang="0">
                  <a:pos x="555" y="119"/>
                </a:cxn>
                <a:cxn ang="0">
                  <a:pos x="571" y="123"/>
                </a:cxn>
                <a:cxn ang="0">
                  <a:pos x="580" y="127"/>
                </a:cxn>
                <a:cxn ang="0">
                  <a:pos x="598" y="133"/>
                </a:cxn>
                <a:cxn ang="0">
                  <a:pos x="625" y="141"/>
                </a:cxn>
                <a:cxn ang="0">
                  <a:pos x="659" y="149"/>
                </a:cxn>
                <a:cxn ang="0">
                  <a:pos x="702" y="156"/>
                </a:cxn>
                <a:cxn ang="0">
                  <a:pos x="750" y="161"/>
                </a:cxn>
                <a:cxn ang="0">
                  <a:pos x="807" y="162"/>
                </a:cxn>
                <a:cxn ang="0">
                  <a:pos x="863" y="158"/>
                </a:cxn>
                <a:cxn ang="0">
                  <a:pos x="920" y="155"/>
                </a:cxn>
                <a:cxn ang="0">
                  <a:pos x="975" y="149"/>
                </a:cxn>
                <a:cxn ang="0">
                  <a:pos x="1027" y="142"/>
                </a:cxn>
                <a:cxn ang="0">
                  <a:pos x="1074" y="137"/>
                </a:cxn>
                <a:cxn ang="0">
                  <a:pos x="1115" y="132"/>
                </a:cxn>
                <a:cxn ang="0">
                  <a:pos x="1143" y="127"/>
                </a:cxn>
                <a:cxn ang="0">
                  <a:pos x="1158" y="125"/>
                </a:cxn>
                <a:cxn ang="0">
                  <a:pos x="1159" y="126"/>
                </a:cxn>
                <a:cxn ang="0">
                  <a:pos x="1151" y="130"/>
                </a:cxn>
                <a:cxn ang="0">
                  <a:pos x="1133" y="138"/>
                </a:cxn>
                <a:cxn ang="0">
                  <a:pos x="1104" y="147"/>
                </a:cxn>
                <a:cxn ang="0">
                  <a:pos x="1065" y="157"/>
                </a:cxn>
                <a:cxn ang="0">
                  <a:pos x="1015" y="168"/>
                </a:cxn>
                <a:cxn ang="0">
                  <a:pos x="952" y="177"/>
                </a:cxn>
                <a:cxn ang="0">
                  <a:pos x="876" y="184"/>
                </a:cxn>
                <a:cxn ang="0">
                  <a:pos x="795" y="187"/>
                </a:cxn>
                <a:cxn ang="0">
                  <a:pos x="733" y="185"/>
                </a:cxn>
                <a:cxn ang="0">
                  <a:pos x="691" y="181"/>
                </a:cxn>
                <a:cxn ang="0">
                  <a:pos x="668" y="178"/>
                </a:cxn>
                <a:cxn ang="0">
                  <a:pos x="649" y="176"/>
                </a:cxn>
                <a:cxn ang="0">
                  <a:pos x="616" y="169"/>
                </a:cxn>
                <a:cxn ang="0">
                  <a:pos x="582" y="160"/>
                </a:cxn>
                <a:cxn ang="0">
                  <a:pos x="549" y="147"/>
                </a:cxn>
                <a:cxn ang="0">
                  <a:pos x="515" y="132"/>
                </a:cxn>
                <a:cxn ang="0">
                  <a:pos x="483" y="117"/>
                </a:cxn>
                <a:cxn ang="0">
                  <a:pos x="451" y="102"/>
                </a:cxn>
                <a:cxn ang="0">
                  <a:pos x="421" y="89"/>
                </a:cxn>
                <a:cxn ang="0">
                  <a:pos x="405" y="84"/>
                </a:cxn>
                <a:cxn ang="0">
                  <a:pos x="383" y="81"/>
                </a:cxn>
                <a:cxn ang="0">
                  <a:pos x="345" y="78"/>
                </a:cxn>
                <a:cxn ang="0">
                  <a:pos x="294" y="73"/>
                </a:cxn>
                <a:cxn ang="0">
                  <a:pos x="234" y="66"/>
                </a:cxn>
                <a:cxn ang="0">
                  <a:pos x="170" y="58"/>
                </a:cxn>
                <a:cxn ang="0">
                  <a:pos x="104" y="49"/>
                </a:cxn>
                <a:cxn ang="0">
                  <a:pos x="43" y="38"/>
                </a:cxn>
                <a:cxn ang="0">
                  <a:pos x="11" y="25"/>
                </a:cxn>
                <a:cxn ang="0">
                  <a:pos x="0" y="5"/>
                </a:cxn>
                <a:cxn ang="0">
                  <a:pos x="19" y="3"/>
                </a:cxn>
                <a:cxn ang="0">
                  <a:pos x="66" y="12"/>
                </a:cxn>
                <a:cxn ang="0">
                  <a:pos x="123" y="20"/>
                </a:cxn>
                <a:cxn ang="0">
                  <a:pos x="185" y="29"/>
                </a:cxn>
                <a:cxn ang="0">
                  <a:pos x="246" y="38"/>
                </a:cxn>
                <a:cxn ang="0">
                  <a:pos x="300" y="43"/>
                </a:cxn>
                <a:cxn ang="0">
                  <a:pos x="341" y="48"/>
                </a:cxn>
                <a:cxn ang="0">
                  <a:pos x="365" y="51"/>
                </a:cxn>
              </a:cxnLst>
              <a:rect l="0" t="0" r="r" b="b"/>
              <a:pathLst>
                <a:path w="1161" h="187">
                  <a:moveTo>
                    <a:pt x="368" y="51"/>
                  </a:moveTo>
                  <a:lnTo>
                    <a:pt x="384" y="53"/>
                  </a:lnTo>
                  <a:lnTo>
                    <a:pt x="398" y="55"/>
                  </a:lnTo>
                  <a:lnTo>
                    <a:pt x="412" y="58"/>
                  </a:lnTo>
                  <a:lnTo>
                    <a:pt x="424" y="62"/>
                  </a:lnTo>
                  <a:lnTo>
                    <a:pt x="437" y="66"/>
                  </a:lnTo>
                  <a:lnTo>
                    <a:pt x="449" y="71"/>
                  </a:lnTo>
                  <a:lnTo>
                    <a:pt x="460" y="77"/>
                  </a:lnTo>
                  <a:lnTo>
                    <a:pt x="471" y="81"/>
                  </a:lnTo>
                  <a:lnTo>
                    <a:pt x="482" y="87"/>
                  </a:lnTo>
                  <a:lnTo>
                    <a:pt x="494" y="93"/>
                  </a:lnTo>
                  <a:lnTo>
                    <a:pt x="504" y="99"/>
                  </a:lnTo>
                  <a:lnTo>
                    <a:pt x="517" y="104"/>
                  </a:lnTo>
                  <a:lnTo>
                    <a:pt x="528" y="109"/>
                  </a:lnTo>
                  <a:lnTo>
                    <a:pt x="541" y="115"/>
                  </a:lnTo>
                  <a:lnTo>
                    <a:pt x="555" y="119"/>
                  </a:lnTo>
                  <a:lnTo>
                    <a:pt x="570" y="123"/>
                  </a:lnTo>
                  <a:lnTo>
                    <a:pt x="571" y="123"/>
                  </a:lnTo>
                  <a:lnTo>
                    <a:pt x="574" y="125"/>
                  </a:lnTo>
                  <a:lnTo>
                    <a:pt x="580" y="127"/>
                  </a:lnTo>
                  <a:lnTo>
                    <a:pt x="588" y="130"/>
                  </a:lnTo>
                  <a:lnTo>
                    <a:pt x="598" y="133"/>
                  </a:lnTo>
                  <a:lnTo>
                    <a:pt x="611" y="138"/>
                  </a:lnTo>
                  <a:lnTo>
                    <a:pt x="625" y="141"/>
                  </a:lnTo>
                  <a:lnTo>
                    <a:pt x="641" y="146"/>
                  </a:lnTo>
                  <a:lnTo>
                    <a:pt x="659" y="149"/>
                  </a:lnTo>
                  <a:lnTo>
                    <a:pt x="680" y="154"/>
                  </a:lnTo>
                  <a:lnTo>
                    <a:pt x="702" y="156"/>
                  </a:lnTo>
                  <a:lnTo>
                    <a:pt x="725" y="160"/>
                  </a:lnTo>
                  <a:lnTo>
                    <a:pt x="750" y="161"/>
                  </a:lnTo>
                  <a:lnTo>
                    <a:pt x="778" y="162"/>
                  </a:lnTo>
                  <a:lnTo>
                    <a:pt x="807" y="162"/>
                  </a:lnTo>
                  <a:lnTo>
                    <a:pt x="837" y="161"/>
                  </a:lnTo>
                  <a:lnTo>
                    <a:pt x="863" y="158"/>
                  </a:lnTo>
                  <a:lnTo>
                    <a:pt x="891" y="157"/>
                  </a:lnTo>
                  <a:lnTo>
                    <a:pt x="920" y="155"/>
                  </a:lnTo>
                  <a:lnTo>
                    <a:pt x="947" y="152"/>
                  </a:lnTo>
                  <a:lnTo>
                    <a:pt x="975" y="149"/>
                  </a:lnTo>
                  <a:lnTo>
                    <a:pt x="1002" y="146"/>
                  </a:lnTo>
                  <a:lnTo>
                    <a:pt x="1027" y="142"/>
                  </a:lnTo>
                  <a:lnTo>
                    <a:pt x="1052" y="140"/>
                  </a:lnTo>
                  <a:lnTo>
                    <a:pt x="1074" y="137"/>
                  </a:lnTo>
                  <a:lnTo>
                    <a:pt x="1096" y="134"/>
                  </a:lnTo>
                  <a:lnTo>
                    <a:pt x="1115" y="132"/>
                  </a:lnTo>
                  <a:lnTo>
                    <a:pt x="1130" y="130"/>
                  </a:lnTo>
                  <a:lnTo>
                    <a:pt x="1143" y="127"/>
                  </a:lnTo>
                  <a:lnTo>
                    <a:pt x="1153" y="126"/>
                  </a:lnTo>
                  <a:lnTo>
                    <a:pt x="1158" y="125"/>
                  </a:lnTo>
                  <a:lnTo>
                    <a:pt x="1161" y="125"/>
                  </a:lnTo>
                  <a:lnTo>
                    <a:pt x="1159" y="126"/>
                  </a:lnTo>
                  <a:lnTo>
                    <a:pt x="1156" y="127"/>
                  </a:lnTo>
                  <a:lnTo>
                    <a:pt x="1151" y="130"/>
                  </a:lnTo>
                  <a:lnTo>
                    <a:pt x="1143" y="133"/>
                  </a:lnTo>
                  <a:lnTo>
                    <a:pt x="1133" y="138"/>
                  </a:lnTo>
                  <a:lnTo>
                    <a:pt x="1120" y="142"/>
                  </a:lnTo>
                  <a:lnTo>
                    <a:pt x="1104" y="147"/>
                  </a:lnTo>
                  <a:lnTo>
                    <a:pt x="1087" y="152"/>
                  </a:lnTo>
                  <a:lnTo>
                    <a:pt x="1065" y="157"/>
                  </a:lnTo>
                  <a:lnTo>
                    <a:pt x="1042" y="163"/>
                  </a:lnTo>
                  <a:lnTo>
                    <a:pt x="1015" y="168"/>
                  </a:lnTo>
                  <a:lnTo>
                    <a:pt x="986" y="172"/>
                  </a:lnTo>
                  <a:lnTo>
                    <a:pt x="952" y="177"/>
                  </a:lnTo>
                  <a:lnTo>
                    <a:pt x="916" y="180"/>
                  </a:lnTo>
                  <a:lnTo>
                    <a:pt x="876" y="184"/>
                  </a:lnTo>
                  <a:lnTo>
                    <a:pt x="833" y="186"/>
                  </a:lnTo>
                  <a:lnTo>
                    <a:pt x="795" y="187"/>
                  </a:lnTo>
                  <a:lnTo>
                    <a:pt x="762" y="186"/>
                  </a:lnTo>
                  <a:lnTo>
                    <a:pt x="733" y="185"/>
                  </a:lnTo>
                  <a:lnTo>
                    <a:pt x="709" y="183"/>
                  </a:lnTo>
                  <a:lnTo>
                    <a:pt x="691" y="181"/>
                  </a:lnTo>
                  <a:lnTo>
                    <a:pt x="677" y="179"/>
                  </a:lnTo>
                  <a:lnTo>
                    <a:pt x="668" y="178"/>
                  </a:lnTo>
                  <a:lnTo>
                    <a:pt x="665" y="177"/>
                  </a:lnTo>
                  <a:lnTo>
                    <a:pt x="649" y="176"/>
                  </a:lnTo>
                  <a:lnTo>
                    <a:pt x="633" y="173"/>
                  </a:lnTo>
                  <a:lnTo>
                    <a:pt x="616" y="169"/>
                  </a:lnTo>
                  <a:lnTo>
                    <a:pt x="600" y="164"/>
                  </a:lnTo>
                  <a:lnTo>
                    <a:pt x="582" y="160"/>
                  </a:lnTo>
                  <a:lnTo>
                    <a:pt x="566" y="153"/>
                  </a:lnTo>
                  <a:lnTo>
                    <a:pt x="549" y="147"/>
                  </a:lnTo>
                  <a:lnTo>
                    <a:pt x="533" y="139"/>
                  </a:lnTo>
                  <a:lnTo>
                    <a:pt x="515" y="132"/>
                  </a:lnTo>
                  <a:lnTo>
                    <a:pt x="499" y="124"/>
                  </a:lnTo>
                  <a:lnTo>
                    <a:pt x="483" y="117"/>
                  </a:lnTo>
                  <a:lnTo>
                    <a:pt x="467" y="109"/>
                  </a:lnTo>
                  <a:lnTo>
                    <a:pt x="451" y="102"/>
                  </a:lnTo>
                  <a:lnTo>
                    <a:pt x="436" y="95"/>
                  </a:lnTo>
                  <a:lnTo>
                    <a:pt x="421" y="89"/>
                  </a:lnTo>
                  <a:lnTo>
                    <a:pt x="407" y="84"/>
                  </a:lnTo>
                  <a:lnTo>
                    <a:pt x="405" y="84"/>
                  </a:lnTo>
                  <a:lnTo>
                    <a:pt x="396" y="82"/>
                  </a:lnTo>
                  <a:lnTo>
                    <a:pt x="383" y="81"/>
                  </a:lnTo>
                  <a:lnTo>
                    <a:pt x="366" y="80"/>
                  </a:lnTo>
                  <a:lnTo>
                    <a:pt x="345" y="78"/>
                  </a:lnTo>
                  <a:lnTo>
                    <a:pt x="321" y="76"/>
                  </a:lnTo>
                  <a:lnTo>
                    <a:pt x="294" y="73"/>
                  </a:lnTo>
                  <a:lnTo>
                    <a:pt x="265" y="70"/>
                  </a:lnTo>
                  <a:lnTo>
                    <a:pt x="234" y="66"/>
                  </a:lnTo>
                  <a:lnTo>
                    <a:pt x="202" y="63"/>
                  </a:lnTo>
                  <a:lnTo>
                    <a:pt x="170" y="58"/>
                  </a:lnTo>
                  <a:lnTo>
                    <a:pt x="136" y="54"/>
                  </a:lnTo>
                  <a:lnTo>
                    <a:pt x="104" y="49"/>
                  </a:lnTo>
                  <a:lnTo>
                    <a:pt x="73" y="43"/>
                  </a:lnTo>
                  <a:lnTo>
                    <a:pt x="43" y="38"/>
                  </a:lnTo>
                  <a:lnTo>
                    <a:pt x="15" y="32"/>
                  </a:lnTo>
                  <a:lnTo>
                    <a:pt x="11" y="25"/>
                  </a:lnTo>
                  <a:lnTo>
                    <a:pt x="4" y="15"/>
                  </a:lnTo>
                  <a:lnTo>
                    <a:pt x="0" y="5"/>
                  </a:lnTo>
                  <a:lnTo>
                    <a:pt x="2" y="0"/>
                  </a:lnTo>
                  <a:lnTo>
                    <a:pt x="19" y="3"/>
                  </a:lnTo>
                  <a:lnTo>
                    <a:pt x="41" y="8"/>
                  </a:lnTo>
                  <a:lnTo>
                    <a:pt x="66" y="12"/>
                  </a:lnTo>
                  <a:lnTo>
                    <a:pt x="94" y="17"/>
                  </a:lnTo>
                  <a:lnTo>
                    <a:pt x="123" y="20"/>
                  </a:lnTo>
                  <a:lnTo>
                    <a:pt x="154" y="25"/>
                  </a:lnTo>
                  <a:lnTo>
                    <a:pt x="185" y="29"/>
                  </a:lnTo>
                  <a:lnTo>
                    <a:pt x="216" y="33"/>
                  </a:lnTo>
                  <a:lnTo>
                    <a:pt x="246" y="38"/>
                  </a:lnTo>
                  <a:lnTo>
                    <a:pt x="274" y="41"/>
                  </a:lnTo>
                  <a:lnTo>
                    <a:pt x="300" y="43"/>
                  </a:lnTo>
                  <a:lnTo>
                    <a:pt x="322" y="46"/>
                  </a:lnTo>
                  <a:lnTo>
                    <a:pt x="341" y="48"/>
                  </a:lnTo>
                  <a:lnTo>
                    <a:pt x="355" y="50"/>
                  </a:lnTo>
                  <a:lnTo>
                    <a:pt x="365" y="51"/>
                  </a:lnTo>
                  <a:lnTo>
                    <a:pt x="368" y="5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49" name="Freeform 29"/>
            <p:cNvSpPr>
              <a:spLocks/>
            </p:cNvSpPr>
            <p:nvPr/>
          </p:nvSpPr>
          <p:spPr bwMode="auto">
            <a:xfrm>
              <a:off x="6850063" y="2806700"/>
              <a:ext cx="974725" cy="166688"/>
            </a:xfrm>
            <a:custGeom>
              <a:avLst/>
              <a:gdLst/>
              <a:ahLst/>
              <a:cxnLst>
                <a:cxn ang="0">
                  <a:pos x="40" y="95"/>
                </a:cxn>
                <a:cxn ang="0">
                  <a:pos x="70" y="108"/>
                </a:cxn>
                <a:cxn ang="0">
                  <a:pos x="111" y="117"/>
                </a:cxn>
                <a:cxn ang="0">
                  <a:pos x="158" y="123"/>
                </a:cxn>
                <a:cxn ang="0">
                  <a:pos x="207" y="127"/>
                </a:cxn>
                <a:cxn ang="0">
                  <a:pos x="255" y="129"/>
                </a:cxn>
                <a:cxn ang="0">
                  <a:pos x="296" y="129"/>
                </a:cxn>
                <a:cxn ang="0">
                  <a:pos x="326" y="126"/>
                </a:cxn>
                <a:cxn ang="0">
                  <a:pos x="343" y="114"/>
                </a:cxn>
                <a:cxn ang="0">
                  <a:pos x="348" y="88"/>
                </a:cxn>
                <a:cxn ang="0">
                  <a:pos x="353" y="63"/>
                </a:cxn>
                <a:cxn ang="0">
                  <a:pos x="368" y="49"/>
                </a:cxn>
                <a:cxn ang="0">
                  <a:pos x="394" y="50"/>
                </a:cxn>
                <a:cxn ang="0">
                  <a:pos x="415" y="58"/>
                </a:cxn>
                <a:cxn ang="0">
                  <a:pos x="440" y="73"/>
                </a:cxn>
                <a:cxn ang="0">
                  <a:pos x="469" y="91"/>
                </a:cxn>
                <a:cxn ang="0">
                  <a:pos x="497" y="110"/>
                </a:cxn>
                <a:cxn ang="0">
                  <a:pos x="524" y="130"/>
                </a:cxn>
                <a:cxn ang="0">
                  <a:pos x="550" y="145"/>
                </a:cxn>
                <a:cxn ang="0">
                  <a:pos x="569" y="155"/>
                </a:cxn>
                <a:cxn ang="0">
                  <a:pos x="612" y="163"/>
                </a:cxn>
                <a:cxn ang="0">
                  <a:pos x="690" y="172"/>
                </a:cxn>
                <a:cxn ang="0">
                  <a:pos x="774" y="176"/>
                </a:cxn>
                <a:cxn ang="0">
                  <a:pos x="861" y="176"/>
                </a:cxn>
                <a:cxn ang="0">
                  <a:pos x="947" y="170"/>
                </a:cxn>
                <a:cxn ang="0">
                  <a:pos x="1028" y="160"/>
                </a:cxn>
                <a:cxn ang="0">
                  <a:pos x="1100" y="145"/>
                </a:cxn>
                <a:cxn ang="0">
                  <a:pos x="1160" y="124"/>
                </a:cxn>
                <a:cxn ang="0">
                  <a:pos x="1195" y="102"/>
                </a:cxn>
                <a:cxn ang="0">
                  <a:pos x="1205" y="72"/>
                </a:cxn>
                <a:cxn ang="0">
                  <a:pos x="1224" y="73"/>
                </a:cxn>
                <a:cxn ang="0">
                  <a:pos x="1225" y="107"/>
                </a:cxn>
                <a:cxn ang="0">
                  <a:pos x="1196" y="139"/>
                </a:cxn>
                <a:cxn ang="0">
                  <a:pos x="1138" y="164"/>
                </a:cxn>
                <a:cxn ang="0">
                  <a:pos x="1067" y="184"/>
                </a:cxn>
                <a:cxn ang="0">
                  <a:pos x="984" y="199"/>
                </a:cxn>
                <a:cxn ang="0">
                  <a:pos x="893" y="207"/>
                </a:cxn>
                <a:cxn ang="0">
                  <a:pos x="798" y="209"/>
                </a:cxn>
                <a:cxn ang="0">
                  <a:pos x="704" y="205"/>
                </a:cxn>
                <a:cxn ang="0">
                  <a:pos x="612" y="191"/>
                </a:cxn>
                <a:cxn ang="0">
                  <a:pos x="547" y="173"/>
                </a:cxn>
                <a:cxn ang="0">
                  <a:pos x="495" y="142"/>
                </a:cxn>
                <a:cxn ang="0">
                  <a:pos x="442" y="104"/>
                </a:cxn>
                <a:cxn ang="0">
                  <a:pos x="403" y="77"/>
                </a:cxn>
                <a:cxn ang="0">
                  <a:pos x="380" y="93"/>
                </a:cxn>
                <a:cxn ang="0">
                  <a:pos x="370" y="137"/>
                </a:cxn>
                <a:cxn ang="0">
                  <a:pos x="340" y="157"/>
                </a:cxn>
                <a:cxn ang="0">
                  <a:pos x="298" y="161"/>
                </a:cxn>
                <a:cxn ang="0">
                  <a:pos x="255" y="163"/>
                </a:cxn>
                <a:cxn ang="0">
                  <a:pos x="210" y="164"/>
                </a:cxn>
                <a:cxn ang="0">
                  <a:pos x="165" y="162"/>
                </a:cxn>
                <a:cxn ang="0">
                  <a:pos x="121" y="156"/>
                </a:cxn>
                <a:cxn ang="0">
                  <a:pos x="80" y="146"/>
                </a:cxn>
                <a:cxn ang="0">
                  <a:pos x="40" y="132"/>
                </a:cxn>
                <a:cxn ang="0">
                  <a:pos x="6" y="96"/>
                </a:cxn>
                <a:cxn ang="0">
                  <a:pos x="1" y="34"/>
                </a:cxn>
                <a:cxn ang="0">
                  <a:pos x="16" y="10"/>
                </a:cxn>
                <a:cxn ang="0">
                  <a:pos x="25" y="66"/>
                </a:cxn>
              </a:cxnLst>
              <a:rect l="0" t="0" r="r" b="b"/>
              <a:pathLst>
                <a:path w="1227" h="209">
                  <a:moveTo>
                    <a:pt x="31" y="88"/>
                  </a:moveTo>
                  <a:lnTo>
                    <a:pt x="40" y="95"/>
                  </a:lnTo>
                  <a:lnTo>
                    <a:pt x="53" y="102"/>
                  </a:lnTo>
                  <a:lnTo>
                    <a:pt x="70" y="108"/>
                  </a:lnTo>
                  <a:lnTo>
                    <a:pt x="89" y="112"/>
                  </a:lnTo>
                  <a:lnTo>
                    <a:pt x="111" y="117"/>
                  </a:lnTo>
                  <a:lnTo>
                    <a:pt x="134" y="121"/>
                  </a:lnTo>
                  <a:lnTo>
                    <a:pt x="158" y="123"/>
                  </a:lnTo>
                  <a:lnTo>
                    <a:pt x="183" y="125"/>
                  </a:lnTo>
                  <a:lnTo>
                    <a:pt x="207" y="127"/>
                  </a:lnTo>
                  <a:lnTo>
                    <a:pt x="232" y="129"/>
                  </a:lnTo>
                  <a:lnTo>
                    <a:pt x="255" y="129"/>
                  </a:lnTo>
                  <a:lnTo>
                    <a:pt x="277" y="129"/>
                  </a:lnTo>
                  <a:lnTo>
                    <a:pt x="296" y="129"/>
                  </a:lnTo>
                  <a:lnTo>
                    <a:pt x="312" y="127"/>
                  </a:lnTo>
                  <a:lnTo>
                    <a:pt x="326" y="126"/>
                  </a:lnTo>
                  <a:lnTo>
                    <a:pt x="335" y="124"/>
                  </a:lnTo>
                  <a:lnTo>
                    <a:pt x="343" y="114"/>
                  </a:lnTo>
                  <a:lnTo>
                    <a:pt x="347" y="101"/>
                  </a:lnTo>
                  <a:lnTo>
                    <a:pt x="348" y="88"/>
                  </a:lnTo>
                  <a:lnTo>
                    <a:pt x="350" y="74"/>
                  </a:lnTo>
                  <a:lnTo>
                    <a:pt x="353" y="63"/>
                  </a:lnTo>
                  <a:lnTo>
                    <a:pt x="357" y="54"/>
                  </a:lnTo>
                  <a:lnTo>
                    <a:pt x="368" y="49"/>
                  </a:lnTo>
                  <a:lnTo>
                    <a:pt x="385" y="49"/>
                  </a:lnTo>
                  <a:lnTo>
                    <a:pt x="394" y="50"/>
                  </a:lnTo>
                  <a:lnTo>
                    <a:pt x="403" y="54"/>
                  </a:lnTo>
                  <a:lnTo>
                    <a:pt x="415" y="58"/>
                  </a:lnTo>
                  <a:lnTo>
                    <a:pt x="427" y="65"/>
                  </a:lnTo>
                  <a:lnTo>
                    <a:pt x="440" y="73"/>
                  </a:lnTo>
                  <a:lnTo>
                    <a:pt x="454" y="81"/>
                  </a:lnTo>
                  <a:lnTo>
                    <a:pt x="469" y="91"/>
                  </a:lnTo>
                  <a:lnTo>
                    <a:pt x="483" y="101"/>
                  </a:lnTo>
                  <a:lnTo>
                    <a:pt x="497" y="110"/>
                  </a:lnTo>
                  <a:lnTo>
                    <a:pt x="510" y="121"/>
                  </a:lnTo>
                  <a:lnTo>
                    <a:pt x="524" y="130"/>
                  </a:lnTo>
                  <a:lnTo>
                    <a:pt x="537" y="138"/>
                  </a:lnTo>
                  <a:lnTo>
                    <a:pt x="550" y="145"/>
                  </a:lnTo>
                  <a:lnTo>
                    <a:pt x="560" y="150"/>
                  </a:lnTo>
                  <a:lnTo>
                    <a:pt x="569" y="155"/>
                  </a:lnTo>
                  <a:lnTo>
                    <a:pt x="577" y="157"/>
                  </a:lnTo>
                  <a:lnTo>
                    <a:pt x="612" y="163"/>
                  </a:lnTo>
                  <a:lnTo>
                    <a:pt x="650" y="169"/>
                  </a:lnTo>
                  <a:lnTo>
                    <a:pt x="690" y="172"/>
                  </a:lnTo>
                  <a:lnTo>
                    <a:pt x="732" y="175"/>
                  </a:lnTo>
                  <a:lnTo>
                    <a:pt x="774" y="176"/>
                  </a:lnTo>
                  <a:lnTo>
                    <a:pt x="817" y="177"/>
                  </a:lnTo>
                  <a:lnTo>
                    <a:pt x="861" y="176"/>
                  </a:lnTo>
                  <a:lnTo>
                    <a:pt x="904" y="173"/>
                  </a:lnTo>
                  <a:lnTo>
                    <a:pt x="947" y="170"/>
                  </a:lnTo>
                  <a:lnTo>
                    <a:pt x="989" y="165"/>
                  </a:lnTo>
                  <a:lnTo>
                    <a:pt x="1028" y="160"/>
                  </a:lnTo>
                  <a:lnTo>
                    <a:pt x="1066" y="153"/>
                  </a:lnTo>
                  <a:lnTo>
                    <a:pt x="1100" y="145"/>
                  </a:lnTo>
                  <a:lnTo>
                    <a:pt x="1133" y="135"/>
                  </a:lnTo>
                  <a:lnTo>
                    <a:pt x="1160" y="124"/>
                  </a:lnTo>
                  <a:lnTo>
                    <a:pt x="1184" y="112"/>
                  </a:lnTo>
                  <a:lnTo>
                    <a:pt x="1195" y="102"/>
                  </a:lnTo>
                  <a:lnTo>
                    <a:pt x="1201" y="87"/>
                  </a:lnTo>
                  <a:lnTo>
                    <a:pt x="1205" y="72"/>
                  </a:lnTo>
                  <a:lnTo>
                    <a:pt x="1212" y="62"/>
                  </a:lnTo>
                  <a:lnTo>
                    <a:pt x="1224" y="73"/>
                  </a:lnTo>
                  <a:lnTo>
                    <a:pt x="1227" y="89"/>
                  </a:lnTo>
                  <a:lnTo>
                    <a:pt x="1225" y="107"/>
                  </a:lnTo>
                  <a:lnTo>
                    <a:pt x="1218" y="125"/>
                  </a:lnTo>
                  <a:lnTo>
                    <a:pt x="1196" y="139"/>
                  </a:lnTo>
                  <a:lnTo>
                    <a:pt x="1169" y="153"/>
                  </a:lnTo>
                  <a:lnTo>
                    <a:pt x="1138" y="164"/>
                  </a:lnTo>
                  <a:lnTo>
                    <a:pt x="1104" y="175"/>
                  </a:lnTo>
                  <a:lnTo>
                    <a:pt x="1067" y="184"/>
                  </a:lnTo>
                  <a:lnTo>
                    <a:pt x="1027" y="192"/>
                  </a:lnTo>
                  <a:lnTo>
                    <a:pt x="984" y="199"/>
                  </a:lnTo>
                  <a:lnTo>
                    <a:pt x="939" y="203"/>
                  </a:lnTo>
                  <a:lnTo>
                    <a:pt x="893" y="207"/>
                  </a:lnTo>
                  <a:lnTo>
                    <a:pt x="847" y="209"/>
                  </a:lnTo>
                  <a:lnTo>
                    <a:pt x="798" y="209"/>
                  </a:lnTo>
                  <a:lnTo>
                    <a:pt x="751" y="208"/>
                  </a:lnTo>
                  <a:lnTo>
                    <a:pt x="704" y="205"/>
                  </a:lnTo>
                  <a:lnTo>
                    <a:pt x="658" y="199"/>
                  </a:lnTo>
                  <a:lnTo>
                    <a:pt x="612" y="191"/>
                  </a:lnTo>
                  <a:lnTo>
                    <a:pt x="568" y="182"/>
                  </a:lnTo>
                  <a:lnTo>
                    <a:pt x="547" y="173"/>
                  </a:lnTo>
                  <a:lnTo>
                    <a:pt x="523" y="160"/>
                  </a:lnTo>
                  <a:lnTo>
                    <a:pt x="495" y="142"/>
                  </a:lnTo>
                  <a:lnTo>
                    <a:pt x="469" y="123"/>
                  </a:lnTo>
                  <a:lnTo>
                    <a:pt x="442" y="104"/>
                  </a:lnTo>
                  <a:lnTo>
                    <a:pt x="419" y="88"/>
                  </a:lnTo>
                  <a:lnTo>
                    <a:pt x="403" y="77"/>
                  </a:lnTo>
                  <a:lnTo>
                    <a:pt x="393" y="72"/>
                  </a:lnTo>
                  <a:lnTo>
                    <a:pt x="380" y="93"/>
                  </a:lnTo>
                  <a:lnTo>
                    <a:pt x="374" y="115"/>
                  </a:lnTo>
                  <a:lnTo>
                    <a:pt x="370" y="137"/>
                  </a:lnTo>
                  <a:lnTo>
                    <a:pt x="359" y="155"/>
                  </a:lnTo>
                  <a:lnTo>
                    <a:pt x="340" y="157"/>
                  </a:lnTo>
                  <a:lnTo>
                    <a:pt x="319" y="160"/>
                  </a:lnTo>
                  <a:lnTo>
                    <a:pt x="298" y="161"/>
                  </a:lnTo>
                  <a:lnTo>
                    <a:pt x="277" y="163"/>
                  </a:lnTo>
                  <a:lnTo>
                    <a:pt x="255" y="163"/>
                  </a:lnTo>
                  <a:lnTo>
                    <a:pt x="233" y="164"/>
                  </a:lnTo>
                  <a:lnTo>
                    <a:pt x="210" y="164"/>
                  </a:lnTo>
                  <a:lnTo>
                    <a:pt x="188" y="163"/>
                  </a:lnTo>
                  <a:lnTo>
                    <a:pt x="165" y="162"/>
                  </a:lnTo>
                  <a:lnTo>
                    <a:pt x="143" y="160"/>
                  </a:lnTo>
                  <a:lnTo>
                    <a:pt x="121" y="156"/>
                  </a:lnTo>
                  <a:lnTo>
                    <a:pt x="100" y="152"/>
                  </a:lnTo>
                  <a:lnTo>
                    <a:pt x="80" y="146"/>
                  </a:lnTo>
                  <a:lnTo>
                    <a:pt x="60" y="140"/>
                  </a:lnTo>
                  <a:lnTo>
                    <a:pt x="40" y="132"/>
                  </a:lnTo>
                  <a:lnTo>
                    <a:pt x="23" y="123"/>
                  </a:lnTo>
                  <a:lnTo>
                    <a:pt x="6" y="96"/>
                  </a:lnTo>
                  <a:lnTo>
                    <a:pt x="0" y="66"/>
                  </a:lnTo>
                  <a:lnTo>
                    <a:pt x="1" y="34"/>
                  </a:lnTo>
                  <a:lnTo>
                    <a:pt x="7" y="0"/>
                  </a:lnTo>
                  <a:lnTo>
                    <a:pt x="16" y="10"/>
                  </a:lnTo>
                  <a:lnTo>
                    <a:pt x="22" y="36"/>
                  </a:lnTo>
                  <a:lnTo>
                    <a:pt x="25" y="66"/>
                  </a:lnTo>
                  <a:lnTo>
                    <a:pt x="31" y="8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0" name="Freeform 30"/>
            <p:cNvSpPr>
              <a:spLocks/>
            </p:cNvSpPr>
            <p:nvPr/>
          </p:nvSpPr>
          <p:spPr bwMode="auto">
            <a:xfrm>
              <a:off x="6842126" y="1760538"/>
              <a:ext cx="550863" cy="53975"/>
            </a:xfrm>
            <a:custGeom>
              <a:avLst/>
              <a:gdLst/>
              <a:ahLst/>
              <a:cxnLst>
                <a:cxn ang="0">
                  <a:pos x="682" y="7"/>
                </a:cxn>
                <a:cxn ang="0">
                  <a:pos x="658" y="14"/>
                </a:cxn>
                <a:cxn ang="0">
                  <a:pos x="625" y="21"/>
                </a:cxn>
                <a:cxn ang="0">
                  <a:pos x="586" y="28"/>
                </a:cxn>
                <a:cxn ang="0">
                  <a:pos x="542" y="32"/>
                </a:cxn>
                <a:cxn ang="0">
                  <a:pos x="492" y="37"/>
                </a:cxn>
                <a:cxn ang="0">
                  <a:pos x="437" y="39"/>
                </a:cxn>
                <a:cxn ang="0">
                  <a:pos x="380" y="42"/>
                </a:cxn>
                <a:cxn ang="0">
                  <a:pos x="319" y="42"/>
                </a:cxn>
                <a:cxn ang="0">
                  <a:pos x="259" y="39"/>
                </a:cxn>
                <a:cxn ang="0">
                  <a:pos x="204" y="37"/>
                </a:cxn>
                <a:cxn ang="0">
                  <a:pos x="152" y="32"/>
                </a:cxn>
                <a:cxn ang="0">
                  <a:pos x="107" y="27"/>
                </a:cxn>
                <a:cxn ang="0">
                  <a:pos x="68" y="20"/>
                </a:cxn>
                <a:cxn ang="0">
                  <a:pos x="37" y="13"/>
                </a:cxn>
                <a:cxn ang="0">
                  <a:pos x="12" y="5"/>
                </a:cxn>
                <a:cxn ang="0">
                  <a:pos x="0" y="7"/>
                </a:cxn>
                <a:cxn ang="0">
                  <a:pos x="7" y="29"/>
                </a:cxn>
                <a:cxn ang="0">
                  <a:pos x="28" y="39"/>
                </a:cxn>
                <a:cxn ang="0">
                  <a:pos x="55" y="46"/>
                </a:cxn>
                <a:cxn ang="0">
                  <a:pos x="87" y="52"/>
                </a:cxn>
                <a:cxn ang="0">
                  <a:pos x="125" y="58"/>
                </a:cxn>
                <a:cxn ang="0">
                  <a:pos x="168" y="62"/>
                </a:cxn>
                <a:cxn ang="0">
                  <a:pos x="215" y="66"/>
                </a:cxn>
                <a:cxn ang="0">
                  <a:pos x="265" y="68"/>
                </a:cxn>
                <a:cxn ang="0">
                  <a:pos x="318" y="69"/>
                </a:cxn>
                <a:cxn ang="0">
                  <a:pos x="371" y="69"/>
                </a:cxn>
                <a:cxn ang="0">
                  <a:pos x="420" y="68"/>
                </a:cxn>
                <a:cxn ang="0">
                  <a:pos x="467" y="66"/>
                </a:cxn>
                <a:cxn ang="0">
                  <a:pos x="511" y="63"/>
                </a:cxn>
                <a:cxn ang="0">
                  <a:pos x="552" y="59"/>
                </a:cxn>
                <a:cxn ang="0">
                  <a:pos x="588" y="54"/>
                </a:cxn>
                <a:cxn ang="0">
                  <a:pos x="621" y="50"/>
                </a:cxn>
                <a:cxn ang="0">
                  <a:pos x="648" y="44"/>
                </a:cxn>
                <a:cxn ang="0">
                  <a:pos x="669" y="37"/>
                </a:cxn>
                <a:cxn ang="0">
                  <a:pos x="683" y="25"/>
                </a:cxn>
                <a:cxn ang="0">
                  <a:pos x="691" y="14"/>
                </a:cxn>
                <a:cxn ang="0">
                  <a:pos x="693" y="5"/>
                </a:cxn>
              </a:cxnLst>
              <a:rect l="0" t="0" r="r" b="b"/>
              <a:pathLst>
                <a:path w="693" h="69">
                  <a:moveTo>
                    <a:pt x="691" y="2"/>
                  </a:moveTo>
                  <a:lnTo>
                    <a:pt x="682" y="7"/>
                  </a:lnTo>
                  <a:lnTo>
                    <a:pt x="670" y="10"/>
                  </a:lnTo>
                  <a:lnTo>
                    <a:pt x="658" y="14"/>
                  </a:lnTo>
                  <a:lnTo>
                    <a:pt x="643" y="17"/>
                  </a:lnTo>
                  <a:lnTo>
                    <a:pt x="625" y="21"/>
                  </a:lnTo>
                  <a:lnTo>
                    <a:pt x="607" y="24"/>
                  </a:lnTo>
                  <a:lnTo>
                    <a:pt x="586" y="28"/>
                  </a:lnTo>
                  <a:lnTo>
                    <a:pt x="565" y="30"/>
                  </a:lnTo>
                  <a:lnTo>
                    <a:pt x="542" y="32"/>
                  </a:lnTo>
                  <a:lnTo>
                    <a:pt x="517" y="35"/>
                  </a:lnTo>
                  <a:lnTo>
                    <a:pt x="492" y="37"/>
                  </a:lnTo>
                  <a:lnTo>
                    <a:pt x="465" y="38"/>
                  </a:lnTo>
                  <a:lnTo>
                    <a:pt x="437" y="39"/>
                  </a:lnTo>
                  <a:lnTo>
                    <a:pt x="409" y="40"/>
                  </a:lnTo>
                  <a:lnTo>
                    <a:pt x="380" y="42"/>
                  </a:lnTo>
                  <a:lnTo>
                    <a:pt x="350" y="42"/>
                  </a:lnTo>
                  <a:lnTo>
                    <a:pt x="319" y="42"/>
                  </a:lnTo>
                  <a:lnTo>
                    <a:pt x="289" y="40"/>
                  </a:lnTo>
                  <a:lnTo>
                    <a:pt x="259" y="39"/>
                  </a:lnTo>
                  <a:lnTo>
                    <a:pt x="231" y="38"/>
                  </a:lnTo>
                  <a:lnTo>
                    <a:pt x="204" y="37"/>
                  </a:lnTo>
                  <a:lnTo>
                    <a:pt x="177" y="35"/>
                  </a:lnTo>
                  <a:lnTo>
                    <a:pt x="152" y="32"/>
                  </a:lnTo>
                  <a:lnTo>
                    <a:pt x="129" y="29"/>
                  </a:lnTo>
                  <a:lnTo>
                    <a:pt x="107" y="27"/>
                  </a:lnTo>
                  <a:lnTo>
                    <a:pt x="86" y="23"/>
                  </a:lnTo>
                  <a:lnTo>
                    <a:pt x="68" y="20"/>
                  </a:lnTo>
                  <a:lnTo>
                    <a:pt x="50" y="16"/>
                  </a:lnTo>
                  <a:lnTo>
                    <a:pt x="37" y="13"/>
                  </a:lnTo>
                  <a:lnTo>
                    <a:pt x="23" y="8"/>
                  </a:lnTo>
                  <a:lnTo>
                    <a:pt x="12" y="5"/>
                  </a:lnTo>
                  <a:lnTo>
                    <a:pt x="4" y="0"/>
                  </a:lnTo>
                  <a:lnTo>
                    <a:pt x="0" y="7"/>
                  </a:lnTo>
                  <a:lnTo>
                    <a:pt x="1" y="17"/>
                  </a:lnTo>
                  <a:lnTo>
                    <a:pt x="7" y="29"/>
                  </a:lnTo>
                  <a:lnTo>
                    <a:pt x="18" y="36"/>
                  </a:lnTo>
                  <a:lnTo>
                    <a:pt x="28" y="39"/>
                  </a:lnTo>
                  <a:lnTo>
                    <a:pt x="41" y="43"/>
                  </a:lnTo>
                  <a:lnTo>
                    <a:pt x="55" y="46"/>
                  </a:lnTo>
                  <a:lnTo>
                    <a:pt x="71" y="50"/>
                  </a:lnTo>
                  <a:lnTo>
                    <a:pt x="87" y="52"/>
                  </a:lnTo>
                  <a:lnTo>
                    <a:pt x="106" y="55"/>
                  </a:lnTo>
                  <a:lnTo>
                    <a:pt x="125" y="58"/>
                  </a:lnTo>
                  <a:lnTo>
                    <a:pt x="146" y="60"/>
                  </a:lnTo>
                  <a:lnTo>
                    <a:pt x="168" y="62"/>
                  </a:lnTo>
                  <a:lnTo>
                    <a:pt x="191" y="63"/>
                  </a:lnTo>
                  <a:lnTo>
                    <a:pt x="215" y="66"/>
                  </a:lnTo>
                  <a:lnTo>
                    <a:pt x="239" y="67"/>
                  </a:lnTo>
                  <a:lnTo>
                    <a:pt x="265" y="68"/>
                  </a:lnTo>
                  <a:lnTo>
                    <a:pt x="291" y="68"/>
                  </a:lnTo>
                  <a:lnTo>
                    <a:pt x="318" y="69"/>
                  </a:lnTo>
                  <a:lnTo>
                    <a:pt x="345" y="69"/>
                  </a:lnTo>
                  <a:lnTo>
                    <a:pt x="371" y="69"/>
                  </a:lnTo>
                  <a:lnTo>
                    <a:pt x="396" y="69"/>
                  </a:lnTo>
                  <a:lnTo>
                    <a:pt x="420" y="68"/>
                  </a:lnTo>
                  <a:lnTo>
                    <a:pt x="444" y="67"/>
                  </a:lnTo>
                  <a:lnTo>
                    <a:pt x="467" y="66"/>
                  </a:lnTo>
                  <a:lnTo>
                    <a:pt x="489" y="65"/>
                  </a:lnTo>
                  <a:lnTo>
                    <a:pt x="511" y="63"/>
                  </a:lnTo>
                  <a:lnTo>
                    <a:pt x="532" y="61"/>
                  </a:lnTo>
                  <a:lnTo>
                    <a:pt x="552" y="59"/>
                  </a:lnTo>
                  <a:lnTo>
                    <a:pt x="570" y="58"/>
                  </a:lnTo>
                  <a:lnTo>
                    <a:pt x="588" y="54"/>
                  </a:lnTo>
                  <a:lnTo>
                    <a:pt x="605" y="52"/>
                  </a:lnTo>
                  <a:lnTo>
                    <a:pt x="621" y="50"/>
                  </a:lnTo>
                  <a:lnTo>
                    <a:pt x="634" y="46"/>
                  </a:lnTo>
                  <a:lnTo>
                    <a:pt x="648" y="44"/>
                  </a:lnTo>
                  <a:lnTo>
                    <a:pt x="660" y="40"/>
                  </a:lnTo>
                  <a:lnTo>
                    <a:pt x="669" y="37"/>
                  </a:lnTo>
                  <a:lnTo>
                    <a:pt x="677" y="31"/>
                  </a:lnTo>
                  <a:lnTo>
                    <a:pt x="683" y="25"/>
                  </a:lnTo>
                  <a:lnTo>
                    <a:pt x="687" y="20"/>
                  </a:lnTo>
                  <a:lnTo>
                    <a:pt x="691" y="14"/>
                  </a:lnTo>
                  <a:lnTo>
                    <a:pt x="693" y="8"/>
                  </a:lnTo>
                  <a:lnTo>
                    <a:pt x="693" y="5"/>
                  </a:lnTo>
                  <a:lnTo>
                    <a:pt x="69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51" name="Freeform 31"/>
            <p:cNvSpPr>
              <a:spLocks/>
            </p:cNvSpPr>
            <p:nvPr/>
          </p:nvSpPr>
          <p:spPr bwMode="auto">
            <a:xfrm>
              <a:off x="6823076" y="1649413"/>
              <a:ext cx="990600" cy="1184275"/>
            </a:xfrm>
            <a:custGeom>
              <a:avLst/>
              <a:gdLst/>
              <a:ahLst/>
              <a:cxnLst>
                <a:cxn ang="0">
                  <a:pos x="849" y="1237"/>
                </a:cxn>
                <a:cxn ang="0">
                  <a:pos x="801" y="1223"/>
                </a:cxn>
                <a:cxn ang="0">
                  <a:pos x="736" y="1132"/>
                </a:cxn>
                <a:cxn ang="0">
                  <a:pos x="685" y="961"/>
                </a:cxn>
                <a:cxn ang="0">
                  <a:pos x="694" y="732"/>
                </a:cxn>
                <a:cxn ang="0">
                  <a:pos x="765" y="194"/>
                </a:cxn>
                <a:cxn ang="0">
                  <a:pos x="781" y="75"/>
                </a:cxn>
                <a:cxn ang="0">
                  <a:pos x="781" y="73"/>
                </a:cxn>
                <a:cxn ang="0">
                  <a:pos x="773" y="58"/>
                </a:cxn>
                <a:cxn ang="0">
                  <a:pos x="713" y="32"/>
                </a:cxn>
                <a:cxn ang="0">
                  <a:pos x="606" y="12"/>
                </a:cxn>
                <a:cxn ang="0">
                  <a:pos x="465" y="1"/>
                </a:cxn>
                <a:cxn ang="0">
                  <a:pos x="323" y="1"/>
                </a:cxn>
                <a:cxn ang="0">
                  <a:pos x="202" y="10"/>
                </a:cxn>
                <a:cxn ang="0">
                  <a:pos x="100" y="25"/>
                </a:cxn>
                <a:cxn ang="0">
                  <a:pos x="25" y="45"/>
                </a:cxn>
                <a:cxn ang="0">
                  <a:pos x="60" y="52"/>
                </a:cxn>
                <a:cxn ang="0">
                  <a:pos x="115" y="39"/>
                </a:cxn>
                <a:cxn ang="0">
                  <a:pos x="195" y="28"/>
                </a:cxn>
                <a:cxn ang="0">
                  <a:pos x="298" y="23"/>
                </a:cxn>
                <a:cxn ang="0">
                  <a:pos x="420" y="22"/>
                </a:cxn>
                <a:cxn ang="0">
                  <a:pos x="549" y="27"/>
                </a:cxn>
                <a:cxn ang="0">
                  <a:pos x="652" y="38"/>
                </a:cxn>
                <a:cxn ang="0">
                  <a:pos x="715" y="53"/>
                </a:cxn>
                <a:cxn ang="0">
                  <a:pos x="729" y="71"/>
                </a:cxn>
                <a:cxn ang="0">
                  <a:pos x="690" y="88"/>
                </a:cxn>
                <a:cxn ang="0">
                  <a:pos x="604" y="101"/>
                </a:cxn>
                <a:cxn ang="0">
                  <a:pos x="487" y="109"/>
                </a:cxn>
                <a:cxn ang="0">
                  <a:pos x="353" y="111"/>
                </a:cxn>
                <a:cxn ang="0">
                  <a:pos x="236" y="107"/>
                </a:cxn>
                <a:cxn ang="0">
                  <a:pos x="140" y="98"/>
                </a:cxn>
                <a:cxn ang="0">
                  <a:pos x="72" y="86"/>
                </a:cxn>
                <a:cxn ang="0">
                  <a:pos x="0" y="75"/>
                </a:cxn>
                <a:cxn ang="0">
                  <a:pos x="39" y="101"/>
                </a:cxn>
                <a:cxn ang="0">
                  <a:pos x="121" y="123"/>
                </a:cxn>
                <a:cxn ang="0">
                  <a:pos x="238" y="138"/>
                </a:cxn>
                <a:cxn ang="0">
                  <a:pos x="384" y="144"/>
                </a:cxn>
                <a:cxn ang="0">
                  <a:pos x="490" y="141"/>
                </a:cxn>
                <a:cxn ang="0">
                  <a:pos x="587" y="133"/>
                </a:cxn>
                <a:cxn ang="0">
                  <a:pos x="669" y="121"/>
                </a:cxn>
                <a:cxn ang="0">
                  <a:pos x="732" y="106"/>
                </a:cxn>
                <a:cxn ang="0">
                  <a:pos x="681" y="478"/>
                </a:cxn>
                <a:cxn ang="0">
                  <a:pos x="641" y="777"/>
                </a:cxn>
                <a:cxn ang="0">
                  <a:pos x="653" y="1032"/>
                </a:cxn>
                <a:cxn ang="0">
                  <a:pos x="781" y="1245"/>
                </a:cxn>
                <a:cxn ang="0">
                  <a:pos x="842" y="1276"/>
                </a:cxn>
                <a:cxn ang="0">
                  <a:pos x="911" y="1288"/>
                </a:cxn>
                <a:cxn ang="0">
                  <a:pos x="982" y="1292"/>
                </a:cxn>
                <a:cxn ang="0">
                  <a:pos x="1053" y="1294"/>
                </a:cxn>
                <a:cxn ang="0">
                  <a:pos x="1149" y="1331"/>
                </a:cxn>
                <a:cxn ang="0">
                  <a:pos x="1206" y="1399"/>
                </a:cxn>
                <a:cxn ang="0">
                  <a:pos x="1231" y="1465"/>
                </a:cxn>
                <a:cxn ang="0">
                  <a:pos x="1240" y="1491"/>
                </a:cxn>
                <a:cxn ang="0">
                  <a:pos x="1246" y="1454"/>
                </a:cxn>
                <a:cxn ang="0">
                  <a:pos x="1232" y="1386"/>
                </a:cxn>
                <a:cxn ang="0">
                  <a:pos x="1179" y="1310"/>
                </a:cxn>
                <a:cxn ang="0">
                  <a:pos x="1068" y="1254"/>
                </a:cxn>
              </a:cxnLst>
              <a:rect l="0" t="0" r="r" b="b"/>
              <a:pathLst>
                <a:path w="1246" h="1491">
                  <a:moveTo>
                    <a:pt x="1068" y="1254"/>
                  </a:moveTo>
                  <a:lnTo>
                    <a:pt x="874" y="1241"/>
                  </a:lnTo>
                  <a:lnTo>
                    <a:pt x="861" y="1239"/>
                  </a:lnTo>
                  <a:lnTo>
                    <a:pt x="849" y="1237"/>
                  </a:lnTo>
                  <a:lnTo>
                    <a:pt x="836" y="1234"/>
                  </a:lnTo>
                  <a:lnTo>
                    <a:pt x="825" y="1232"/>
                  </a:lnTo>
                  <a:lnTo>
                    <a:pt x="813" y="1227"/>
                  </a:lnTo>
                  <a:lnTo>
                    <a:pt x="801" y="1223"/>
                  </a:lnTo>
                  <a:lnTo>
                    <a:pt x="791" y="1216"/>
                  </a:lnTo>
                  <a:lnTo>
                    <a:pt x="782" y="1207"/>
                  </a:lnTo>
                  <a:lnTo>
                    <a:pt x="757" y="1171"/>
                  </a:lnTo>
                  <a:lnTo>
                    <a:pt x="736" y="1132"/>
                  </a:lnTo>
                  <a:lnTo>
                    <a:pt x="719" y="1091"/>
                  </a:lnTo>
                  <a:lnTo>
                    <a:pt x="705" y="1049"/>
                  </a:lnTo>
                  <a:lnTo>
                    <a:pt x="693" y="1005"/>
                  </a:lnTo>
                  <a:lnTo>
                    <a:pt x="685" y="961"/>
                  </a:lnTo>
                  <a:lnTo>
                    <a:pt x="681" y="915"/>
                  </a:lnTo>
                  <a:lnTo>
                    <a:pt x="677" y="869"/>
                  </a:lnTo>
                  <a:lnTo>
                    <a:pt x="683" y="827"/>
                  </a:lnTo>
                  <a:lnTo>
                    <a:pt x="694" y="732"/>
                  </a:lnTo>
                  <a:lnTo>
                    <a:pt x="712" y="604"/>
                  </a:lnTo>
                  <a:lnTo>
                    <a:pt x="730" y="460"/>
                  </a:lnTo>
                  <a:lnTo>
                    <a:pt x="748" y="318"/>
                  </a:lnTo>
                  <a:lnTo>
                    <a:pt x="765" y="194"/>
                  </a:lnTo>
                  <a:lnTo>
                    <a:pt x="776" y="108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0" y="75"/>
                  </a:lnTo>
                  <a:lnTo>
                    <a:pt x="781" y="73"/>
                  </a:lnTo>
                  <a:lnTo>
                    <a:pt x="781" y="73"/>
                  </a:lnTo>
                  <a:lnTo>
                    <a:pt x="781" y="72"/>
                  </a:lnTo>
                  <a:lnTo>
                    <a:pt x="781" y="72"/>
                  </a:lnTo>
                  <a:lnTo>
                    <a:pt x="778" y="65"/>
                  </a:lnTo>
                  <a:lnTo>
                    <a:pt x="773" y="58"/>
                  </a:lnTo>
                  <a:lnTo>
                    <a:pt x="762" y="52"/>
                  </a:lnTo>
                  <a:lnTo>
                    <a:pt x="750" y="45"/>
                  </a:lnTo>
                  <a:lnTo>
                    <a:pt x="732" y="38"/>
                  </a:lnTo>
                  <a:lnTo>
                    <a:pt x="713" y="32"/>
                  </a:lnTo>
                  <a:lnTo>
                    <a:pt x="690" y="26"/>
                  </a:lnTo>
                  <a:lnTo>
                    <a:pt x="664" y="22"/>
                  </a:lnTo>
                  <a:lnTo>
                    <a:pt x="636" y="17"/>
                  </a:lnTo>
                  <a:lnTo>
                    <a:pt x="606" y="12"/>
                  </a:lnTo>
                  <a:lnTo>
                    <a:pt x="573" y="9"/>
                  </a:lnTo>
                  <a:lnTo>
                    <a:pt x="539" y="5"/>
                  </a:lnTo>
                  <a:lnTo>
                    <a:pt x="503" y="3"/>
                  </a:lnTo>
                  <a:lnTo>
                    <a:pt x="465" y="1"/>
                  </a:lnTo>
                  <a:lnTo>
                    <a:pt x="427" y="0"/>
                  </a:lnTo>
                  <a:lnTo>
                    <a:pt x="388" y="0"/>
                  </a:lnTo>
                  <a:lnTo>
                    <a:pt x="356" y="0"/>
                  </a:lnTo>
                  <a:lnTo>
                    <a:pt x="323" y="1"/>
                  </a:lnTo>
                  <a:lnTo>
                    <a:pt x="292" y="2"/>
                  </a:lnTo>
                  <a:lnTo>
                    <a:pt x="261" y="4"/>
                  </a:lnTo>
                  <a:lnTo>
                    <a:pt x="231" y="7"/>
                  </a:lnTo>
                  <a:lnTo>
                    <a:pt x="202" y="10"/>
                  </a:lnTo>
                  <a:lnTo>
                    <a:pt x="175" y="12"/>
                  </a:lnTo>
                  <a:lnTo>
                    <a:pt x="148" y="17"/>
                  </a:lnTo>
                  <a:lnTo>
                    <a:pt x="123" y="20"/>
                  </a:lnTo>
                  <a:lnTo>
                    <a:pt x="100" y="25"/>
                  </a:lnTo>
                  <a:lnTo>
                    <a:pt x="78" y="30"/>
                  </a:lnTo>
                  <a:lnTo>
                    <a:pt x="58" y="34"/>
                  </a:lnTo>
                  <a:lnTo>
                    <a:pt x="41" y="39"/>
                  </a:lnTo>
                  <a:lnTo>
                    <a:pt x="25" y="45"/>
                  </a:lnTo>
                  <a:lnTo>
                    <a:pt x="12" y="49"/>
                  </a:lnTo>
                  <a:lnTo>
                    <a:pt x="2" y="55"/>
                  </a:lnTo>
                  <a:lnTo>
                    <a:pt x="51" y="55"/>
                  </a:lnTo>
                  <a:lnTo>
                    <a:pt x="60" y="52"/>
                  </a:lnTo>
                  <a:lnTo>
                    <a:pt x="71" y="48"/>
                  </a:lnTo>
                  <a:lnTo>
                    <a:pt x="84" y="45"/>
                  </a:lnTo>
                  <a:lnTo>
                    <a:pt x="99" y="41"/>
                  </a:lnTo>
                  <a:lnTo>
                    <a:pt x="115" y="39"/>
                  </a:lnTo>
                  <a:lnTo>
                    <a:pt x="132" y="35"/>
                  </a:lnTo>
                  <a:lnTo>
                    <a:pt x="153" y="33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20" y="27"/>
                  </a:lnTo>
                  <a:lnTo>
                    <a:pt x="245" y="25"/>
                  </a:lnTo>
                  <a:lnTo>
                    <a:pt x="272" y="24"/>
                  </a:lnTo>
                  <a:lnTo>
                    <a:pt x="298" y="23"/>
                  </a:lnTo>
                  <a:lnTo>
                    <a:pt x="326" y="23"/>
                  </a:lnTo>
                  <a:lnTo>
                    <a:pt x="354" y="22"/>
                  </a:lnTo>
                  <a:lnTo>
                    <a:pt x="384" y="22"/>
                  </a:lnTo>
                  <a:lnTo>
                    <a:pt x="420" y="22"/>
                  </a:lnTo>
                  <a:lnTo>
                    <a:pt x="455" y="23"/>
                  </a:lnTo>
                  <a:lnTo>
                    <a:pt x="487" y="24"/>
                  </a:lnTo>
                  <a:lnTo>
                    <a:pt x="519" y="25"/>
                  </a:lnTo>
                  <a:lnTo>
                    <a:pt x="549" y="27"/>
                  </a:lnTo>
                  <a:lnTo>
                    <a:pt x="578" y="30"/>
                  </a:lnTo>
                  <a:lnTo>
                    <a:pt x="604" y="32"/>
                  </a:lnTo>
                  <a:lnTo>
                    <a:pt x="630" y="34"/>
                  </a:lnTo>
                  <a:lnTo>
                    <a:pt x="652" y="38"/>
                  </a:lnTo>
                  <a:lnTo>
                    <a:pt x="672" y="41"/>
                  </a:lnTo>
                  <a:lnTo>
                    <a:pt x="690" y="45"/>
                  </a:lnTo>
                  <a:lnTo>
                    <a:pt x="704" y="49"/>
                  </a:lnTo>
                  <a:lnTo>
                    <a:pt x="715" y="53"/>
                  </a:lnTo>
                  <a:lnTo>
                    <a:pt x="724" y="57"/>
                  </a:lnTo>
                  <a:lnTo>
                    <a:pt x="729" y="62"/>
                  </a:lnTo>
                  <a:lnTo>
                    <a:pt x="731" y="66"/>
                  </a:lnTo>
                  <a:lnTo>
                    <a:pt x="729" y="71"/>
                  </a:lnTo>
                  <a:lnTo>
                    <a:pt x="724" y="76"/>
                  </a:lnTo>
                  <a:lnTo>
                    <a:pt x="715" y="80"/>
                  </a:lnTo>
                  <a:lnTo>
                    <a:pt x="704" y="84"/>
                  </a:lnTo>
                  <a:lnTo>
                    <a:pt x="690" y="88"/>
                  </a:lnTo>
                  <a:lnTo>
                    <a:pt x="672" y="92"/>
                  </a:lnTo>
                  <a:lnTo>
                    <a:pt x="652" y="95"/>
                  </a:lnTo>
                  <a:lnTo>
                    <a:pt x="630" y="99"/>
                  </a:lnTo>
                  <a:lnTo>
                    <a:pt x="604" y="101"/>
                  </a:lnTo>
                  <a:lnTo>
                    <a:pt x="578" y="103"/>
                  </a:lnTo>
                  <a:lnTo>
                    <a:pt x="549" y="106"/>
                  </a:lnTo>
                  <a:lnTo>
                    <a:pt x="519" y="108"/>
                  </a:lnTo>
                  <a:lnTo>
                    <a:pt x="487" y="109"/>
                  </a:lnTo>
                  <a:lnTo>
                    <a:pt x="455" y="110"/>
                  </a:lnTo>
                  <a:lnTo>
                    <a:pt x="420" y="111"/>
                  </a:lnTo>
                  <a:lnTo>
                    <a:pt x="384" y="111"/>
                  </a:lnTo>
                  <a:lnTo>
                    <a:pt x="353" y="111"/>
                  </a:lnTo>
                  <a:lnTo>
                    <a:pt x="322" y="110"/>
                  </a:lnTo>
                  <a:lnTo>
                    <a:pt x="292" y="110"/>
                  </a:lnTo>
                  <a:lnTo>
                    <a:pt x="263" y="109"/>
                  </a:lnTo>
                  <a:lnTo>
                    <a:pt x="236" y="107"/>
                  </a:lnTo>
                  <a:lnTo>
                    <a:pt x="210" y="106"/>
                  </a:lnTo>
                  <a:lnTo>
                    <a:pt x="185" y="103"/>
                  </a:lnTo>
                  <a:lnTo>
                    <a:pt x="162" y="101"/>
                  </a:lnTo>
                  <a:lnTo>
                    <a:pt x="140" y="98"/>
                  </a:lnTo>
                  <a:lnTo>
                    <a:pt x="121" y="95"/>
                  </a:lnTo>
                  <a:lnTo>
                    <a:pt x="102" y="92"/>
                  </a:lnTo>
                  <a:lnTo>
                    <a:pt x="86" y="90"/>
                  </a:lnTo>
                  <a:lnTo>
                    <a:pt x="72" y="86"/>
                  </a:lnTo>
                  <a:lnTo>
                    <a:pt x="61" y="83"/>
                  </a:lnTo>
                  <a:lnTo>
                    <a:pt x="51" y="78"/>
                  </a:lnTo>
                  <a:lnTo>
                    <a:pt x="45" y="75"/>
                  </a:lnTo>
                  <a:lnTo>
                    <a:pt x="0" y="75"/>
                  </a:lnTo>
                  <a:lnTo>
                    <a:pt x="5" y="81"/>
                  </a:lnTo>
                  <a:lnTo>
                    <a:pt x="13" y="88"/>
                  </a:lnTo>
                  <a:lnTo>
                    <a:pt x="25" y="95"/>
                  </a:lnTo>
                  <a:lnTo>
                    <a:pt x="39" y="101"/>
                  </a:lnTo>
                  <a:lnTo>
                    <a:pt x="56" y="108"/>
                  </a:lnTo>
                  <a:lnTo>
                    <a:pt x="76" y="113"/>
                  </a:lnTo>
                  <a:lnTo>
                    <a:pt x="96" y="118"/>
                  </a:lnTo>
                  <a:lnTo>
                    <a:pt x="121" y="123"/>
                  </a:lnTo>
                  <a:lnTo>
                    <a:pt x="147" y="128"/>
                  </a:lnTo>
                  <a:lnTo>
                    <a:pt x="175" y="132"/>
                  </a:lnTo>
                  <a:lnTo>
                    <a:pt x="206" y="136"/>
                  </a:lnTo>
                  <a:lnTo>
                    <a:pt x="238" y="138"/>
                  </a:lnTo>
                  <a:lnTo>
                    <a:pt x="272" y="140"/>
                  </a:lnTo>
                  <a:lnTo>
                    <a:pt x="308" y="142"/>
                  </a:lnTo>
                  <a:lnTo>
                    <a:pt x="345" y="144"/>
                  </a:lnTo>
                  <a:lnTo>
                    <a:pt x="384" y="144"/>
                  </a:lnTo>
                  <a:lnTo>
                    <a:pt x="412" y="144"/>
                  </a:lnTo>
                  <a:lnTo>
                    <a:pt x="439" y="142"/>
                  </a:lnTo>
                  <a:lnTo>
                    <a:pt x="465" y="142"/>
                  </a:lnTo>
                  <a:lnTo>
                    <a:pt x="490" y="141"/>
                  </a:lnTo>
                  <a:lnTo>
                    <a:pt x="516" y="139"/>
                  </a:lnTo>
                  <a:lnTo>
                    <a:pt x="541" y="138"/>
                  </a:lnTo>
                  <a:lnTo>
                    <a:pt x="564" y="136"/>
                  </a:lnTo>
                  <a:lnTo>
                    <a:pt x="587" y="133"/>
                  </a:lnTo>
                  <a:lnTo>
                    <a:pt x="609" y="130"/>
                  </a:lnTo>
                  <a:lnTo>
                    <a:pt x="631" y="128"/>
                  </a:lnTo>
                  <a:lnTo>
                    <a:pt x="651" y="124"/>
                  </a:lnTo>
                  <a:lnTo>
                    <a:pt x="669" y="121"/>
                  </a:lnTo>
                  <a:lnTo>
                    <a:pt x="687" y="117"/>
                  </a:lnTo>
                  <a:lnTo>
                    <a:pt x="704" y="114"/>
                  </a:lnTo>
                  <a:lnTo>
                    <a:pt x="719" y="110"/>
                  </a:lnTo>
                  <a:lnTo>
                    <a:pt x="732" y="106"/>
                  </a:lnTo>
                  <a:lnTo>
                    <a:pt x="723" y="162"/>
                  </a:lnTo>
                  <a:lnTo>
                    <a:pt x="710" y="252"/>
                  </a:lnTo>
                  <a:lnTo>
                    <a:pt x="695" y="361"/>
                  </a:lnTo>
                  <a:lnTo>
                    <a:pt x="681" y="478"/>
                  </a:lnTo>
                  <a:lnTo>
                    <a:pt x="666" y="590"/>
                  </a:lnTo>
                  <a:lnTo>
                    <a:pt x="653" y="686"/>
                  </a:lnTo>
                  <a:lnTo>
                    <a:pt x="645" y="752"/>
                  </a:lnTo>
                  <a:lnTo>
                    <a:pt x="641" y="777"/>
                  </a:lnTo>
                  <a:lnTo>
                    <a:pt x="636" y="843"/>
                  </a:lnTo>
                  <a:lnTo>
                    <a:pt x="634" y="907"/>
                  </a:lnTo>
                  <a:lnTo>
                    <a:pt x="640" y="970"/>
                  </a:lnTo>
                  <a:lnTo>
                    <a:pt x="653" y="1032"/>
                  </a:lnTo>
                  <a:lnTo>
                    <a:pt x="672" y="1090"/>
                  </a:lnTo>
                  <a:lnTo>
                    <a:pt x="700" y="1146"/>
                  </a:lnTo>
                  <a:lnTo>
                    <a:pt x="736" y="1197"/>
                  </a:lnTo>
                  <a:lnTo>
                    <a:pt x="781" y="1245"/>
                  </a:lnTo>
                  <a:lnTo>
                    <a:pt x="795" y="1254"/>
                  </a:lnTo>
                  <a:lnTo>
                    <a:pt x="811" y="1263"/>
                  </a:lnTo>
                  <a:lnTo>
                    <a:pt x="826" y="1270"/>
                  </a:lnTo>
                  <a:lnTo>
                    <a:pt x="842" y="1276"/>
                  </a:lnTo>
                  <a:lnTo>
                    <a:pt x="859" y="1279"/>
                  </a:lnTo>
                  <a:lnTo>
                    <a:pt x="875" y="1284"/>
                  </a:lnTo>
                  <a:lnTo>
                    <a:pt x="893" y="1286"/>
                  </a:lnTo>
                  <a:lnTo>
                    <a:pt x="911" y="1288"/>
                  </a:lnTo>
                  <a:lnTo>
                    <a:pt x="928" y="1289"/>
                  </a:lnTo>
                  <a:lnTo>
                    <a:pt x="947" y="1291"/>
                  </a:lnTo>
                  <a:lnTo>
                    <a:pt x="964" y="1291"/>
                  </a:lnTo>
                  <a:lnTo>
                    <a:pt x="982" y="1292"/>
                  </a:lnTo>
                  <a:lnTo>
                    <a:pt x="1000" y="1292"/>
                  </a:lnTo>
                  <a:lnTo>
                    <a:pt x="1018" y="1292"/>
                  </a:lnTo>
                  <a:lnTo>
                    <a:pt x="1035" y="1293"/>
                  </a:lnTo>
                  <a:lnTo>
                    <a:pt x="1053" y="1294"/>
                  </a:lnTo>
                  <a:lnTo>
                    <a:pt x="1081" y="1299"/>
                  </a:lnTo>
                  <a:lnTo>
                    <a:pt x="1107" y="1307"/>
                  </a:lnTo>
                  <a:lnTo>
                    <a:pt x="1130" y="1317"/>
                  </a:lnTo>
                  <a:lnTo>
                    <a:pt x="1149" y="1331"/>
                  </a:lnTo>
                  <a:lnTo>
                    <a:pt x="1167" y="1347"/>
                  </a:lnTo>
                  <a:lnTo>
                    <a:pt x="1182" y="1363"/>
                  </a:lnTo>
                  <a:lnTo>
                    <a:pt x="1194" y="1382"/>
                  </a:lnTo>
                  <a:lnTo>
                    <a:pt x="1206" y="1399"/>
                  </a:lnTo>
                  <a:lnTo>
                    <a:pt x="1214" y="1417"/>
                  </a:lnTo>
                  <a:lnTo>
                    <a:pt x="1221" y="1435"/>
                  </a:lnTo>
                  <a:lnTo>
                    <a:pt x="1227" y="1451"/>
                  </a:lnTo>
                  <a:lnTo>
                    <a:pt x="1231" y="1465"/>
                  </a:lnTo>
                  <a:lnTo>
                    <a:pt x="1235" y="1476"/>
                  </a:lnTo>
                  <a:lnTo>
                    <a:pt x="1237" y="1485"/>
                  </a:lnTo>
                  <a:lnTo>
                    <a:pt x="1239" y="1490"/>
                  </a:lnTo>
                  <a:lnTo>
                    <a:pt x="1240" y="1491"/>
                  </a:lnTo>
                  <a:lnTo>
                    <a:pt x="1243" y="1486"/>
                  </a:lnTo>
                  <a:lnTo>
                    <a:pt x="1245" y="1478"/>
                  </a:lnTo>
                  <a:lnTo>
                    <a:pt x="1246" y="1467"/>
                  </a:lnTo>
                  <a:lnTo>
                    <a:pt x="1246" y="1454"/>
                  </a:lnTo>
                  <a:lnTo>
                    <a:pt x="1246" y="1439"/>
                  </a:lnTo>
                  <a:lnTo>
                    <a:pt x="1243" y="1422"/>
                  </a:lnTo>
                  <a:lnTo>
                    <a:pt x="1239" y="1405"/>
                  </a:lnTo>
                  <a:lnTo>
                    <a:pt x="1232" y="1386"/>
                  </a:lnTo>
                  <a:lnTo>
                    <a:pt x="1224" y="1367"/>
                  </a:lnTo>
                  <a:lnTo>
                    <a:pt x="1213" y="1347"/>
                  </a:lnTo>
                  <a:lnTo>
                    <a:pt x="1198" y="1329"/>
                  </a:lnTo>
                  <a:lnTo>
                    <a:pt x="1179" y="1310"/>
                  </a:lnTo>
                  <a:lnTo>
                    <a:pt x="1157" y="1294"/>
                  </a:lnTo>
                  <a:lnTo>
                    <a:pt x="1132" y="1278"/>
                  </a:lnTo>
                  <a:lnTo>
                    <a:pt x="1102" y="1265"/>
                  </a:lnTo>
                  <a:lnTo>
                    <a:pt x="1068" y="125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5152" name="Picture 32" descr="C:\Users\Správce\AppData\Local\Microsoft\Windows\Temporary Internet Files\Content.IE5\171WYX5T\MC9004402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84763" y="5001292"/>
            <a:ext cx="753603" cy="648072"/>
          </a:xfrm>
          <a:prstGeom prst="rect">
            <a:avLst/>
          </a:prstGeom>
          <a:noFill/>
        </p:spPr>
      </p:pic>
      <p:pic>
        <p:nvPicPr>
          <p:cNvPr id="45" name="Picture 32" descr="C:\Users\Správce\AppData\Local\Microsoft\Windows\Temporary Internet Files\Content.IE5\171WYX5T\MC9004402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5229200"/>
            <a:ext cx="753603" cy="648072"/>
          </a:xfrm>
          <a:prstGeom prst="rect">
            <a:avLst/>
          </a:prstGeom>
          <a:noFill/>
        </p:spPr>
      </p:pic>
      <p:sp>
        <p:nvSpPr>
          <p:cNvPr id="46" name="TextovéPole 45"/>
          <p:cNvSpPr txBox="1"/>
          <p:nvPr/>
        </p:nvSpPr>
        <p:spPr>
          <a:xfrm>
            <a:off x="0" y="8367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Doplň do štítu domu název obchodu: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53" name="Picture 33" descr="C:\Users\Správce\AppData\Local\Microsoft\Windows\Temporary Internet Files\Content.IE5\S8K8ZDFZ\MC90035132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077072"/>
            <a:ext cx="860644" cy="1080120"/>
          </a:xfrm>
          <a:prstGeom prst="rect">
            <a:avLst/>
          </a:prstGeom>
          <a:noFill/>
        </p:spPr>
      </p:pic>
      <p:pic>
        <p:nvPicPr>
          <p:cNvPr id="5154" name="Picture 34" descr="C:\Users\Správce\AppData\Local\Microsoft\Windows\Temporary Internet Files\Content.IE5\171WYX5T\MC90021524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5373216"/>
            <a:ext cx="939078" cy="563754"/>
          </a:xfrm>
          <a:prstGeom prst="rect">
            <a:avLst/>
          </a:prstGeom>
          <a:noFill/>
        </p:spPr>
      </p:pic>
      <p:pic>
        <p:nvPicPr>
          <p:cNvPr id="5156" name="Picture 36" descr="C:\Users\Správce\AppData\Local\Microsoft\Windows\Temporary Internet Files\Content.IE5\ZWGENZGZ\MC90037134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15816" y="5157192"/>
            <a:ext cx="785660" cy="772691"/>
          </a:xfrm>
          <a:prstGeom prst="rect">
            <a:avLst/>
          </a:prstGeom>
          <a:noFill/>
        </p:spPr>
      </p:pic>
      <p:pic>
        <p:nvPicPr>
          <p:cNvPr id="5157" name="Picture 37" descr="C:\Users\Správce\AppData\Local\Microsoft\Windows\Temporary Internet Files\Content.IE5\171WYX5T\MC90021525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051720" y="4653136"/>
            <a:ext cx="750044" cy="589285"/>
          </a:xfrm>
          <a:prstGeom prst="rect">
            <a:avLst/>
          </a:prstGeom>
          <a:noFill/>
        </p:spPr>
      </p:pic>
      <p:pic>
        <p:nvPicPr>
          <p:cNvPr id="5158" name="Picture 38" descr="C:\Users\Správce\AppData\Local\Microsoft\Windows\Temporary Internet Files\Content.IE5\171WYX5T\MC90029095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4077072"/>
            <a:ext cx="667941" cy="7675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63688" y="1412776"/>
            <a:ext cx="5904656" cy="5256584"/>
            <a:chOff x="1619672" y="620688"/>
            <a:chExt cx="6336704" cy="5976664"/>
          </a:xfrm>
        </p:grpSpPr>
        <p:sp>
          <p:nvSpPr>
            <p:cNvPr id="10" name="Obdélník 9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ovací čára 10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FF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ovéPole 12"/>
            <p:cNvSpPr txBox="1"/>
            <p:nvPr/>
          </p:nvSpPr>
          <p:spPr>
            <a:xfrm>
              <a:off x="3131840" y="2492896"/>
              <a:ext cx="3240360" cy="646331"/>
            </a:xfrm>
            <a:prstGeom prst="rect">
              <a:avLst/>
            </a:prstGeom>
            <a:solidFill>
              <a:srgbClr val="FF00FF"/>
            </a:solidFill>
            <a:ln>
              <a:solidFill>
                <a:srgbClr val="FF00FF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POTRAVINY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0" y="836712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Přesuň do výlohy potravin správné zboží: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9" descr="C:\Users\Správce\AppData\Local\Microsoft\Windows\Temporary Internet Files\Content.IE5\171WYX5T\MC9002375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996952"/>
            <a:ext cx="967673" cy="1080120"/>
          </a:xfrm>
          <a:prstGeom prst="rect">
            <a:avLst/>
          </a:prstGeom>
          <a:noFill/>
        </p:spPr>
      </p:pic>
      <p:grpSp>
        <p:nvGrpSpPr>
          <p:cNvPr id="16" name="Skupina 15"/>
          <p:cNvGrpSpPr/>
          <p:nvPr/>
        </p:nvGrpSpPr>
        <p:grpSpPr>
          <a:xfrm>
            <a:off x="7812360" y="4437112"/>
            <a:ext cx="1080617" cy="864096"/>
            <a:chOff x="6789738" y="1649413"/>
            <a:chExt cx="1527175" cy="1323975"/>
          </a:xfrm>
        </p:grpSpPr>
        <p:sp>
          <p:nvSpPr>
            <p:cNvPr id="17" name="Freeform 9"/>
            <p:cNvSpPr>
              <a:spLocks/>
            </p:cNvSpPr>
            <p:nvPr/>
          </p:nvSpPr>
          <p:spPr bwMode="auto">
            <a:xfrm>
              <a:off x="6800851" y="1660525"/>
              <a:ext cx="1509713" cy="1303338"/>
            </a:xfrm>
            <a:custGeom>
              <a:avLst/>
              <a:gdLst/>
              <a:ahLst/>
              <a:cxnLst>
                <a:cxn ang="0">
                  <a:pos x="0" y="149"/>
                </a:cxn>
                <a:cxn ang="0">
                  <a:pos x="22" y="298"/>
                </a:cxn>
                <a:cxn ang="0">
                  <a:pos x="63" y="481"/>
                </a:cxn>
                <a:cxn ang="0">
                  <a:pos x="113" y="662"/>
                </a:cxn>
                <a:cxn ang="0">
                  <a:pos x="139" y="832"/>
                </a:cxn>
                <a:cxn ang="0">
                  <a:pos x="129" y="963"/>
                </a:cxn>
                <a:cxn ang="0">
                  <a:pos x="90" y="1044"/>
                </a:cxn>
                <a:cxn ang="0">
                  <a:pos x="51" y="1136"/>
                </a:cxn>
                <a:cxn ang="0">
                  <a:pos x="29" y="1218"/>
                </a:cxn>
                <a:cxn ang="0">
                  <a:pos x="36" y="1338"/>
                </a:cxn>
                <a:cxn ang="0">
                  <a:pos x="69" y="1414"/>
                </a:cxn>
                <a:cxn ang="0">
                  <a:pos x="70" y="1509"/>
                </a:cxn>
                <a:cxn ang="0">
                  <a:pos x="88" y="1552"/>
                </a:cxn>
                <a:cxn ang="0">
                  <a:pos x="114" y="1563"/>
                </a:cxn>
                <a:cxn ang="0">
                  <a:pos x="180" y="1582"/>
                </a:cxn>
                <a:cxn ang="0">
                  <a:pos x="265" y="1589"/>
                </a:cxn>
                <a:cxn ang="0">
                  <a:pos x="331" y="1589"/>
                </a:cxn>
                <a:cxn ang="0">
                  <a:pos x="400" y="1581"/>
                </a:cxn>
                <a:cxn ang="0">
                  <a:pos x="445" y="1509"/>
                </a:cxn>
                <a:cxn ang="0">
                  <a:pos x="484" y="1518"/>
                </a:cxn>
                <a:cxn ang="0">
                  <a:pos x="523" y="1540"/>
                </a:cxn>
                <a:cxn ang="0">
                  <a:pos x="613" y="1599"/>
                </a:cxn>
                <a:cxn ang="0">
                  <a:pos x="659" y="1622"/>
                </a:cxn>
                <a:cxn ang="0">
                  <a:pos x="718" y="1630"/>
                </a:cxn>
                <a:cxn ang="0">
                  <a:pos x="786" y="1637"/>
                </a:cxn>
                <a:cxn ang="0">
                  <a:pos x="834" y="1642"/>
                </a:cxn>
                <a:cxn ang="0">
                  <a:pos x="851" y="1641"/>
                </a:cxn>
                <a:cxn ang="0">
                  <a:pos x="909" y="1634"/>
                </a:cxn>
                <a:cxn ang="0">
                  <a:pos x="990" y="1626"/>
                </a:cxn>
                <a:cxn ang="0">
                  <a:pos x="1059" y="1619"/>
                </a:cxn>
                <a:cxn ang="0">
                  <a:pos x="1116" y="1609"/>
                </a:cxn>
                <a:cxn ang="0">
                  <a:pos x="1225" y="1573"/>
                </a:cxn>
                <a:cxn ang="0">
                  <a:pos x="1272" y="1509"/>
                </a:cxn>
                <a:cxn ang="0">
                  <a:pos x="1266" y="1427"/>
                </a:cxn>
                <a:cxn ang="0">
                  <a:pos x="1235" y="1360"/>
                </a:cxn>
                <a:cxn ang="0">
                  <a:pos x="1215" y="1327"/>
                </a:cxn>
                <a:cxn ang="0">
                  <a:pos x="1152" y="1292"/>
                </a:cxn>
                <a:cxn ang="0">
                  <a:pos x="1106" y="1272"/>
                </a:cxn>
                <a:cxn ang="0">
                  <a:pos x="1050" y="1259"/>
                </a:cxn>
                <a:cxn ang="0">
                  <a:pos x="1029" y="1250"/>
                </a:cxn>
                <a:cxn ang="0">
                  <a:pos x="1105" y="1224"/>
                </a:cxn>
                <a:cxn ang="0">
                  <a:pos x="1174" y="1216"/>
                </a:cxn>
                <a:cxn ang="0">
                  <a:pos x="1235" y="1228"/>
                </a:cxn>
                <a:cxn ang="0">
                  <a:pos x="1286" y="1240"/>
                </a:cxn>
                <a:cxn ang="0">
                  <a:pos x="1334" y="1273"/>
                </a:cxn>
                <a:cxn ang="0">
                  <a:pos x="1356" y="1290"/>
                </a:cxn>
                <a:cxn ang="0">
                  <a:pos x="1410" y="1309"/>
                </a:cxn>
                <a:cxn ang="0">
                  <a:pos x="1491" y="1326"/>
                </a:cxn>
                <a:cxn ang="0">
                  <a:pos x="1554" y="1322"/>
                </a:cxn>
                <a:cxn ang="0">
                  <a:pos x="1613" y="1252"/>
                </a:cxn>
                <a:cxn ang="0">
                  <a:pos x="1824" y="1111"/>
                </a:cxn>
                <a:cxn ang="0">
                  <a:pos x="1893" y="897"/>
                </a:cxn>
                <a:cxn ang="0">
                  <a:pos x="1735" y="852"/>
                </a:cxn>
                <a:cxn ang="0">
                  <a:pos x="1399" y="824"/>
                </a:cxn>
                <a:cxn ang="0">
                  <a:pos x="692" y="726"/>
                </a:cxn>
                <a:cxn ang="0">
                  <a:pos x="343" y="0"/>
                </a:cxn>
              </a:cxnLst>
              <a:rect l="0" t="0" r="r" b="b"/>
              <a:pathLst>
                <a:path w="1901" h="1642">
                  <a:moveTo>
                    <a:pt x="17" y="46"/>
                  </a:moveTo>
                  <a:lnTo>
                    <a:pt x="14" y="61"/>
                  </a:lnTo>
                  <a:lnTo>
                    <a:pt x="6" y="100"/>
                  </a:lnTo>
                  <a:lnTo>
                    <a:pt x="0" y="149"/>
                  </a:lnTo>
                  <a:lnTo>
                    <a:pt x="2" y="199"/>
                  </a:lnTo>
                  <a:lnTo>
                    <a:pt x="8" y="225"/>
                  </a:lnTo>
                  <a:lnTo>
                    <a:pt x="14" y="259"/>
                  </a:lnTo>
                  <a:lnTo>
                    <a:pt x="22" y="298"/>
                  </a:lnTo>
                  <a:lnTo>
                    <a:pt x="30" y="340"/>
                  </a:lnTo>
                  <a:lnTo>
                    <a:pt x="40" y="386"/>
                  </a:lnTo>
                  <a:lnTo>
                    <a:pt x="51" y="434"/>
                  </a:lnTo>
                  <a:lnTo>
                    <a:pt x="63" y="481"/>
                  </a:lnTo>
                  <a:lnTo>
                    <a:pt x="76" y="527"/>
                  </a:lnTo>
                  <a:lnTo>
                    <a:pt x="90" y="573"/>
                  </a:lnTo>
                  <a:lnTo>
                    <a:pt x="101" y="618"/>
                  </a:lnTo>
                  <a:lnTo>
                    <a:pt x="113" y="662"/>
                  </a:lnTo>
                  <a:lnTo>
                    <a:pt x="122" y="705"/>
                  </a:lnTo>
                  <a:lnTo>
                    <a:pt x="130" y="749"/>
                  </a:lnTo>
                  <a:lnTo>
                    <a:pt x="136" y="791"/>
                  </a:lnTo>
                  <a:lnTo>
                    <a:pt x="139" y="832"/>
                  </a:lnTo>
                  <a:lnTo>
                    <a:pt x="141" y="872"/>
                  </a:lnTo>
                  <a:lnTo>
                    <a:pt x="139" y="908"/>
                  </a:lnTo>
                  <a:lnTo>
                    <a:pt x="135" y="938"/>
                  </a:lnTo>
                  <a:lnTo>
                    <a:pt x="129" y="963"/>
                  </a:lnTo>
                  <a:lnTo>
                    <a:pt x="121" y="985"/>
                  </a:lnTo>
                  <a:lnTo>
                    <a:pt x="112" y="1005"/>
                  </a:lnTo>
                  <a:lnTo>
                    <a:pt x="101" y="1024"/>
                  </a:lnTo>
                  <a:lnTo>
                    <a:pt x="90" y="1044"/>
                  </a:lnTo>
                  <a:lnTo>
                    <a:pt x="79" y="1066"/>
                  </a:lnTo>
                  <a:lnTo>
                    <a:pt x="69" y="1089"/>
                  </a:lnTo>
                  <a:lnTo>
                    <a:pt x="60" y="1113"/>
                  </a:lnTo>
                  <a:lnTo>
                    <a:pt x="51" y="1136"/>
                  </a:lnTo>
                  <a:lnTo>
                    <a:pt x="44" y="1159"/>
                  </a:lnTo>
                  <a:lnTo>
                    <a:pt x="37" y="1181"/>
                  </a:lnTo>
                  <a:lnTo>
                    <a:pt x="32" y="1201"/>
                  </a:lnTo>
                  <a:lnTo>
                    <a:pt x="29" y="1218"/>
                  </a:lnTo>
                  <a:lnTo>
                    <a:pt x="28" y="1232"/>
                  </a:lnTo>
                  <a:lnTo>
                    <a:pt x="29" y="1263"/>
                  </a:lnTo>
                  <a:lnTo>
                    <a:pt x="31" y="1302"/>
                  </a:lnTo>
                  <a:lnTo>
                    <a:pt x="36" y="1338"/>
                  </a:lnTo>
                  <a:lnTo>
                    <a:pt x="44" y="1362"/>
                  </a:lnTo>
                  <a:lnTo>
                    <a:pt x="53" y="1379"/>
                  </a:lnTo>
                  <a:lnTo>
                    <a:pt x="62" y="1399"/>
                  </a:lnTo>
                  <a:lnTo>
                    <a:pt x="69" y="1414"/>
                  </a:lnTo>
                  <a:lnTo>
                    <a:pt x="71" y="1419"/>
                  </a:lnTo>
                  <a:lnTo>
                    <a:pt x="70" y="1434"/>
                  </a:lnTo>
                  <a:lnTo>
                    <a:pt x="69" y="1470"/>
                  </a:lnTo>
                  <a:lnTo>
                    <a:pt x="70" y="1509"/>
                  </a:lnTo>
                  <a:lnTo>
                    <a:pt x="76" y="1537"/>
                  </a:lnTo>
                  <a:lnTo>
                    <a:pt x="81" y="1544"/>
                  </a:lnTo>
                  <a:lnTo>
                    <a:pt x="84" y="1548"/>
                  </a:lnTo>
                  <a:lnTo>
                    <a:pt x="88" y="1552"/>
                  </a:lnTo>
                  <a:lnTo>
                    <a:pt x="92" y="1554"/>
                  </a:lnTo>
                  <a:lnTo>
                    <a:pt x="98" y="1556"/>
                  </a:lnTo>
                  <a:lnTo>
                    <a:pt x="105" y="1560"/>
                  </a:lnTo>
                  <a:lnTo>
                    <a:pt x="114" y="1563"/>
                  </a:lnTo>
                  <a:lnTo>
                    <a:pt x="124" y="1569"/>
                  </a:lnTo>
                  <a:lnTo>
                    <a:pt x="139" y="1575"/>
                  </a:lnTo>
                  <a:lnTo>
                    <a:pt x="158" y="1578"/>
                  </a:lnTo>
                  <a:lnTo>
                    <a:pt x="180" y="1582"/>
                  </a:lnTo>
                  <a:lnTo>
                    <a:pt x="203" y="1584"/>
                  </a:lnTo>
                  <a:lnTo>
                    <a:pt x="226" y="1585"/>
                  </a:lnTo>
                  <a:lnTo>
                    <a:pt x="247" y="1586"/>
                  </a:lnTo>
                  <a:lnTo>
                    <a:pt x="265" y="1589"/>
                  </a:lnTo>
                  <a:lnTo>
                    <a:pt x="279" y="1590"/>
                  </a:lnTo>
                  <a:lnTo>
                    <a:pt x="293" y="1591"/>
                  </a:lnTo>
                  <a:lnTo>
                    <a:pt x="311" y="1590"/>
                  </a:lnTo>
                  <a:lnTo>
                    <a:pt x="331" y="1589"/>
                  </a:lnTo>
                  <a:lnTo>
                    <a:pt x="353" y="1586"/>
                  </a:lnTo>
                  <a:lnTo>
                    <a:pt x="372" y="1584"/>
                  </a:lnTo>
                  <a:lnTo>
                    <a:pt x="388" y="1583"/>
                  </a:lnTo>
                  <a:lnTo>
                    <a:pt x="400" y="1581"/>
                  </a:lnTo>
                  <a:lnTo>
                    <a:pt x="404" y="1581"/>
                  </a:lnTo>
                  <a:lnTo>
                    <a:pt x="437" y="1508"/>
                  </a:lnTo>
                  <a:lnTo>
                    <a:pt x="439" y="1508"/>
                  </a:lnTo>
                  <a:lnTo>
                    <a:pt x="445" y="1509"/>
                  </a:lnTo>
                  <a:lnTo>
                    <a:pt x="453" y="1512"/>
                  </a:lnTo>
                  <a:lnTo>
                    <a:pt x="463" y="1513"/>
                  </a:lnTo>
                  <a:lnTo>
                    <a:pt x="473" y="1515"/>
                  </a:lnTo>
                  <a:lnTo>
                    <a:pt x="484" y="1518"/>
                  </a:lnTo>
                  <a:lnTo>
                    <a:pt x="492" y="1521"/>
                  </a:lnTo>
                  <a:lnTo>
                    <a:pt x="498" y="1524"/>
                  </a:lnTo>
                  <a:lnTo>
                    <a:pt x="507" y="1530"/>
                  </a:lnTo>
                  <a:lnTo>
                    <a:pt x="523" y="1540"/>
                  </a:lnTo>
                  <a:lnTo>
                    <a:pt x="543" y="1554"/>
                  </a:lnTo>
                  <a:lnTo>
                    <a:pt x="567" y="1569"/>
                  </a:lnTo>
                  <a:lnTo>
                    <a:pt x="590" y="1585"/>
                  </a:lnTo>
                  <a:lnTo>
                    <a:pt x="613" y="1599"/>
                  </a:lnTo>
                  <a:lnTo>
                    <a:pt x="631" y="1611"/>
                  </a:lnTo>
                  <a:lnTo>
                    <a:pt x="644" y="1617"/>
                  </a:lnTo>
                  <a:lnTo>
                    <a:pt x="650" y="1620"/>
                  </a:lnTo>
                  <a:lnTo>
                    <a:pt x="659" y="1622"/>
                  </a:lnTo>
                  <a:lnTo>
                    <a:pt x="672" y="1624"/>
                  </a:lnTo>
                  <a:lnTo>
                    <a:pt x="685" y="1627"/>
                  </a:lnTo>
                  <a:lnTo>
                    <a:pt x="700" y="1629"/>
                  </a:lnTo>
                  <a:lnTo>
                    <a:pt x="718" y="1630"/>
                  </a:lnTo>
                  <a:lnTo>
                    <a:pt x="735" y="1632"/>
                  </a:lnTo>
                  <a:lnTo>
                    <a:pt x="752" y="1635"/>
                  </a:lnTo>
                  <a:lnTo>
                    <a:pt x="770" y="1636"/>
                  </a:lnTo>
                  <a:lnTo>
                    <a:pt x="786" y="1637"/>
                  </a:lnTo>
                  <a:lnTo>
                    <a:pt x="801" y="1638"/>
                  </a:lnTo>
                  <a:lnTo>
                    <a:pt x="815" y="1639"/>
                  </a:lnTo>
                  <a:lnTo>
                    <a:pt x="826" y="1641"/>
                  </a:lnTo>
                  <a:lnTo>
                    <a:pt x="834" y="1642"/>
                  </a:lnTo>
                  <a:lnTo>
                    <a:pt x="840" y="1642"/>
                  </a:lnTo>
                  <a:lnTo>
                    <a:pt x="842" y="1642"/>
                  </a:lnTo>
                  <a:lnTo>
                    <a:pt x="844" y="1642"/>
                  </a:lnTo>
                  <a:lnTo>
                    <a:pt x="851" y="1641"/>
                  </a:lnTo>
                  <a:lnTo>
                    <a:pt x="862" y="1639"/>
                  </a:lnTo>
                  <a:lnTo>
                    <a:pt x="874" y="1638"/>
                  </a:lnTo>
                  <a:lnTo>
                    <a:pt x="891" y="1636"/>
                  </a:lnTo>
                  <a:lnTo>
                    <a:pt x="909" y="1634"/>
                  </a:lnTo>
                  <a:lnTo>
                    <a:pt x="929" y="1631"/>
                  </a:lnTo>
                  <a:lnTo>
                    <a:pt x="949" y="1629"/>
                  </a:lnTo>
                  <a:lnTo>
                    <a:pt x="970" y="1628"/>
                  </a:lnTo>
                  <a:lnTo>
                    <a:pt x="990" y="1626"/>
                  </a:lnTo>
                  <a:lnTo>
                    <a:pt x="1010" y="1623"/>
                  </a:lnTo>
                  <a:lnTo>
                    <a:pt x="1029" y="1621"/>
                  </a:lnTo>
                  <a:lnTo>
                    <a:pt x="1045" y="1620"/>
                  </a:lnTo>
                  <a:lnTo>
                    <a:pt x="1059" y="1619"/>
                  </a:lnTo>
                  <a:lnTo>
                    <a:pt x="1070" y="1617"/>
                  </a:lnTo>
                  <a:lnTo>
                    <a:pt x="1077" y="1617"/>
                  </a:lnTo>
                  <a:lnTo>
                    <a:pt x="1093" y="1615"/>
                  </a:lnTo>
                  <a:lnTo>
                    <a:pt x="1116" y="1609"/>
                  </a:lnTo>
                  <a:lnTo>
                    <a:pt x="1144" y="1600"/>
                  </a:lnTo>
                  <a:lnTo>
                    <a:pt x="1173" y="1591"/>
                  </a:lnTo>
                  <a:lnTo>
                    <a:pt x="1202" y="1582"/>
                  </a:lnTo>
                  <a:lnTo>
                    <a:pt x="1225" y="1573"/>
                  </a:lnTo>
                  <a:lnTo>
                    <a:pt x="1242" y="1567"/>
                  </a:lnTo>
                  <a:lnTo>
                    <a:pt x="1248" y="1565"/>
                  </a:lnTo>
                  <a:lnTo>
                    <a:pt x="1272" y="1521"/>
                  </a:lnTo>
                  <a:lnTo>
                    <a:pt x="1272" y="1509"/>
                  </a:lnTo>
                  <a:lnTo>
                    <a:pt x="1271" y="1483"/>
                  </a:lnTo>
                  <a:lnTo>
                    <a:pt x="1268" y="1454"/>
                  </a:lnTo>
                  <a:lnTo>
                    <a:pt x="1268" y="1436"/>
                  </a:lnTo>
                  <a:lnTo>
                    <a:pt x="1266" y="1427"/>
                  </a:lnTo>
                  <a:lnTo>
                    <a:pt x="1260" y="1414"/>
                  </a:lnTo>
                  <a:lnTo>
                    <a:pt x="1252" y="1396"/>
                  </a:lnTo>
                  <a:lnTo>
                    <a:pt x="1244" y="1378"/>
                  </a:lnTo>
                  <a:lnTo>
                    <a:pt x="1235" y="1360"/>
                  </a:lnTo>
                  <a:lnTo>
                    <a:pt x="1227" y="1345"/>
                  </a:lnTo>
                  <a:lnTo>
                    <a:pt x="1221" y="1334"/>
                  </a:lnTo>
                  <a:lnTo>
                    <a:pt x="1219" y="1330"/>
                  </a:lnTo>
                  <a:lnTo>
                    <a:pt x="1215" y="1327"/>
                  </a:lnTo>
                  <a:lnTo>
                    <a:pt x="1204" y="1320"/>
                  </a:lnTo>
                  <a:lnTo>
                    <a:pt x="1189" y="1311"/>
                  </a:lnTo>
                  <a:lnTo>
                    <a:pt x="1171" y="1301"/>
                  </a:lnTo>
                  <a:lnTo>
                    <a:pt x="1152" y="1292"/>
                  </a:lnTo>
                  <a:lnTo>
                    <a:pt x="1135" y="1282"/>
                  </a:lnTo>
                  <a:lnTo>
                    <a:pt x="1122" y="1275"/>
                  </a:lnTo>
                  <a:lnTo>
                    <a:pt x="1114" y="1273"/>
                  </a:lnTo>
                  <a:lnTo>
                    <a:pt x="1106" y="1272"/>
                  </a:lnTo>
                  <a:lnTo>
                    <a:pt x="1094" y="1270"/>
                  </a:lnTo>
                  <a:lnTo>
                    <a:pt x="1079" y="1266"/>
                  </a:lnTo>
                  <a:lnTo>
                    <a:pt x="1065" y="1263"/>
                  </a:lnTo>
                  <a:lnTo>
                    <a:pt x="1050" y="1259"/>
                  </a:lnTo>
                  <a:lnTo>
                    <a:pt x="1037" y="1256"/>
                  </a:lnTo>
                  <a:lnTo>
                    <a:pt x="1028" y="1254"/>
                  </a:lnTo>
                  <a:lnTo>
                    <a:pt x="1024" y="1252"/>
                  </a:lnTo>
                  <a:lnTo>
                    <a:pt x="1029" y="1250"/>
                  </a:lnTo>
                  <a:lnTo>
                    <a:pt x="1041" y="1246"/>
                  </a:lnTo>
                  <a:lnTo>
                    <a:pt x="1060" y="1239"/>
                  </a:lnTo>
                  <a:lnTo>
                    <a:pt x="1082" y="1231"/>
                  </a:lnTo>
                  <a:lnTo>
                    <a:pt x="1105" y="1224"/>
                  </a:lnTo>
                  <a:lnTo>
                    <a:pt x="1128" y="1217"/>
                  </a:lnTo>
                  <a:lnTo>
                    <a:pt x="1149" y="1213"/>
                  </a:lnTo>
                  <a:lnTo>
                    <a:pt x="1164" y="1213"/>
                  </a:lnTo>
                  <a:lnTo>
                    <a:pt x="1174" y="1216"/>
                  </a:lnTo>
                  <a:lnTo>
                    <a:pt x="1187" y="1218"/>
                  </a:lnTo>
                  <a:lnTo>
                    <a:pt x="1203" y="1221"/>
                  </a:lnTo>
                  <a:lnTo>
                    <a:pt x="1219" y="1225"/>
                  </a:lnTo>
                  <a:lnTo>
                    <a:pt x="1235" y="1228"/>
                  </a:lnTo>
                  <a:lnTo>
                    <a:pt x="1251" y="1232"/>
                  </a:lnTo>
                  <a:lnTo>
                    <a:pt x="1265" y="1234"/>
                  </a:lnTo>
                  <a:lnTo>
                    <a:pt x="1275" y="1236"/>
                  </a:lnTo>
                  <a:lnTo>
                    <a:pt x="1286" y="1240"/>
                  </a:lnTo>
                  <a:lnTo>
                    <a:pt x="1297" y="1247"/>
                  </a:lnTo>
                  <a:lnTo>
                    <a:pt x="1310" y="1255"/>
                  </a:lnTo>
                  <a:lnTo>
                    <a:pt x="1323" y="1264"/>
                  </a:lnTo>
                  <a:lnTo>
                    <a:pt x="1334" y="1273"/>
                  </a:lnTo>
                  <a:lnTo>
                    <a:pt x="1343" y="1281"/>
                  </a:lnTo>
                  <a:lnTo>
                    <a:pt x="1350" y="1287"/>
                  </a:lnTo>
                  <a:lnTo>
                    <a:pt x="1353" y="1289"/>
                  </a:lnTo>
                  <a:lnTo>
                    <a:pt x="1356" y="1290"/>
                  </a:lnTo>
                  <a:lnTo>
                    <a:pt x="1364" y="1294"/>
                  </a:lnTo>
                  <a:lnTo>
                    <a:pt x="1376" y="1299"/>
                  </a:lnTo>
                  <a:lnTo>
                    <a:pt x="1392" y="1303"/>
                  </a:lnTo>
                  <a:lnTo>
                    <a:pt x="1410" y="1309"/>
                  </a:lnTo>
                  <a:lnTo>
                    <a:pt x="1431" y="1315"/>
                  </a:lnTo>
                  <a:lnTo>
                    <a:pt x="1450" y="1320"/>
                  </a:lnTo>
                  <a:lnTo>
                    <a:pt x="1471" y="1324"/>
                  </a:lnTo>
                  <a:lnTo>
                    <a:pt x="1491" y="1326"/>
                  </a:lnTo>
                  <a:lnTo>
                    <a:pt x="1509" y="1326"/>
                  </a:lnTo>
                  <a:lnTo>
                    <a:pt x="1527" y="1325"/>
                  </a:lnTo>
                  <a:lnTo>
                    <a:pt x="1541" y="1324"/>
                  </a:lnTo>
                  <a:lnTo>
                    <a:pt x="1554" y="1322"/>
                  </a:lnTo>
                  <a:lnTo>
                    <a:pt x="1565" y="1319"/>
                  </a:lnTo>
                  <a:lnTo>
                    <a:pt x="1570" y="1318"/>
                  </a:lnTo>
                  <a:lnTo>
                    <a:pt x="1573" y="1317"/>
                  </a:lnTo>
                  <a:lnTo>
                    <a:pt x="1613" y="1252"/>
                  </a:lnTo>
                  <a:lnTo>
                    <a:pt x="1658" y="1167"/>
                  </a:lnTo>
                  <a:lnTo>
                    <a:pt x="1690" y="1106"/>
                  </a:lnTo>
                  <a:lnTo>
                    <a:pt x="1772" y="1114"/>
                  </a:lnTo>
                  <a:lnTo>
                    <a:pt x="1824" y="1111"/>
                  </a:lnTo>
                  <a:lnTo>
                    <a:pt x="1881" y="1066"/>
                  </a:lnTo>
                  <a:lnTo>
                    <a:pt x="1901" y="976"/>
                  </a:lnTo>
                  <a:lnTo>
                    <a:pt x="1899" y="944"/>
                  </a:lnTo>
                  <a:lnTo>
                    <a:pt x="1893" y="897"/>
                  </a:lnTo>
                  <a:lnTo>
                    <a:pt x="1861" y="824"/>
                  </a:lnTo>
                  <a:lnTo>
                    <a:pt x="1828" y="811"/>
                  </a:lnTo>
                  <a:lnTo>
                    <a:pt x="1780" y="819"/>
                  </a:lnTo>
                  <a:lnTo>
                    <a:pt x="1735" y="852"/>
                  </a:lnTo>
                  <a:lnTo>
                    <a:pt x="1690" y="840"/>
                  </a:lnTo>
                  <a:lnTo>
                    <a:pt x="1552" y="848"/>
                  </a:lnTo>
                  <a:lnTo>
                    <a:pt x="1495" y="824"/>
                  </a:lnTo>
                  <a:lnTo>
                    <a:pt x="1399" y="824"/>
                  </a:lnTo>
                  <a:lnTo>
                    <a:pt x="1252" y="880"/>
                  </a:lnTo>
                  <a:lnTo>
                    <a:pt x="1134" y="872"/>
                  </a:lnTo>
                  <a:lnTo>
                    <a:pt x="874" y="807"/>
                  </a:lnTo>
                  <a:lnTo>
                    <a:pt x="692" y="726"/>
                  </a:lnTo>
                  <a:lnTo>
                    <a:pt x="793" y="56"/>
                  </a:lnTo>
                  <a:lnTo>
                    <a:pt x="713" y="20"/>
                  </a:lnTo>
                  <a:lnTo>
                    <a:pt x="526" y="0"/>
                  </a:lnTo>
                  <a:lnTo>
                    <a:pt x="343" y="0"/>
                  </a:lnTo>
                  <a:lnTo>
                    <a:pt x="177" y="9"/>
                  </a:lnTo>
                  <a:lnTo>
                    <a:pt x="17" y="46"/>
                  </a:lnTo>
                  <a:close/>
                </a:path>
              </a:pathLst>
            </a:custGeom>
            <a:solidFill>
              <a:srgbClr val="FF9E7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0"/>
            <p:cNvSpPr>
              <a:spLocks/>
            </p:cNvSpPr>
            <p:nvPr/>
          </p:nvSpPr>
          <p:spPr bwMode="auto">
            <a:xfrm>
              <a:off x="6800851" y="1701800"/>
              <a:ext cx="179388" cy="1085850"/>
            </a:xfrm>
            <a:custGeom>
              <a:avLst/>
              <a:gdLst/>
              <a:ahLst/>
              <a:cxnLst>
                <a:cxn ang="0">
                  <a:pos x="1" y="59"/>
                </a:cxn>
                <a:cxn ang="0">
                  <a:pos x="8" y="129"/>
                </a:cxn>
                <a:cxn ang="0">
                  <a:pos x="19" y="231"/>
                </a:cxn>
                <a:cxn ang="0">
                  <a:pos x="36" y="323"/>
                </a:cxn>
                <a:cxn ang="0">
                  <a:pos x="55" y="383"/>
                </a:cxn>
                <a:cxn ang="0">
                  <a:pos x="83" y="468"/>
                </a:cxn>
                <a:cxn ang="0">
                  <a:pos x="110" y="573"/>
                </a:cxn>
                <a:cxn ang="0">
                  <a:pos x="130" y="675"/>
                </a:cxn>
                <a:cxn ang="0">
                  <a:pos x="137" y="796"/>
                </a:cxn>
                <a:cxn ang="0">
                  <a:pos x="135" y="921"/>
                </a:cxn>
                <a:cxn ang="0">
                  <a:pos x="118" y="971"/>
                </a:cxn>
                <a:cxn ang="0">
                  <a:pos x="98" y="1005"/>
                </a:cxn>
                <a:cxn ang="0">
                  <a:pos x="76" y="1045"/>
                </a:cxn>
                <a:cxn ang="0">
                  <a:pos x="55" y="1086"/>
                </a:cxn>
                <a:cxn ang="0">
                  <a:pos x="39" y="1151"/>
                </a:cxn>
                <a:cxn ang="0">
                  <a:pos x="33" y="1241"/>
                </a:cxn>
                <a:cxn ang="0">
                  <a:pos x="44" y="1296"/>
                </a:cxn>
                <a:cxn ang="0">
                  <a:pos x="57" y="1334"/>
                </a:cxn>
                <a:cxn ang="0">
                  <a:pos x="71" y="1357"/>
                </a:cxn>
                <a:cxn ang="0">
                  <a:pos x="79" y="1366"/>
                </a:cxn>
                <a:cxn ang="0">
                  <a:pos x="105" y="1355"/>
                </a:cxn>
                <a:cxn ang="0">
                  <a:pos x="101" y="1326"/>
                </a:cxn>
                <a:cxn ang="0">
                  <a:pos x="98" y="1255"/>
                </a:cxn>
                <a:cxn ang="0">
                  <a:pos x="110" y="1159"/>
                </a:cxn>
                <a:cxn ang="0">
                  <a:pos x="150" y="1062"/>
                </a:cxn>
                <a:cxn ang="0">
                  <a:pos x="168" y="1025"/>
                </a:cxn>
                <a:cxn ang="0">
                  <a:pos x="195" y="968"/>
                </a:cxn>
                <a:cxn ang="0">
                  <a:pos x="218" y="910"/>
                </a:cxn>
                <a:cxn ang="0">
                  <a:pos x="227" y="876"/>
                </a:cxn>
                <a:cxn ang="0">
                  <a:pos x="214" y="805"/>
                </a:cxn>
                <a:cxn ang="0">
                  <a:pos x="185" y="666"/>
                </a:cxn>
                <a:cxn ang="0">
                  <a:pos x="153" y="519"/>
                </a:cxn>
                <a:cxn ang="0">
                  <a:pos x="133" y="423"/>
                </a:cxn>
                <a:cxn ang="0">
                  <a:pos x="120" y="345"/>
                </a:cxn>
                <a:cxn ang="0">
                  <a:pos x="101" y="238"/>
                </a:cxn>
                <a:cxn ang="0">
                  <a:pos x="84" y="143"/>
                </a:cxn>
                <a:cxn ang="0">
                  <a:pos x="77" y="102"/>
                </a:cxn>
                <a:cxn ang="0">
                  <a:pos x="16" y="0"/>
                </a:cxn>
              </a:cxnLst>
              <a:rect l="0" t="0" r="r" b="b"/>
              <a:pathLst>
                <a:path w="227" h="1367">
                  <a:moveTo>
                    <a:pt x="0" y="49"/>
                  </a:moveTo>
                  <a:lnTo>
                    <a:pt x="1" y="59"/>
                  </a:lnTo>
                  <a:lnTo>
                    <a:pt x="3" y="88"/>
                  </a:lnTo>
                  <a:lnTo>
                    <a:pt x="8" y="129"/>
                  </a:lnTo>
                  <a:lnTo>
                    <a:pt x="12" y="179"/>
                  </a:lnTo>
                  <a:lnTo>
                    <a:pt x="19" y="231"/>
                  </a:lnTo>
                  <a:lnTo>
                    <a:pt x="27" y="280"/>
                  </a:lnTo>
                  <a:lnTo>
                    <a:pt x="36" y="323"/>
                  </a:lnTo>
                  <a:lnTo>
                    <a:pt x="45" y="354"/>
                  </a:lnTo>
                  <a:lnTo>
                    <a:pt x="55" y="383"/>
                  </a:lnTo>
                  <a:lnTo>
                    <a:pt x="68" y="422"/>
                  </a:lnTo>
                  <a:lnTo>
                    <a:pt x="83" y="468"/>
                  </a:lnTo>
                  <a:lnTo>
                    <a:pt x="97" y="520"/>
                  </a:lnTo>
                  <a:lnTo>
                    <a:pt x="110" y="573"/>
                  </a:lnTo>
                  <a:lnTo>
                    <a:pt x="122" y="626"/>
                  </a:lnTo>
                  <a:lnTo>
                    <a:pt x="130" y="675"/>
                  </a:lnTo>
                  <a:lnTo>
                    <a:pt x="133" y="719"/>
                  </a:lnTo>
                  <a:lnTo>
                    <a:pt x="137" y="796"/>
                  </a:lnTo>
                  <a:lnTo>
                    <a:pt x="137" y="865"/>
                  </a:lnTo>
                  <a:lnTo>
                    <a:pt x="135" y="921"/>
                  </a:lnTo>
                  <a:lnTo>
                    <a:pt x="125" y="957"/>
                  </a:lnTo>
                  <a:lnTo>
                    <a:pt x="118" y="971"/>
                  </a:lnTo>
                  <a:lnTo>
                    <a:pt x="109" y="987"/>
                  </a:lnTo>
                  <a:lnTo>
                    <a:pt x="98" y="1005"/>
                  </a:lnTo>
                  <a:lnTo>
                    <a:pt x="87" y="1024"/>
                  </a:lnTo>
                  <a:lnTo>
                    <a:pt x="76" y="1045"/>
                  </a:lnTo>
                  <a:lnTo>
                    <a:pt x="64" y="1066"/>
                  </a:lnTo>
                  <a:lnTo>
                    <a:pt x="55" y="1086"/>
                  </a:lnTo>
                  <a:lnTo>
                    <a:pt x="48" y="1107"/>
                  </a:lnTo>
                  <a:lnTo>
                    <a:pt x="39" y="1151"/>
                  </a:lnTo>
                  <a:lnTo>
                    <a:pt x="34" y="1198"/>
                  </a:lnTo>
                  <a:lnTo>
                    <a:pt x="33" y="1241"/>
                  </a:lnTo>
                  <a:lnTo>
                    <a:pt x="37" y="1270"/>
                  </a:lnTo>
                  <a:lnTo>
                    <a:pt x="44" y="1296"/>
                  </a:lnTo>
                  <a:lnTo>
                    <a:pt x="51" y="1318"/>
                  </a:lnTo>
                  <a:lnTo>
                    <a:pt x="57" y="1334"/>
                  </a:lnTo>
                  <a:lnTo>
                    <a:pt x="64" y="1348"/>
                  </a:lnTo>
                  <a:lnTo>
                    <a:pt x="71" y="1357"/>
                  </a:lnTo>
                  <a:lnTo>
                    <a:pt x="76" y="1363"/>
                  </a:lnTo>
                  <a:lnTo>
                    <a:pt x="79" y="1366"/>
                  </a:lnTo>
                  <a:lnTo>
                    <a:pt x="80" y="1367"/>
                  </a:lnTo>
                  <a:lnTo>
                    <a:pt x="105" y="1355"/>
                  </a:lnTo>
                  <a:lnTo>
                    <a:pt x="104" y="1347"/>
                  </a:lnTo>
                  <a:lnTo>
                    <a:pt x="101" y="1326"/>
                  </a:lnTo>
                  <a:lnTo>
                    <a:pt x="99" y="1295"/>
                  </a:lnTo>
                  <a:lnTo>
                    <a:pt x="98" y="1255"/>
                  </a:lnTo>
                  <a:lnTo>
                    <a:pt x="101" y="1209"/>
                  </a:lnTo>
                  <a:lnTo>
                    <a:pt x="110" y="1159"/>
                  </a:lnTo>
                  <a:lnTo>
                    <a:pt x="125" y="1109"/>
                  </a:lnTo>
                  <a:lnTo>
                    <a:pt x="150" y="1062"/>
                  </a:lnTo>
                  <a:lnTo>
                    <a:pt x="158" y="1048"/>
                  </a:lnTo>
                  <a:lnTo>
                    <a:pt x="168" y="1025"/>
                  </a:lnTo>
                  <a:lnTo>
                    <a:pt x="181" y="998"/>
                  </a:lnTo>
                  <a:lnTo>
                    <a:pt x="195" y="968"/>
                  </a:lnTo>
                  <a:lnTo>
                    <a:pt x="206" y="938"/>
                  </a:lnTo>
                  <a:lnTo>
                    <a:pt x="218" y="910"/>
                  </a:lnTo>
                  <a:lnTo>
                    <a:pt x="224" y="888"/>
                  </a:lnTo>
                  <a:lnTo>
                    <a:pt x="227" y="876"/>
                  </a:lnTo>
                  <a:lnTo>
                    <a:pt x="223" y="854"/>
                  </a:lnTo>
                  <a:lnTo>
                    <a:pt x="214" y="805"/>
                  </a:lnTo>
                  <a:lnTo>
                    <a:pt x="200" y="741"/>
                  </a:lnTo>
                  <a:lnTo>
                    <a:pt x="185" y="666"/>
                  </a:lnTo>
                  <a:lnTo>
                    <a:pt x="168" y="589"/>
                  </a:lnTo>
                  <a:lnTo>
                    <a:pt x="153" y="519"/>
                  </a:lnTo>
                  <a:lnTo>
                    <a:pt x="142" y="460"/>
                  </a:lnTo>
                  <a:lnTo>
                    <a:pt x="133" y="423"/>
                  </a:lnTo>
                  <a:lnTo>
                    <a:pt x="128" y="391"/>
                  </a:lnTo>
                  <a:lnTo>
                    <a:pt x="120" y="345"/>
                  </a:lnTo>
                  <a:lnTo>
                    <a:pt x="110" y="293"/>
                  </a:lnTo>
                  <a:lnTo>
                    <a:pt x="101" y="238"/>
                  </a:lnTo>
                  <a:lnTo>
                    <a:pt x="92" y="186"/>
                  </a:lnTo>
                  <a:lnTo>
                    <a:pt x="84" y="143"/>
                  </a:lnTo>
                  <a:lnTo>
                    <a:pt x="79" y="113"/>
                  </a:lnTo>
                  <a:lnTo>
                    <a:pt x="77" y="102"/>
                  </a:lnTo>
                  <a:lnTo>
                    <a:pt x="85" y="25"/>
                  </a:lnTo>
                  <a:lnTo>
                    <a:pt x="16" y="0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1"/>
            <p:cNvSpPr>
              <a:spLocks/>
            </p:cNvSpPr>
            <p:nvPr/>
          </p:nvSpPr>
          <p:spPr bwMode="auto">
            <a:xfrm>
              <a:off x="7023101" y="1843088"/>
              <a:ext cx="80963" cy="8953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2" y="37"/>
                </a:cxn>
                <a:cxn ang="0">
                  <a:pos x="9" y="124"/>
                </a:cxn>
                <a:cxn ang="0">
                  <a:pos x="18" y="245"/>
                </a:cxn>
                <a:cxn ang="0">
                  <a:pos x="29" y="383"/>
                </a:cxn>
                <a:cxn ang="0">
                  <a:pos x="38" y="519"/>
                </a:cxn>
                <a:cxn ang="0">
                  <a:pos x="47" y="639"/>
                </a:cxn>
                <a:cxn ang="0">
                  <a:pos x="54" y="722"/>
                </a:cxn>
                <a:cxn ang="0">
                  <a:pos x="56" y="754"/>
                </a:cxn>
                <a:cxn ang="0">
                  <a:pos x="54" y="763"/>
                </a:cxn>
                <a:cxn ang="0">
                  <a:pos x="49" y="787"/>
                </a:cxn>
                <a:cxn ang="0">
                  <a:pos x="42" y="820"/>
                </a:cxn>
                <a:cxn ang="0">
                  <a:pos x="34" y="859"/>
                </a:cxn>
                <a:cxn ang="0">
                  <a:pos x="25" y="899"/>
                </a:cxn>
                <a:cxn ang="0">
                  <a:pos x="17" y="935"/>
                </a:cxn>
                <a:cxn ang="0">
                  <a:pos x="11" y="963"/>
                </a:cxn>
                <a:cxn ang="0">
                  <a:pos x="8" y="977"/>
                </a:cxn>
                <a:cxn ang="0">
                  <a:pos x="6" y="1006"/>
                </a:cxn>
                <a:cxn ang="0">
                  <a:pos x="4" y="1058"/>
                </a:cxn>
                <a:cxn ang="0">
                  <a:pos x="4" y="1106"/>
                </a:cxn>
                <a:cxn ang="0">
                  <a:pos x="4" y="1127"/>
                </a:cxn>
                <a:cxn ang="0">
                  <a:pos x="101" y="782"/>
                </a:cxn>
                <a:cxn ang="0">
                  <a:pos x="37" y="0"/>
                </a:cxn>
                <a:cxn ang="0">
                  <a:pos x="0" y="0"/>
                </a:cxn>
              </a:cxnLst>
              <a:rect l="0" t="0" r="r" b="b"/>
              <a:pathLst>
                <a:path w="101" h="1127">
                  <a:moveTo>
                    <a:pt x="0" y="0"/>
                  </a:moveTo>
                  <a:lnTo>
                    <a:pt x="2" y="37"/>
                  </a:lnTo>
                  <a:lnTo>
                    <a:pt x="9" y="124"/>
                  </a:lnTo>
                  <a:lnTo>
                    <a:pt x="18" y="245"/>
                  </a:lnTo>
                  <a:lnTo>
                    <a:pt x="29" y="383"/>
                  </a:lnTo>
                  <a:lnTo>
                    <a:pt x="38" y="519"/>
                  </a:lnTo>
                  <a:lnTo>
                    <a:pt x="47" y="639"/>
                  </a:lnTo>
                  <a:lnTo>
                    <a:pt x="54" y="722"/>
                  </a:lnTo>
                  <a:lnTo>
                    <a:pt x="56" y="754"/>
                  </a:lnTo>
                  <a:lnTo>
                    <a:pt x="54" y="763"/>
                  </a:lnTo>
                  <a:lnTo>
                    <a:pt x="49" y="787"/>
                  </a:lnTo>
                  <a:lnTo>
                    <a:pt x="42" y="820"/>
                  </a:lnTo>
                  <a:lnTo>
                    <a:pt x="34" y="859"/>
                  </a:lnTo>
                  <a:lnTo>
                    <a:pt x="25" y="899"/>
                  </a:lnTo>
                  <a:lnTo>
                    <a:pt x="17" y="935"/>
                  </a:lnTo>
                  <a:lnTo>
                    <a:pt x="11" y="963"/>
                  </a:lnTo>
                  <a:lnTo>
                    <a:pt x="8" y="977"/>
                  </a:lnTo>
                  <a:lnTo>
                    <a:pt x="6" y="1006"/>
                  </a:lnTo>
                  <a:lnTo>
                    <a:pt x="4" y="1058"/>
                  </a:lnTo>
                  <a:lnTo>
                    <a:pt x="4" y="1106"/>
                  </a:lnTo>
                  <a:lnTo>
                    <a:pt x="4" y="1127"/>
                  </a:lnTo>
                  <a:lnTo>
                    <a:pt x="101" y="782"/>
                  </a:lnTo>
                  <a:lnTo>
                    <a:pt x="3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2"/>
            <p:cNvSpPr>
              <a:spLocks/>
            </p:cNvSpPr>
            <p:nvPr/>
          </p:nvSpPr>
          <p:spPr bwMode="auto">
            <a:xfrm>
              <a:off x="7421563" y="2305050"/>
              <a:ext cx="577850" cy="131763"/>
            </a:xfrm>
            <a:custGeom>
              <a:avLst/>
              <a:gdLst/>
              <a:ahLst/>
              <a:cxnLst>
                <a:cxn ang="0">
                  <a:pos x="154" y="137"/>
                </a:cxn>
                <a:cxn ang="0">
                  <a:pos x="323" y="112"/>
                </a:cxn>
                <a:cxn ang="0">
                  <a:pos x="358" y="102"/>
                </a:cxn>
                <a:cxn ang="0">
                  <a:pos x="409" y="88"/>
                </a:cxn>
                <a:cxn ang="0">
                  <a:pos x="449" y="76"/>
                </a:cxn>
                <a:cxn ang="0">
                  <a:pos x="467" y="69"/>
                </a:cxn>
                <a:cxn ang="0">
                  <a:pos x="497" y="57"/>
                </a:cxn>
                <a:cxn ang="0">
                  <a:pos x="535" y="41"/>
                </a:cxn>
                <a:cxn ang="0">
                  <a:pos x="567" y="28"/>
                </a:cxn>
                <a:cxn ang="0">
                  <a:pos x="584" y="22"/>
                </a:cxn>
                <a:cxn ang="0">
                  <a:pos x="610" y="15"/>
                </a:cxn>
                <a:cxn ang="0">
                  <a:pos x="636" y="7"/>
                </a:cxn>
                <a:cxn ang="0">
                  <a:pos x="656" y="2"/>
                </a:cxn>
                <a:cxn ang="0">
                  <a:pos x="727" y="8"/>
                </a:cxn>
                <a:cxn ang="0">
                  <a:pos x="713" y="15"/>
                </a:cxn>
                <a:cxn ang="0">
                  <a:pos x="680" y="31"/>
                </a:cxn>
                <a:cxn ang="0">
                  <a:pos x="643" y="50"/>
                </a:cxn>
                <a:cxn ang="0">
                  <a:pos x="618" y="61"/>
                </a:cxn>
                <a:cxn ang="0">
                  <a:pos x="599" y="69"/>
                </a:cxn>
                <a:cxn ang="0">
                  <a:pos x="576" y="81"/>
                </a:cxn>
                <a:cxn ang="0">
                  <a:pos x="551" y="94"/>
                </a:cxn>
                <a:cxn ang="0">
                  <a:pos x="523" y="105"/>
                </a:cxn>
                <a:cxn ang="0">
                  <a:pos x="499" y="119"/>
                </a:cxn>
                <a:cxn ang="0">
                  <a:pos x="478" y="134"/>
                </a:cxn>
                <a:cxn ang="0">
                  <a:pos x="456" y="147"/>
                </a:cxn>
                <a:cxn ang="0">
                  <a:pos x="430" y="154"/>
                </a:cxn>
                <a:cxn ang="0">
                  <a:pos x="400" y="156"/>
                </a:cxn>
                <a:cxn ang="0">
                  <a:pos x="369" y="159"/>
                </a:cxn>
                <a:cxn ang="0">
                  <a:pos x="334" y="163"/>
                </a:cxn>
                <a:cxn ang="0">
                  <a:pos x="293" y="165"/>
                </a:cxn>
                <a:cxn ang="0">
                  <a:pos x="265" y="166"/>
                </a:cxn>
                <a:cxn ang="0">
                  <a:pos x="232" y="165"/>
                </a:cxn>
                <a:cxn ang="0">
                  <a:pos x="194" y="164"/>
                </a:cxn>
                <a:cxn ang="0">
                  <a:pos x="156" y="160"/>
                </a:cxn>
                <a:cxn ang="0">
                  <a:pos x="121" y="158"/>
                </a:cxn>
                <a:cxn ang="0">
                  <a:pos x="91" y="156"/>
                </a:cxn>
                <a:cxn ang="0">
                  <a:pos x="72" y="155"/>
                </a:cxn>
                <a:cxn ang="0">
                  <a:pos x="65" y="154"/>
                </a:cxn>
              </a:cxnLst>
              <a:rect l="0" t="0" r="r" b="b"/>
              <a:pathLst>
                <a:path w="727" h="166">
                  <a:moveTo>
                    <a:pt x="0" y="117"/>
                  </a:moveTo>
                  <a:lnTo>
                    <a:pt x="154" y="137"/>
                  </a:lnTo>
                  <a:lnTo>
                    <a:pt x="317" y="113"/>
                  </a:lnTo>
                  <a:lnTo>
                    <a:pt x="323" y="112"/>
                  </a:lnTo>
                  <a:lnTo>
                    <a:pt x="338" y="107"/>
                  </a:lnTo>
                  <a:lnTo>
                    <a:pt x="358" y="102"/>
                  </a:lnTo>
                  <a:lnTo>
                    <a:pt x="384" y="95"/>
                  </a:lnTo>
                  <a:lnTo>
                    <a:pt x="409" y="88"/>
                  </a:lnTo>
                  <a:lnTo>
                    <a:pt x="432" y="81"/>
                  </a:lnTo>
                  <a:lnTo>
                    <a:pt x="449" y="76"/>
                  </a:lnTo>
                  <a:lnTo>
                    <a:pt x="459" y="73"/>
                  </a:lnTo>
                  <a:lnTo>
                    <a:pt x="467" y="69"/>
                  </a:lnTo>
                  <a:lnTo>
                    <a:pt x="481" y="65"/>
                  </a:lnTo>
                  <a:lnTo>
                    <a:pt x="497" y="57"/>
                  </a:lnTo>
                  <a:lnTo>
                    <a:pt x="516" y="49"/>
                  </a:lnTo>
                  <a:lnTo>
                    <a:pt x="535" y="41"/>
                  </a:lnTo>
                  <a:lnTo>
                    <a:pt x="553" y="34"/>
                  </a:lnTo>
                  <a:lnTo>
                    <a:pt x="567" y="28"/>
                  </a:lnTo>
                  <a:lnTo>
                    <a:pt x="576" y="25"/>
                  </a:lnTo>
                  <a:lnTo>
                    <a:pt x="584" y="22"/>
                  </a:lnTo>
                  <a:lnTo>
                    <a:pt x="596" y="19"/>
                  </a:lnTo>
                  <a:lnTo>
                    <a:pt x="610" y="15"/>
                  </a:lnTo>
                  <a:lnTo>
                    <a:pt x="623" y="11"/>
                  </a:lnTo>
                  <a:lnTo>
                    <a:pt x="636" y="7"/>
                  </a:lnTo>
                  <a:lnTo>
                    <a:pt x="648" y="4"/>
                  </a:lnTo>
                  <a:lnTo>
                    <a:pt x="656" y="2"/>
                  </a:lnTo>
                  <a:lnTo>
                    <a:pt x="658" y="0"/>
                  </a:lnTo>
                  <a:lnTo>
                    <a:pt x="727" y="8"/>
                  </a:lnTo>
                  <a:lnTo>
                    <a:pt x="724" y="11"/>
                  </a:lnTo>
                  <a:lnTo>
                    <a:pt x="713" y="15"/>
                  </a:lnTo>
                  <a:lnTo>
                    <a:pt x="697" y="23"/>
                  </a:lnTo>
                  <a:lnTo>
                    <a:pt x="680" y="31"/>
                  </a:lnTo>
                  <a:lnTo>
                    <a:pt x="661" y="41"/>
                  </a:lnTo>
                  <a:lnTo>
                    <a:pt x="643" y="50"/>
                  </a:lnTo>
                  <a:lnTo>
                    <a:pt x="628" y="57"/>
                  </a:lnTo>
                  <a:lnTo>
                    <a:pt x="618" y="61"/>
                  </a:lnTo>
                  <a:lnTo>
                    <a:pt x="610" y="65"/>
                  </a:lnTo>
                  <a:lnTo>
                    <a:pt x="599" y="69"/>
                  </a:lnTo>
                  <a:lnTo>
                    <a:pt x="589" y="75"/>
                  </a:lnTo>
                  <a:lnTo>
                    <a:pt x="576" y="81"/>
                  </a:lnTo>
                  <a:lnTo>
                    <a:pt x="563" y="87"/>
                  </a:lnTo>
                  <a:lnTo>
                    <a:pt x="551" y="94"/>
                  </a:lnTo>
                  <a:lnTo>
                    <a:pt x="537" y="99"/>
                  </a:lnTo>
                  <a:lnTo>
                    <a:pt x="523" y="105"/>
                  </a:lnTo>
                  <a:lnTo>
                    <a:pt x="510" y="112"/>
                  </a:lnTo>
                  <a:lnTo>
                    <a:pt x="499" y="119"/>
                  </a:lnTo>
                  <a:lnTo>
                    <a:pt x="489" y="126"/>
                  </a:lnTo>
                  <a:lnTo>
                    <a:pt x="478" y="134"/>
                  </a:lnTo>
                  <a:lnTo>
                    <a:pt x="468" y="141"/>
                  </a:lnTo>
                  <a:lnTo>
                    <a:pt x="456" y="147"/>
                  </a:lnTo>
                  <a:lnTo>
                    <a:pt x="445" y="151"/>
                  </a:lnTo>
                  <a:lnTo>
                    <a:pt x="430" y="154"/>
                  </a:lnTo>
                  <a:lnTo>
                    <a:pt x="415" y="155"/>
                  </a:lnTo>
                  <a:lnTo>
                    <a:pt x="400" y="156"/>
                  </a:lnTo>
                  <a:lnTo>
                    <a:pt x="385" y="158"/>
                  </a:lnTo>
                  <a:lnTo>
                    <a:pt x="369" y="159"/>
                  </a:lnTo>
                  <a:lnTo>
                    <a:pt x="351" y="160"/>
                  </a:lnTo>
                  <a:lnTo>
                    <a:pt x="334" y="163"/>
                  </a:lnTo>
                  <a:lnTo>
                    <a:pt x="315" y="164"/>
                  </a:lnTo>
                  <a:lnTo>
                    <a:pt x="293" y="165"/>
                  </a:lnTo>
                  <a:lnTo>
                    <a:pt x="280" y="166"/>
                  </a:lnTo>
                  <a:lnTo>
                    <a:pt x="265" y="166"/>
                  </a:lnTo>
                  <a:lnTo>
                    <a:pt x="249" y="166"/>
                  </a:lnTo>
                  <a:lnTo>
                    <a:pt x="232" y="165"/>
                  </a:lnTo>
                  <a:lnTo>
                    <a:pt x="213" y="164"/>
                  </a:lnTo>
                  <a:lnTo>
                    <a:pt x="194" y="164"/>
                  </a:lnTo>
                  <a:lnTo>
                    <a:pt x="174" y="163"/>
                  </a:lnTo>
                  <a:lnTo>
                    <a:pt x="156" y="160"/>
                  </a:lnTo>
                  <a:lnTo>
                    <a:pt x="137" y="159"/>
                  </a:lnTo>
                  <a:lnTo>
                    <a:pt x="121" y="158"/>
                  </a:lnTo>
                  <a:lnTo>
                    <a:pt x="105" y="157"/>
                  </a:lnTo>
                  <a:lnTo>
                    <a:pt x="91" y="156"/>
                  </a:lnTo>
                  <a:lnTo>
                    <a:pt x="81" y="155"/>
                  </a:lnTo>
                  <a:lnTo>
                    <a:pt x="72" y="155"/>
                  </a:lnTo>
                  <a:lnTo>
                    <a:pt x="67" y="154"/>
                  </a:lnTo>
                  <a:lnTo>
                    <a:pt x="65" y="154"/>
                  </a:lnTo>
                  <a:lnTo>
                    <a:pt x="0" y="117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3"/>
            <p:cNvSpPr>
              <a:spLocks/>
            </p:cNvSpPr>
            <p:nvPr/>
          </p:nvSpPr>
          <p:spPr bwMode="auto">
            <a:xfrm>
              <a:off x="6951663" y="1657350"/>
              <a:ext cx="469900" cy="82550"/>
            </a:xfrm>
            <a:custGeom>
              <a:avLst/>
              <a:gdLst/>
              <a:ahLst/>
              <a:cxnLst>
                <a:cxn ang="0">
                  <a:pos x="6" y="24"/>
                </a:cxn>
                <a:cxn ang="0">
                  <a:pos x="25" y="25"/>
                </a:cxn>
                <a:cxn ang="0">
                  <a:pos x="52" y="27"/>
                </a:cxn>
                <a:cxn ang="0">
                  <a:pos x="83" y="27"/>
                </a:cxn>
                <a:cxn ang="0">
                  <a:pos x="116" y="27"/>
                </a:cxn>
                <a:cxn ang="0">
                  <a:pos x="151" y="28"/>
                </a:cxn>
                <a:cxn ang="0">
                  <a:pos x="182" y="29"/>
                </a:cxn>
                <a:cxn ang="0">
                  <a:pos x="210" y="31"/>
                </a:cxn>
                <a:cxn ang="0">
                  <a:pos x="241" y="35"/>
                </a:cxn>
                <a:cxn ang="0">
                  <a:pos x="283" y="37"/>
                </a:cxn>
                <a:cxn ang="0">
                  <a:pos x="327" y="38"/>
                </a:cxn>
                <a:cxn ang="0">
                  <a:pos x="370" y="44"/>
                </a:cxn>
                <a:cxn ang="0">
                  <a:pos x="405" y="54"/>
                </a:cxn>
                <a:cxn ang="0">
                  <a:pos x="412" y="66"/>
                </a:cxn>
                <a:cxn ang="0">
                  <a:pos x="401" y="75"/>
                </a:cxn>
                <a:cxn ang="0">
                  <a:pos x="388" y="80"/>
                </a:cxn>
                <a:cxn ang="0">
                  <a:pos x="317" y="105"/>
                </a:cxn>
                <a:cxn ang="0">
                  <a:pos x="342" y="104"/>
                </a:cxn>
                <a:cxn ang="0">
                  <a:pos x="397" y="101"/>
                </a:cxn>
                <a:cxn ang="0">
                  <a:pos x="457" y="99"/>
                </a:cxn>
                <a:cxn ang="0">
                  <a:pos x="492" y="97"/>
                </a:cxn>
                <a:cxn ang="0">
                  <a:pos x="537" y="90"/>
                </a:cxn>
                <a:cxn ang="0">
                  <a:pos x="568" y="80"/>
                </a:cxn>
                <a:cxn ang="0">
                  <a:pos x="586" y="69"/>
                </a:cxn>
                <a:cxn ang="0">
                  <a:pos x="592" y="65"/>
                </a:cxn>
                <a:cxn ang="0">
                  <a:pos x="544" y="23"/>
                </a:cxn>
                <a:cxn ang="0">
                  <a:pos x="510" y="20"/>
                </a:cxn>
                <a:cxn ang="0">
                  <a:pos x="465" y="13"/>
                </a:cxn>
                <a:cxn ang="0">
                  <a:pos x="427" y="9"/>
                </a:cxn>
                <a:cxn ang="0">
                  <a:pos x="415" y="8"/>
                </a:cxn>
                <a:cxn ang="0">
                  <a:pos x="397" y="7"/>
                </a:cxn>
                <a:cxn ang="0">
                  <a:pos x="372" y="6"/>
                </a:cxn>
                <a:cxn ang="0">
                  <a:pos x="342" y="5"/>
                </a:cxn>
                <a:cxn ang="0">
                  <a:pos x="309" y="4"/>
                </a:cxn>
                <a:cxn ang="0">
                  <a:pos x="278" y="2"/>
                </a:cxn>
                <a:cxn ang="0">
                  <a:pos x="252" y="1"/>
                </a:cxn>
                <a:cxn ang="0">
                  <a:pos x="236" y="0"/>
                </a:cxn>
                <a:cxn ang="0">
                  <a:pos x="227" y="0"/>
                </a:cxn>
                <a:cxn ang="0">
                  <a:pos x="206" y="2"/>
                </a:cxn>
                <a:cxn ang="0">
                  <a:pos x="173" y="6"/>
                </a:cxn>
                <a:cxn ang="0">
                  <a:pos x="132" y="10"/>
                </a:cxn>
                <a:cxn ang="0">
                  <a:pos x="91" y="14"/>
                </a:cxn>
                <a:cxn ang="0">
                  <a:pos x="52" y="18"/>
                </a:cxn>
                <a:cxn ang="0">
                  <a:pos x="21" y="22"/>
                </a:cxn>
                <a:cxn ang="0">
                  <a:pos x="2" y="24"/>
                </a:cxn>
              </a:cxnLst>
              <a:rect l="0" t="0" r="r" b="b"/>
              <a:pathLst>
                <a:path w="592" h="105">
                  <a:moveTo>
                    <a:pt x="0" y="24"/>
                  </a:moveTo>
                  <a:lnTo>
                    <a:pt x="6" y="24"/>
                  </a:lnTo>
                  <a:lnTo>
                    <a:pt x="15" y="25"/>
                  </a:lnTo>
                  <a:lnTo>
                    <a:pt x="25" y="25"/>
                  </a:lnTo>
                  <a:lnTo>
                    <a:pt x="38" y="25"/>
                  </a:lnTo>
                  <a:lnTo>
                    <a:pt x="52" y="27"/>
                  </a:lnTo>
                  <a:lnTo>
                    <a:pt x="67" y="27"/>
                  </a:lnTo>
                  <a:lnTo>
                    <a:pt x="83" y="27"/>
                  </a:lnTo>
                  <a:lnTo>
                    <a:pt x="100" y="27"/>
                  </a:lnTo>
                  <a:lnTo>
                    <a:pt x="116" y="27"/>
                  </a:lnTo>
                  <a:lnTo>
                    <a:pt x="134" y="27"/>
                  </a:lnTo>
                  <a:lnTo>
                    <a:pt x="151" y="28"/>
                  </a:lnTo>
                  <a:lnTo>
                    <a:pt x="167" y="28"/>
                  </a:lnTo>
                  <a:lnTo>
                    <a:pt x="182" y="29"/>
                  </a:lnTo>
                  <a:lnTo>
                    <a:pt x="196" y="30"/>
                  </a:lnTo>
                  <a:lnTo>
                    <a:pt x="210" y="31"/>
                  </a:lnTo>
                  <a:lnTo>
                    <a:pt x="220" y="32"/>
                  </a:lnTo>
                  <a:lnTo>
                    <a:pt x="241" y="35"/>
                  </a:lnTo>
                  <a:lnTo>
                    <a:pt x="261" y="36"/>
                  </a:lnTo>
                  <a:lnTo>
                    <a:pt x="283" y="37"/>
                  </a:lnTo>
                  <a:lnTo>
                    <a:pt x="305" y="37"/>
                  </a:lnTo>
                  <a:lnTo>
                    <a:pt x="327" y="38"/>
                  </a:lnTo>
                  <a:lnTo>
                    <a:pt x="349" y="40"/>
                  </a:lnTo>
                  <a:lnTo>
                    <a:pt x="370" y="44"/>
                  </a:lnTo>
                  <a:lnTo>
                    <a:pt x="390" y="48"/>
                  </a:lnTo>
                  <a:lnTo>
                    <a:pt x="405" y="54"/>
                  </a:lnTo>
                  <a:lnTo>
                    <a:pt x="412" y="60"/>
                  </a:lnTo>
                  <a:lnTo>
                    <a:pt x="412" y="66"/>
                  </a:lnTo>
                  <a:lnTo>
                    <a:pt x="408" y="70"/>
                  </a:lnTo>
                  <a:lnTo>
                    <a:pt x="401" y="75"/>
                  </a:lnTo>
                  <a:lnTo>
                    <a:pt x="394" y="78"/>
                  </a:lnTo>
                  <a:lnTo>
                    <a:pt x="388" y="80"/>
                  </a:lnTo>
                  <a:lnTo>
                    <a:pt x="386" y="81"/>
                  </a:lnTo>
                  <a:lnTo>
                    <a:pt x="317" y="105"/>
                  </a:lnTo>
                  <a:lnTo>
                    <a:pt x="324" y="105"/>
                  </a:lnTo>
                  <a:lnTo>
                    <a:pt x="342" y="104"/>
                  </a:lnTo>
                  <a:lnTo>
                    <a:pt x="367" y="103"/>
                  </a:lnTo>
                  <a:lnTo>
                    <a:pt x="397" y="101"/>
                  </a:lnTo>
                  <a:lnTo>
                    <a:pt x="428" y="100"/>
                  </a:lnTo>
                  <a:lnTo>
                    <a:pt x="457" y="99"/>
                  </a:lnTo>
                  <a:lnTo>
                    <a:pt x="479" y="98"/>
                  </a:lnTo>
                  <a:lnTo>
                    <a:pt x="492" y="97"/>
                  </a:lnTo>
                  <a:lnTo>
                    <a:pt x="516" y="94"/>
                  </a:lnTo>
                  <a:lnTo>
                    <a:pt x="537" y="90"/>
                  </a:lnTo>
                  <a:lnTo>
                    <a:pt x="554" y="85"/>
                  </a:lnTo>
                  <a:lnTo>
                    <a:pt x="568" y="80"/>
                  </a:lnTo>
                  <a:lnTo>
                    <a:pt x="578" y="74"/>
                  </a:lnTo>
                  <a:lnTo>
                    <a:pt x="586" y="69"/>
                  </a:lnTo>
                  <a:lnTo>
                    <a:pt x="591" y="66"/>
                  </a:lnTo>
                  <a:lnTo>
                    <a:pt x="592" y="65"/>
                  </a:lnTo>
                  <a:lnTo>
                    <a:pt x="548" y="24"/>
                  </a:lnTo>
                  <a:lnTo>
                    <a:pt x="544" y="23"/>
                  </a:lnTo>
                  <a:lnTo>
                    <a:pt x="530" y="22"/>
                  </a:lnTo>
                  <a:lnTo>
                    <a:pt x="510" y="20"/>
                  </a:lnTo>
                  <a:lnTo>
                    <a:pt x="488" y="16"/>
                  </a:lnTo>
                  <a:lnTo>
                    <a:pt x="465" y="13"/>
                  </a:lnTo>
                  <a:lnTo>
                    <a:pt x="443" y="10"/>
                  </a:lnTo>
                  <a:lnTo>
                    <a:pt x="427" y="9"/>
                  </a:lnTo>
                  <a:lnTo>
                    <a:pt x="418" y="8"/>
                  </a:lnTo>
                  <a:lnTo>
                    <a:pt x="415" y="8"/>
                  </a:lnTo>
                  <a:lnTo>
                    <a:pt x="408" y="8"/>
                  </a:lnTo>
                  <a:lnTo>
                    <a:pt x="397" y="7"/>
                  </a:lnTo>
                  <a:lnTo>
                    <a:pt x="386" y="7"/>
                  </a:lnTo>
                  <a:lnTo>
                    <a:pt x="372" y="6"/>
                  </a:lnTo>
                  <a:lnTo>
                    <a:pt x="357" y="6"/>
                  </a:lnTo>
                  <a:lnTo>
                    <a:pt x="342" y="5"/>
                  </a:lnTo>
                  <a:lnTo>
                    <a:pt x="325" y="4"/>
                  </a:lnTo>
                  <a:lnTo>
                    <a:pt x="309" y="4"/>
                  </a:lnTo>
                  <a:lnTo>
                    <a:pt x="293" y="2"/>
                  </a:lnTo>
                  <a:lnTo>
                    <a:pt x="278" y="2"/>
                  </a:lnTo>
                  <a:lnTo>
                    <a:pt x="265" y="1"/>
                  </a:lnTo>
                  <a:lnTo>
                    <a:pt x="252" y="1"/>
                  </a:lnTo>
                  <a:lnTo>
                    <a:pt x="243" y="0"/>
                  </a:lnTo>
                  <a:lnTo>
                    <a:pt x="236" y="0"/>
                  </a:lnTo>
                  <a:lnTo>
                    <a:pt x="231" y="0"/>
                  </a:lnTo>
                  <a:lnTo>
                    <a:pt x="227" y="0"/>
                  </a:lnTo>
                  <a:lnTo>
                    <a:pt x="218" y="1"/>
                  </a:lnTo>
                  <a:lnTo>
                    <a:pt x="206" y="2"/>
                  </a:lnTo>
                  <a:lnTo>
                    <a:pt x="190" y="4"/>
                  </a:lnTo>
                  <a:lnTo>
                    <a:pt x="173" y="6"/>
                  </a:lnTo>
                  <a:lnTo>
                    <a:pt x="153" y="8"/>
                  </a:lnTo>
                  <a:lnTo>
                    <a:pt x="132" y="10"/>
                  </a:lnTo>
                  <a:lnTo>
                    <a:pt x="112" y="12"/>
                  </a:lnTo>
                  <a:lnTo>
                    <a:pt x="91" y="14"/>
                  </a:lnTo>
                  <a:lnTo>
                    <a:pt x="70" y="16"/>
                  </a:lnTo>
                  <a:lnTo>
                    <a:pt x="52" y="18"/>
                  </a:lnTo>
                  <a:lnTo>
                    <a:pt x="34" y="21"/>
                  </a:lnTo>
                  <a:lnTo>
                    <a:pt x="21" y="22"/>
                  </a:lnTo>
                  <a:lnTo>
                    <a:pt x="9" y="23"/>
                  </a:lnTo>
                  <a:lnTo>
                    <a:pt x="2" y="24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4"/>
            <p:cNvSpPr>
              <a:spLocks/>
            </p:cNvSpPr>
            <p:nvPr/>
          </p:nvSpPr>
          <p:spPr bwMode="auto">
            <a:xfrm>
              <a:off x="6851651" y="2773363"/>
              <a:ext cx="65088" cy="1365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" y="127"/>
                </a:cxn>
                <a:cxn ang="0">
                  <a:pos x="14" y="128"/>
                </a:cxn>
                <a:cxn ang="0">
                  <a:pos x="15" y="130"/>
                </a:cxn>
                <a:cxn ang="0">
                  <a:pos x="19" y="135"/>
                </a:cxn>
                <a:cxn ang="0">
                  <a:pos x="23" y="141"/>
                </a:cxn>
                <a:cxn ang="0">
                  <a:pos x="29" y="146"/>
                </a:cxn>
                <a:cxn ang="0">
                  <a:pos x="35" y="152"/>
                </a:cxn>
                <a:cxn ang="0">
                  <a:pos x="42" y="158"/>
                </a:cxn>
                <a:cxn ang="0">
                  <a:pos x="50" y="163"/>
                </a:cxn>
                <a:cxn ang="0">
                  <a:pos x="64" y="169"/>
                </a:cxn>
                <a:cxn ang="0">
                  <a:pos x="73" y="172"/>
                </a:cxn>
                <a:cxn ang="0">
                  <a:pos x="80" y="171"/>
                </a:cxn>
                <a:cxn ang="0">
                  <a:pos x="82" y="171"/>
                </a:cxn>
                <a:cxn ang="0">
                  <a:pos x="69" y="21"/>
                </a:cxn>
                <a:cxn ang="0">
                  <a:pos x="0" y="0"/>
                </a:cxn>
              </a:cxnLst>
              <a:rect l="0" t="0" r="r" b="b"/>
              <a:pathLst>
                <a:path w="82" h="172">
                  <a:moveTo>
                    <a:pt x="0" y="0"/>
                  </a:moveTo>
                  <a:lnTo>
                    <a:pt x="13" y="127"/>
                  </a:lnTo>
                  <a:lnTo>
                    <a:pt x="14" y="128"/>
                  </a:lnTo>
                  <a:lnTo>
                    <a:pt x="15" y="130"/>
                  </a:lnTo>
                  <a:lnTo>
                    <a:pt x="19" y="135"/>
                  </a:lnTo>
                  <a:lnTo>
                    <a:pt x="23" y="141"/>
                  </a:lnTo>
                  <a:lnTo>
                    <a:pt x="29" y="146"/>
                  </a:lnTo>
                  <a:lnTo>
                    <a:pt x="35" y="152"/>
                  </a:lnTo>
                  <a:lnTo>
                    <a:pt x="42" y="158"/>
                  </a:lnTo>
                  <a:lnTo>
                    <a:pt x="50" y="163"/>
                  </a:lnTo>
                  <a:lnTo>
                    <a:pt x="64" y="169"/>
                  </a:lnTo>
                  <a:lnTo>
                    <a:pt x="73" y="172"/>
                  </a:lnTo>
                  <a:lnTo>
                    <a:pt x="80" y="171"/>
                  </a:lnTo>
                  <a:lnTo>
                    <a:pt x="82" y="171"/>
                  </a:lnTo>
                  <a:lnTo>
                    <a:pt x="69" y="2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5"/>
            <p:cNvSpPr>
              <a:spLocks/>
            </p:cNvSpPr>
            <p:nvPr/>
          </p:nvSpPr>
          <p:spPr bwMode="auto">
            <a:xfrm>
              <a:off x="6789738" y="1730375"/>
              <a:ext cx="146050" cy="1022350"/>
            </a:xfrm>
            <a:custGeom>
              <a:avLst/>
              <a:gdLst/>
              <a:ahLst/>
              <a:cxnLst>
                <a:cxn ang="0">
                  <a:pos x="130" y="512"/>
                </a:cxn>
                <a:cxn ang="0">
                  <a:pos x="144" y="568"/>
                </a:cxn>
                <a:cxn ang="0">
                  <a:pos x="159" y="624"/>
                </a:cxn>
                <a:cxn ang="0">
                  <a:pos x="172" y="684"/>
                </a:cxn>
                <a:cxn ang="0">
                  <a:pos x="181" y="744"/>
                </a:cxn>
                <a:cxn ang="0">
                  <a:pos x="184" y="804"/>
                </a:cxn>
                <a:cxn ang="0">
                  <a:pos x="180" y="863"/>
                </a:cxn>
                <a:cxn ang="0">
                  <a:pos x="165" y="919"/>
                </a:cxn>
                <a:cxn ang="0">
                  <a:pos x="137" y="972"/>
                </a:cxn>
                <a:cxn ang="0">
                  <a:pos x="118" y="1011"/>
                </a:cxn>
                <a:cxn ang="0">
                  <a:pos x="100" y="1050"/>
                </a:cxn>
                <a:cxn ang="0">
                  <a:pos x="84" y="1089"/>
                </a:cxn>
                <a:cxn ang="0">
                  <a:pos x="71" y="1127"/>
                </a:cxn>
                <a:cxn ang="0">
                  <a:pos x="63" y="1167"/>
                </a:cxn>
                <a:cxn ang="0">
                  <a:pos x="62" y="1206"/>
                </a:cxn>
                <a:cxn ang="0">
                  <a:pos x="67" y="1246"/>
                </a:cxn>
                <a:cxn ang="0">
                  <a:pos x="79" y="1289"/>
                </a:cxn>
                <a:cxn ang="0">
                  <a:pos x="76" y="1289"/>
                </a:cxn>
                <a:cxn ang="0">
                  <a:pos x="68" y="1282"/>
                </a:cxn>
                <a:cxn ang="0">
                  <a:pos x="59" y="1273"/>
                </a:cxn>
                <a:cxn ang="0">
                  <a:pos x="51" y="1263"/>
                </a:cxn>
                <a:cxn ang="0">
                  <a:pos x="38" y="1214"/>
                </a:cxn>
                <a:cxn ang="0">
                  <a:pos x="35" y="1165"/>
                </a:cxn>
                <a:cxn ang="0">
                  <a:pos x="38" y="1116"/>
                </a:cxn>
                <a:cxn ang="0">
                  <a:pos x="48" y="1068"/>
                </a:cxn>
                <a:cxn ang="0">
                  <a:pos x="63" y="1021"/>
                </a:cxn>
                <a:cxn ang="0">
                  <a:pos x="82" y="975"/>
                </a:cxn>
                <a:cxn ang="0">
                  <a:pos x="103" y="932"/>
                </a:cxn>
                <a:cxn ang="0">
                  <a:pos x="126" y="890"/>
                </a:cxn>
                <a:cxn ang="0">
                  <a:pos x="134" y="840"/>
                </a:cxn>
                <a:cxn ang="0">
                  <a:pos x="137" y="789"/>
                </a:cxn>
                <a:cxn ang="0">
                  <a:pos x="135" y="739"/>
                </a:cxn>
                <a:cxn ang="0">
                  <a:pos x="130" y="689"/>
                </a:cxn>
                <a:cxn ang="0">
                  <a:pos x="121" y="640"/>
                </a:cxn>
                <a:cxn ang="0">
                  <a:pos x="111" y="591"/>
                </a:cxn>
                <a:cxn ang="0">
                  <a:pos x="98" y="541"/>
                </a:cxn>
                <a:cxn ang="0">
                  <a:pos x="84" y="492"/>
                </a:cxn>
                <a:cxn ang="0">
                  <a:pos x="70" y="442"/>
                </a:cxn>
                <a:cxn ang="0">
                  <a:pos x="58" y="395"/>
                </a:cxn>
                <a:cxn ang="0">
                  <a:pos x="45" y="350"/>
                </a:cxn>
                <a:cxn ang="0">
                  <a:pos x="33" y="304"/>
                </a:cxn>
                <a:cxn ang="0">
                  <a:pos x="23" y="259"/>
                </a:cxn>
                <a:cxn ang="0">
                  <a:pos x="15" y="213"/>
                </a:cxn>
                <a:cxn ang="0">
                  <a:pos x="8" y="166"/>
                </a:cxn>
                <a:cxn ang="0">
                  <a:pos x="2" y="118"/>
                </a:cxn>
                <a:cxn ang="0">
                  <a:pos x="0" y="85"/>
                </a:cxn>
                <a:cxn ang="0">
                  <a:pos x="1" y="59"/>
                </a:cxn>
                <a:cxn ang="0">
                  <a:pos x="3" y="38"/>
                </a:cxn>
                <a:cxn ang="0">
                  <a:pos x="8" y="22"/>
                </a:cxn>
                <a:cxn ang="0">
                  <a:pos x="15" y="10"/>
                </a:cxn>
                <a:cxn ang="0">
                  <a:pos x="23" y="2"/>
                </a:cxn>
                <a:cxn ang="0">
                  <a:pos x="32" y="0"/>
                </a:cxn>
                <a:cxn ang="0">
                  <a:pos x="44" y="0"/>
                </a:cxn>
                <a:cxn ang="0">
                  <a:pos x="40" y="55"/>
                </a:cxn>
                <a:cxn ang="0">
                  <a:pos x="47" y="128"/>
                </a:cxn>
                <a:cxn ang="0">
                  <a:pos x="61" y="212"/>
                </a:cxn>
                <a:cxn ang="0">
                  <a:pos x="78" y="299"/>
                </a:cxn>
                <a:cxn ang="0">
                  <a:pos x="97" y="380"/>
                </a:cxn>
                <a:cxn ang="0">
                  <a:pos x="113" y="448"/>
                </a:cxn>
                <a:cxn ang="0">
                  <a:pos x="126" y="495"/>
                </a:cxn>
                <a:cxn ang="0">
                  <a:pos x="130" y="512"/>
                </a:cxn>
              </a:cxnLst>
              <a:rect l="0" t="0" r="r" b="b"/>
              <a:pathLst>
                <a:path w="184" h="1289">
                  <a:moveTo>
                    <a:pt x="130" y="512"/>
                  </a:moveTo>
                  <a:lnTo>
                    <a:pt x="144" y="568"/>
                  </a:lnTo>
                  <a:lnTo>
                    <a:pt x="159" y="624"/>
                  </a:lnTo>
                  <a:lnTo>
                    <a:pt x="172" y="684"/>
                  </a:lnTo>
                  <a:lnTo>
                    <a:pt x="181" y="744"/>
                  </a:lnTo>
                  <a:lnTo>
                    <a:pt x="184" y="804"/>
                  </a:lnTo>
                  <a:lnTo>
                    <a:pt x="180" y="863"/>
                  </a:lnTo>
                  <a:lnTo>
                    <a:pt x="165" y="919"/>
                  </a:lnTo>
                  <a:lnTo>
                    <a:pt x="137" y="972"/>
                  </a:lnTo>
                  <a:lnTo>
                    <a:pt x="118" y="1011"/>
                  </a:lnTo>
                  <a:lnTo>
                    <a:pt x="100" y="1050"/>
                  </a:lnTo>
                  <a:lnTo>
                    <a:pt x="84" y="1089"/>
                  </a:lnTo>
                  <a:lnTo>
                    <a:pt x="71" y="1127"/>
                  </a:lnTo>
                  <a:lnTo>
                    <a:pt x="63" y="1167"/>
                  </a:lnTo>
                  <a:lnTo>
                    <a:pt x="62" y="1206"/>
                  </a:lnTo>
                  <a:lnTo>
                    <a:pt x="67" y="1246"/>
                  </a:lnTo>
                  <a:lnTo>
                    <a:pt x="79" y="1289"/>
                  </a:lnTo>
                  <a:lnTo>
                    <a:pt x="76" y="1289"/>
                  </a:lnTo>
                  <a:lnTo>
                    <a:pt x="68" y="1282"/>
                  </a:lnTo>
                  <a:lnTo>
                    <a:pt x="59" y="1273"/>
                  </a:lnTo>
                  <a:lnTo>
                    <a:pt x="51" y="1263"/>
                  </a:lnTo>
                  <a:lnTo>
                    <a:pt x="38" y="1214"/>
                  </a:lnTo>
                  <a:lnTo>
                    <a:pt x="35" y="1165"/>
                  </a:lnTo>
                  <a:lnTo>
                    <a:pt x="38" y="1116"/>
                  </a:lnTo>
                  <a:lnTo>
                    <a:pt x="48" y="1068"/>
                  </a:lnTo>
                  <a:lnTo>
                    <a:pt x="63" y="1021"/>
                  </a:lnTo>
                  <a:lnTo>
                    <a:pt x="82" y="975"/>
                  </a:lnTo>
                  <a:lnTo>
                    <a:pt x="103" y="932"/>
                  </a:lnTo>
                  <a:lnTo>
                    <a:pt x="126" y="890"/>
                  </a:lnTo>
                  <a:lnTo>
                    <a:pt x="134" y="840"/>
                  </a:lnTo>
                  <a:lnTo>
                    <a:pt x="137" y="789"/>
                  </a:lnTo>
                  <a:lnTo>
                    <a:pt x="135" y="739"/>
                  </a:lnTo>
                  <a:lnTo>
                    <a:pt x="130" y="689"/>
                  </a:lnTo>
                  <a:lnTo>
                    <a:pt x="121" y="640"/>
                  </a:lnTo>
                  <a:lnTo>
                    <a:pt x="111" y="591"/>
                  </a:lnTo>
                  <a:lnTo>
                    <a:pt x="98" y="541"/>
                  </a:lnTo>
                  <a:lnTo>
                    <a:pt x="84" y="492"/>
                  </a:lnTo>
                  <a:lnTo>
                    <a:pt x="70" y="442"/>
                  </a:lnTo>
                  <a:lnTo>
                    <a:pt x="58" y="395"/>
                  </a:lnTo>
                  <a:lnTo>
                    <a:pt x="45" y="350"/>
                  </a:lnTo>
                  <a:lnTo>
                    <a:pt x="33" y="304"/>
                  </a:lnTo>
                  <a:lnTo>
                    <a:pt x="23" y="259"/>
                  </a:lnTo>
                  <a:lnTo>
                    <a:pt x="15" y="213"/>
                  </a:lnTo>
                  <a:lnTo>
                    <a:pt x="8" y="166"/>
                  </a:lnTo>
                  <a:lnTo>
                    <a:pt x="2" y="118"/>
                  </a:lnTo>
                  <a:lnTo>
                    <a:pt x="0" y="85"/>
                  </a:lnTo>
                  <a:lnTo>
                    <a:pt x="1" y="59"/>
                  </a:lnTo>
                  <a:lnTo>
                    <a:pt x="3" y="38"/>
                  </a:lnTo>
                  <a:lnTo>
                    <a:pt x="8" y="22"/>
                  </a:lnTo>
                  <a:lnTo>
                    <a:pt x="15" y="10"/>
                  </a:lnTo>
                  <a:lnTo>
                    <a:pt x="23" y="2"/>
                  </a:lnTo>
                  <a:lnTo>
                    <a:pt x="32" y="0"/>
                  </a:lnTo>
                  <a:lnTo>
                    <a:pt x="44" y="0"/>
                  </a:lnTo>
                  <a:lnTo>
                    <a:pt x="40" y="55"/>
                  </a:lnTo>
                  <a:lnTo>
                    <a:pt x="47" y="128"/>
                  </a:lnTo>
                  <a:lnTo>
                    <a:pt x="61" y="212"/>
                  </a:lnTo>
                  <a:lnTo>
                    <a:pt x="78" y="299"/>
                  </a:lnTo>
                  <a:lnTo>
                    <a:pt x="97" y="380"/>
                  </a:lnTo>
                  <a:lnTo>
                    <a:pt x="113" y="448"/>
                  </a:lnTo>
                  <a:lnTo>
                    <a:pt x="126" y="495"/>
                  </a:lnTo>
                  <a:lnTo>
                    <a:pt x="130" y="5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6"/>
            <p:cNvSpPr>
              <a:spLocks/>
            </p:cNvSpPr>
            <p:nvPr/>
          </p:nvSpPr>
          <p:spPr bwMode="auto">
            <a:xfrm>
              <a:off x="7010401" y="1835150"/>
              <a:ext cx="68263" cy="903288"/>
            </a:xfrm>
            <a:custGeom>
              <a:avLst/>
              <a:gdLst/>
              <a:ahLst/>
              <a:cxnLst>
                <a:cxn ang="0">
                  <a:pos x="32" y="14"/>
                </a:cxn>
                <a:cxn ang="0">
                  <a:pos x="34" y="42"/>
                </a:cxn>
                <a:cxn ang="0">
                  <a:pos x="40" y="118"/>
                </a:cxn>
                <a:cxn ang="0">
                  <a:pos x="49" y="225"/>
                </a:cxn>
                <a:cxn ang="0">
                  <a:pos x="59" y="353"/>
                </a:cxn>
                <a:cxn ang="0">
                  <a:pos x="69" y="486"/>
                </a:cxn>
                <a:cxn ang="0">
                  <a:pos x="77" y="611"/>
                </a:cxn>
                <a:cxn ang="0">
                  <a:pos x="83" y="712"/>
                </a:cxn>
                <a:cxn ang="0">
                  <a:pos x="85" y="779"/>
                </a:cxn>
                <a:cxn ang="0">
                  <a:pos x="24" y="1053"/>
                </a:cxn>
                <a:cxn ang="0">
                  <a:pos x="24" y="1075"/>
                </a:cxn>
                <a:cxn ang="0">
                  <a:pos x="23" y="1097"/>
                </a:cxn>
                <a:cxn ang="0">
                  <a:pos x="19" y="1118"/>
                </a:cxn>
                <a:cxn ang="0">
                  <a:pos x="17" y="1138"/>
                </a:cxn>
                <a:cxn ang="0">
                  <a:pos x="4" y="1115"/>
                </a:cxn>
                <a:cxn ang="0">
                  <a:pos x="0" y="1090"/>
                </a:cxn>
                <a:cxn ang="0">
                  <a:pos x="0" y="1062"/>
                </a:cxn>
                <a:cxn ang="0">
                  <a:pos x="1" y="1033"/>
                </a:cxn>
                <a:cxn ang="0">
                  <a:pos x="60" y="758"/>
                </a:cxn>
                <a:cxn ang="0">
                  <a:pos x="57" y="729"/>
                </a:cxn>
                <a:cxn ang="0">
                  <a:pos x="50" y="655"/>
                </a:cxn>
                <a:cxn ang="0">
                  <a:pos x="42" y="546"/>
                </a:cxn>
                <a:cxn ang="0">
                  <a:pos x="32" y="418"/>
                </a:cxn>
                <a:cxn ang="0">
                  <a:pos x="23" y="286"/>
                </a:cxn>
                <a:cxn ang="0">
                  <a:pos x="15" y="163"/>
                </a:cxn>
                <a:cxn ang="0">
                  <a:pos x="9" y="63"/>
                </a:cxn>
                <a:cxn ang="0">
                  <a:pos x="9" y="0"/>
                </a:cxn>
                <a:cxn ang="0">
                  <a:pos x="15" y="3"/>
                </a:cxn>
                <a:cxn ang="0">
                  <a:pos x="21" y="5"/>
                </a:cxn>
                <a:cxn ang="0">
                  <a:pos x="26" y="10"/>
                </a:cxn>
                <a:cxn ang="0">
                  <a:pos x="32" y="14"/>
                </a:cxn>
              </a:cxnLst>
              <a:rect l="0" t="0" r="r" b="b"/>
              <a:pathLst>
                <a:path w="85" h="1138">
                  <a:moveTo>
                    <a:pt x="32" y="14"/>
                  </a:moveTo>
                  <a:lnTo>
                    <a:pt x="34" y="42"/>
                  </a:lnTo>
                  <a:lnTo>
                    <a:pt x="40" y="118"/>
                  </a:lnTo>
                  <a:lnTo>
                    <a:pt x="49" y="225"/>
                  </a:lnTo>
                  <a:lnTo>
                    <a:pt x="59" y="353"/>
                  </a:lnTo>
                  <a:lnTo>
                    <a:pt x="69" y="486"/>
                  </a:lnTo>
                  <a:lnTo>
                    <a:pt x="77" y="611"/>
                  </a:lnTo>
                  <a:lnTo>
                    <a:pt x="83" y="712"/>
                  </a:lnTo>
                  <a:lnTo>
                    <a:pt x="85" y="779"/>
                  </a:lnTo>
                  <a:lnTo>
                    <a:pt x="24" y="1053"/>
                  </a:lnTo>
                  <a:lnTo>
                    <a:pt x="24" y="1075"/>
                  </a:lnTo>
                  <a:lnTo>
                    <a:pt x="23" y="1097"/>
                  </a:lnTo>
                  <a:lnTo>
                    <a:pt x="19" y="1118"/>
                  </a:lnTo>
                  <a:lnTo>
                    <a:pt x="17" y="1138"/>
                  </a:lnTo>
                  <a:lnTo>
                    <a:pt x="4" y="1115"/>
                  </a:lnTo>
                  <a:lnTo>
                    <a:pt x="0" y="1090"/>
                  </a:lnTo>
                  <a:lnTo>
                    <a:pt x="0" y="1062"/>
                  </a:lnTo>
                  <a:lnTo>
                    <a:pt x="1" y="1033"/>
                  </a:lnTo>
                  <a:lnTo>
                    <a:pt x="60" y="758"/>
                  </a:lnTo>
                  <a:lnTo>
                    <a:pt x="57" y="729"/>
                  </a:lnTo>
                  <a:lnTo>
                    <a:pt x="50" y="655"/>
                  </a:lnTo>
                  <a:lnTo>
                    <a:pt x="42" y="546"/>
                  </a:lnTo>
                  <a:lnTo>
                    <a:pt x="32" y="418"/>
                  </a:lnTo>
                  <a:lnTo>
                    <a:pt x="23" y="286"/>
                  </a:lnTo>
                  <a:lnTo>
                    <a:pt x="15" y="163"/>
                  </a:lnTo>
                  <a:lnTo>
                    <a:pt x="9" y="63"/>
                  </a:lnTo>
                  <a:lnTo>
                    <a:pt x="9" y="0"/>
                  </a:lnTo>
                  <a:lnTo>
                    <a:pt x="15" y="3"/>
                  </a:lnTo>
                  <a:lnTo>
                    <a:pt x="21" y="5"/>
                  </a:lnTo>
                  <a:lnTo>
                    <a:pt x="26" y="10"/>
                  </a:lnTo>
                  <a:lnTo>
                    <a:pt x="32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17"/>
            <p:cNvSpPr>
              <a:spLocks/>
            </p:cNvSpPr>
            <p:nvPr/>
          </p:nvSpPr>
          <p:spPr bwMode="auto">
            <a:xfrm>
              <a:off x="7388226" y="2249488"/>
              <a:ext cx="617538" cy="163513"/>
            </a:xfrm>
            <a:custGeom>
              <a:avLst/>
              <a:gdLst/>
              <a:ahLst/>
              <a:cxnLst>
                <a:cxn ang="0">
                  <a:pos x="508" y="127"/>
                </a:cxn>
                <a:cxn ang="0">
                  <a:pos x="540" y="112"/>
                </a:cxn>
                <a:cxn ang="0">
                  <a:pos x="576" y="99"/>
                </a:cxn>
                <a:cxn ang="0">
                  <a:pos x="611" y="87"/>
                </a:cxn>
                <a:cxn ang="0">
                  <a:pos x="648" y="77"/>
                </a:cxn>
                <a:cxn ang="0">
                  <a:pos x="685" y="72"/>
                </a:cxn>
                <a:cxn ang="0">
                  <a:pos x="721" y="71"/>
                </a:cxn>
                <a:cxn ang="0">
                  <a:pos x="755" y="76"/>
                </a:cxn>
                <a:cxn ang="0">
                  <a:pos x="776" y="91"/>
                </a:cxn>
                <a:cxn ang="0">
                  <a:pos x="725" y="88"/>
                </a:cxn>
                <a:cxn ang="0">
                  <a:pos x="678" y="95"/>
                </a:cxn>
                <a:cxn ang="0">
                  <a:pos x="633" y="110"/>
                </a:cxn>
                <a:cxn ang="0">
                  <a:pos x="591" y="129"/>
                </a:cxn>
                <a:cxn ang="0">
                  <a:pos x="548" y="150"/>
                </a:cxn>
                <a:cxn ang="0">
                  <a:pos x="505" y="170"/>
                </a:cxn>
                <a:cxn ang="0">
                  <a:pos x="462" y="185"/>
                </a:cxn>
                <a:cxn ang="0">
                  <a:pos x="414" y="191"/>
                </a:cxn>
                <a:cxn ang="0">
                  <a:pos x="404" y="193"/>
                </a:cxn>
                <a:cxn ang="0">
                  <a:pos x="375" y="196"/>
                </a:cxn>
                <a:cxn ang="0">
                  <a:pos x="333" y="200"/>
                </a:cxn>
                <a:cxn ang="0">
                  <a:pos x="282" y="204"/>
                </a:cxn>
                <a:cxn ang="0">
                  <a:pos x="227" y="206"/>
                </a:cxn>
                <a:cxn ang="0">
                  <a:pos x="172" y="205"/>
                </a:cxn>
                <a:cxn ang="0">
                  <a:pos x="124" y="202"/>
                </a:cxn>
                <a:cxn ang="0">
                  <a:pos x="85" y="193"/>
                </a:cxn>
                <a:cxn ang="0">
                  <a:pos x="125" y="189"/>
                </a:cxn>
                <a:cxn ang="0">
                  <a:pos x="168" y="187"/>
                </a:cxn>
                <a:cxn ang="0">
                  <a:pos x="210" y="183"/>
                </a:cxn>
                <a:cxn ang="0">
                  <a:pos x="254" y="181"/>
                </a:cxn>
                <a:cxn ang="0">
                  <a:pos x="297" y="176"/>
                </a:cxn>
                <a:cxn ang="0">
                  <a:pos x="338" y="172"/>
                </a:cxn>
                <a:cxn ang="0">
                  <a:pos x="379" y="165"/>
                </a:cxn>
                <a:cxn ang="0">
                  <a:pos x="416" y="156"/>
                </a:cxn>
                <a:cxn ang="0">
                  <a:pos x="365" y="147"/>
                </a:cxn>
                <a:cxn ang="0">
                  <a:pos x="316" y="137"/>
                </a:cxn>
                <a:cxn ang="0">
                  <a:pos x="270" y="127"/>
                </a:cxn>
                <a:cxn ang="0">
                  <a:pos x="223" y="114"/>
                </a:cxn>
                <a:cxn ang="0">
                  <a:pos x="176" y="100"/>
                </a:cxn>
                <a:cxn ang="0">
                  <a:pos x="126" y="84"/>
                </a:cxn>
                <a:cxn ang="0">
                  <a:pos x="73" y="67"/>
                </a:cxn>
                <a:cxn ang="0">
                  <a:pos x="17" y="48"/>
                </a:cxn>
                <a:cxn ang="0">
                  <a:pos x="0" y="26"/>
                </a:cxn>
                <a:cxn ang="0">
                  <a:pos x="12" y="0"/>
                </a:cxn>
                <a:cxn ang="0">
                  <a:pos x="17" y="4"/>
                </a:cxn>
                <a:cxn ang="0">
                  <a:pos x="33" y="14"/>
                </a:cxn>
                <a:cxn ang="0">
                  <a:pos x="63" y="30"/>
                </a:cxn>
                <a:cxn ang="0">
                  <a:pos x="109" y="49"/>
                </a:cxn>
                <a:cxn ang="0">
                  <a:pos x="171" y="71"/>
                </a:cxn>
                <a:cxn ang="0">
                  <a:pos x="255" y="92"/>
                </a:cxn>
                <a:cxn ang="0">
                  <a:pos x="361" y="114"/>
                </a:cxn>
                <a:cxn ang="0">
                  <a:pos x="492" y="134"/>
                </a:cxn>
              </a:cxnLst>
              <a:rect l="0" t="0" r="r" b="b"/>
              <a:pathLst>
                <a:path w="776" h="206">
                  <a:moveTo>
                    <a:pt x="492" y="134"/>
                  </a:moveTo>
                  <a:lnTo>
                    <a:pt x="508" y="127"/>
                  </a:lnTo>
                  <a:lnTo>
                    <a:pt x="524" y="120"/>
                  </a:lnTo>
                  <a:lnTo>
                    <a:pt x="540" y="112"/>
                  </a:lnTo>
                  <a:lnTo>
                    <a:pt x="557" y="105"/>
                  </a:lnTo>
                  <a:lnTo>
                    <a:pt x="576" y="99"/>
                  </a:lnTo>
                  <a:lnTo>
                    <a:pt x="593" y="92"/>
                  </a:lnTo>
                  <a:lnTo>
                    <a:pt x="611" y="87"/>
                  </a:lnTo>
                  <a:lnTo>
                    <a:pt x="630" y="81"/>
                  </a:lnTo>
                  <a:lnTo>
                    <a:pt x="648" y="77"/>
                  </a:lnTo>
                  <a:lnTo>
                    <a:pt x="667" y="74"/>
                  </a:lnTo>
                  <a:lnTo>
                    <a:pt x="685" y="72"/>
                  </a:lnTo>
                  <a:lnTo>
                    <a:pt x="702" y="71"/>
                  </a:lnTo>
                  <a:lnTo>
                    <a:pt x="721" y="71"/>
                  </a:lnTo>
                  <a:lnTo>
                    <a:pt x="738" y="73"/>
                  </a:lnTo>
                  <a:lnTo>
                    <a:pt x="755" y="76"/>
                  </a:lnTo>
                  <a:lnTo>
                    <a:pt x="773" y="81"/>
                  </a:lnTo>
                  <a:lnTo>
                    <a:pt x="776" y="91"/>
                  </a:lnTo>
                  <a:lnTo>
                    <a:pt x="750" y="88"/>
                  </a:lnTo>
                  <a:lnTo>
                    <a:pt x="725" y="88"/>
                  </a:lnTo>
                  <a:lnTo>
                    <a:pt x="701" y="90"/>
                  </a:lnTo>
                  <a:lnTo>
                    <a:pt x="678" y="95"/>
                  </a:lnTo>
                  <a:lnTo>
                    <a:pt x="655" y="102"/>
                  </a:lnTo>
                  <a:lnTo>
                    <a:pt x="633" y="110"/>
                  </a:lnTo>
                  <a:lnTo>
                    <a:pt x="611" y="119"/>
                  </a:lnTo>
                  <a:lnTo>
                    <a:pt x="591" y="129"/>
                  </a:lnTo>
                  <a:lnTo>
                    <a:pt x="570" y="140"/>
                  </a:lnTo>
                  <a:lnTo>
                    <a:pt x="548" y="150"/>
                  </a:lnTo>
                  <a:lnTo>
                    <a:pt x="527" y="160"/>
                  </a:lnTo>
                  <a:lnTo>
                    <a:pt x="505" y="170"/>
                  </a:lnTo>
                  <a:lnTo>
                    <a:pt x="484" y="178"/>
                  </a:lnTo>
                  <a:lnTo>
                    <a:pt x="462" y="185"/>
                  </a:lnTo>
                  <a:lnTo>
                    <a:pt x="439" y="189"/>
                  </a:lnTo>
                  <a:lnTo>
                    <a:pt x="414" y="191"/>
                  </a:lnTo>
                  <a:lnTo>
                    <a:pt x="412" y="191"/>
                  </a:lnTo>
                  <a:lnTo>
                    <a:pt x="404" y="193"/>
                  </a:lnTo>
                  <a:lnTo>
                    <a:pt x="391" y="194"/>
                  </a:lnTo>
                  <a:lnTo>
                    <a:pt x="375" y="196"/>
                  </a:lnTo>
                  <a:lnTo>
                    <a:pt x="356" y="198"/>
                  </a:lnTo>
                  <a:lnTo>
                    <a:pt x="333" y="200"/>
                  </a:lnTo>
                  <a:lnTo>
                    <a:pt x="308" y="202"/>
                  </a:lnTo>
                  <a:lnTo>
                    <a:pt x="282" y="204"/>
                  </a:lnTo>
                  <a:lnTo>
                    <a:pt x="254" y="205"/>
                  </a:lnTo>
                  <a:lnTo>
                    <a:pt x="227" y="206"/>
                  </a:lnTo>
                  <a:lnTo>
                    <a:pt x="200" y="206"/>
                  </a:lnTo>
                  <a:lnTo>
                    <a:pt x="172" y="205"/>
                  </a:lnTo>
                  <a:lnTo>
                    <a:pt x="147" y="204"/>
                  </a:lnTo>
                  <a:lnTo>
                    <a:pt x="124" y="202"/>
                  </a:lnTo>
                  <a:lnTo>
                    <a:pt x="103" y="197"/>
                  </a:lnTo>
                  <a:lnTo>
                    <a:pt x="85" y="193"/>
                  </a:lnTo>
                  <a:lnTo>
                    <a:pt x="104" y="191"/>
                  </a:lnTo>
                  <a:lnTo>
                    <a:pt x="125" y="189"/>
                  </a:lnTo>
                  <a:lnTo>
                    <a:pt x="147" y="188"/>
                  </a:lnTo>
                  <a:lnTo>
                    <a:pt x="168" y="187"/>
                  </a:lnTo>
                  <a:lnTo>
                    <a:pt x="190" y="186"/>
                  </a:lnTo>
                  <a:lnTo>
                    <a:pt x="210" y="183"/>
                  </a:lnTo>
                  <a:lnTo>
                    <a:pt x="232" y="182"/>
                  </a:lnTo>
                  <a:lnTo>
                    <a:pt x="254" y="181"/>
                  </a:lnTo>
                  <a:lnTo>
                    <a:pt x="276" y="179"/>
                  </a:lnTo>
                  <a:lnTo>
                    <a:pt x="297" y="176"/>
                  </a:lnTo>
                  <a:lnTo>
                    <a:pt x="318" y="174"/>
                  </a:lnTo>
                  <a:lnTo>
                    <a:pt x="338" y="172"/>
                  </a:lnTo>
                  <a:lnTo>
                    <a:pt x="359" y="168"/>
                  </a:lnTo>
                  <a:lnTo>
                    <a:pt x="379" y="165"/>
                  </a:lnTo>
                  <a:lnTo>
                    <a:pt x="397" y="160"/>
                  </a:lnTo>
                  <a:lnTo>
                    <a:pt x="416" y="156"/>
                  </a:lnTo>
                  <a:lnTo>
                    <a:pt x="390" y="151"/>
                  </a:lnTo>
                  <a:lnTo>
                    <a:pt x="365" y="147"/>
                  </a:lnTo>
                  <a:lnTo>
                    <a:pt x="341" y="142"/>
                  </a:lnTo>
                  <a:lnTo>
                    <a:pt x="316" y="137"/>
                  </a:lnTo>
                  <a:lnTo>
                    <a:pt x="293" y="132"/>
                  </a:lnTo>
                  <a:lnTo>
                    <a:pt x="270" y="127"/>
                  </a:lnTo>
                  <a:lnTo>
                    <a:pt x="246" y="120"/>
                  </a:lnTo>
                  <a:lnTo>
                    <a:pt x="223" y="114"/>
                  </a:lnTo>
                  <a:lnTo>
                    <a:pt x="199" y="107"/>
                  </a:lnTo>
                  <a:lnTo>
                    <a:pt x="176" y="100"/>
                  </a:lnTo>
                  <a:lnTo>
                    <a:pt x="151" y="92"/>
                  </a:lnTo>
                  <a:lnTo>
                    <a:pt x="126" y="84"/>
                  </a:lnTo>
                  <a:lnTo>
                    <a:pt x="100" y="76"/>
                  </a:lnTo>
                  <a:lnTo>
                    <a:pt x="73" y="67"/>
                  </a:lnTo>
                  <a:lnTo>
                    <a:pt x="46" y="58"/>
                  </a:lnTo>
                  <a:lnTo>
                    <a:pt x="17" y="48"/>
                  </a:lnTo>
                  <a:lnTo>
                    <a:pt x="3" y="38"/>
                  </a:lnTo>
                  <a:lnTo>
                    <a:pt x="0" y="26"/>
                  </a:lnTo>
                  <a:lnTo>
                    <a:pt x="3" y="13"/>
                  </a:lnTo>
                  <a:lnTo>
                    <a:pt x="12" y="0"/>
                  </a:lnTo>
                  <a:lnTo>
                    <a:pt x="13" y="1"/>
                  </a:lnTo>
                  <a:lnTo>
                    <a:pt x="17" y="4"/>
                  </a:lnTo>
                  <a:lnTo>
                    <a:pt x="24" y="8"/>
                  </a:lnTo>
                  <a:lnTo>
                    <a:pt x="33" y="14"/>
                  </a:lnTo>
                  <a:lnTo>
                    <a:pt x="47" y="21"/>
                  </a:lnTo>
                  <a:lnTo>
                    <a:pt x="63" y="30"/>
                  </a:lnTo>
                  <a:lnTo>
                    <a:pt x="84" y="39"/>
                  </a:lnTo>
                  <a:lnTo>
                    <a:pt x="109" y="49"/>
                  </a:lnTo>
                  <a:lnTo>
                    <a:pt x="138" y="59"/>
                  </a:lnTo>
                  <a:lnTo>
                    <a:pt x="171" y="71"/>
                  </a:lnTo>
                  <a:lnTo>
                    <a:pt x="210" y="81"/>
                  </a:lnTo>
                  <a:lnTo>
                    <a:pt x="255" y="92"/>
                  </a:lnTo>
                  <a:lnTo>
                    <a:pt x="305" y="104"/>
                  </a:lnTo>
                  <a:lnTo>
                    <a:pt x="361" y="114"/>
                  </a:lnTo>
                  <a:lnTo>
                    <a:pt x="424" y="125"/>
                  </a:lnTo>
                  <a:lnTo>
                    <a:pt x="492" y="13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auto">
            <a:xfrm>
              <a:off x="7942263" y="2305050"/>
              <a:ext cx="374650" cy="403225"/>
            </a:xfrm>
            <a:custGeom>
              <a:avLst/>
              <a:gdLst/>
              <a:ahLst/>
              <a:cxnLst>
                <a:cxn ang="0">
                  <a:pos x="354" y="66"/>
                </a:cxn>
                <a:cxn ang="0">
                  <a:pos x="389" y="139"/>
                </a:cxn>
                <a:cxn ang="0">
                  <a:pos x="394" y="278"/>
                </a:cxn>
                <a:cxn ang="0">
                  <a:pos x="431" y="245"/>
                </a:cxn>
                <a:cxn ang="0">
                  <a:pos x="449" y="163"/>
                </a:cxn>
                <a:cxn ang="0">
                  <a:pos x="443" y="81"/>
                </a:cxn>
                <a:cxn ang="0">
                  <a:pos x="413" y="26"/>
                </a:cxn>
                <a:cxn ang="0">
                  <a:pos x="390" y="3"/>
                </a:cxn>
                <a:cxn ang="0">
                  <a:pos x="410" y="6"/>
                </a:cxn>
                <a:cxn ang="0">
                  <a:pos x="441" y="29"/>
                </a:cxn>
                <a:cxn ang="0">
                  <a:pos x="464" y="84"/>
                </a:cxn>
                <a:cxn ang="0">
                  <a:pos x="471" y="142"/>
                </a:cxn>
                <a:cxn ang="0">
                  <a:pos x="471" y="185"/>
                </a:cxn>
                <a:cxn ang="0">
                  <a:pos x="462" y="231"/>
                </a:cxn>
                <a:cxn ang="0">
                  <a:pos x="442" y="270"/>
                </a:cxn>
                <a:cxn ang="0">
                  <a:pos x="419" y="296"/>
                </a:cxn>
                <a:cxn ang="0">
                  <a:pos x="394" y="311"/>
                </a:cxn>
                <a:cxn ang="0">
                  <a:pos x="363" y="317"/>
                </a:cxn>
                <a:cxn ang="0">
                  <a:pos x="323" y="311"/>
                </a:cxn>
                <a:cxn ang="0">
                  <a:pos x="293" y="308"/>
                </a:cxn>
                <a:cxn ang="0">
                  <a:pos x="275" y="309"/>
                </a:cxn>
                <a:cxn ang="0">
                  <a:pos x="248" y="325"/>
                </a:cxn>
                <a:cxn ang="0">
                  <a:pos x="217" y="395"/>
                </a:cxn>
                <a:cxn ang="0">
                  <a:pos x="169" y="482"/>
                </a:cxn>
                <a:cxn ang="0">
                  <a:pos x="90" y="489"/>
                </a:cxn>
                <a:cxn ang="0">
                  <a:pos x="27" y="403"/>
                </a:cxn>
                <a:cxn ang="0">
                  <a:pos x="0" y="269"/>
                </a:cxn>
                <a:cxn ang="0">
                  <a:pos x="19" y="128"/>
                </a:cxn>
                <a:cxn ang="0">
                  <a:pos x="32" y="69"/>
                </a:cxn>
                <a:cxn ang="0">
                  <a:pos x="23" y="58"/>
                </a:cxn>
                <a:cxn ang="0">
                  <a:pos x="54" y="42"/>
                </a:cxn>
                <a:cxn ang="0">
                  <a:pos x="91" y="29"/>
                </a:cxn>
                <a:cxn ang="0">
                  <a:pos x="138" y="25"/>
                </a:cxn>
                <a:cxn ang="0">
                  <a:pos x="186" y="23"/>
                </a:cxn>
                <a:cxn ang="0">
                  <a:pos x="236" y="22"/>
                </a:cxn>
                <a:cxn ang="0">
                  <a:pos x="254" y="34"/>
                </a:cxn>
                <a:cxn ang="0">
                  <a:pos x="214" y="59"/>
                </a:cxn>
                <a:cxn ang="0">
                  <a:pos x="172" y="49"/>
                </a:cxn>
                <a:cxn ang="0">
                  <a:pos x="116" y="49"/>
                </a:cxn>
                <a:cxn ang="0">
                  <a:pos x="51" y="111"/>
                </a:cxn>
                <a:cxn ang="0">
                  <a:pos x="26" y="242"/>
                </a:cxn>
                <a:cxn ang="0">
                  <a:pos x="38" y="361"/>
                </a:cxn>
                <a:cxn ang="0">
                  <a:pos x="76" y="437"/>
                </a:cxn>
                <a:cxn ang="0">
                  <a:pos x="153" y="451"/>
                </a:cxn>
                <a:cxn ang="0">
                  <a:pos x="207" y="347"/>
                </a:cxn>
                <a:cxn ang="0">
                  <a:pos x="253" y="281"/>
                </a:cxn>
                <a:cxn ang="0">
                  <a:pos x="291" y="286"/>
                </a:cxn>
                <a:cxn ang="0">
                  <a:pos x="308" y="158"/>
                </a:cxn>
                <a:cxn ang="0">
                  <a:pos x="303" y="46"/>
                </a:cxn>
                <a:cxn ang="0">
                  <a:pos x="328" y="145"/>
                </a:cxn>
              </a:cxnLst>
              <a:rect l="0" t="0" r="r" b="b"/>
              <a:pathLst>
                <a:path w="472" h="508">
                  <a:moveTo>
                    <a:pt x="366" y="291"/>
                  </a:moveTo>
                  <a:lnTo>
                    <a:pt x="368" y="216"/>
                  </a:lnTo>
                  <a:lnTo>
                    <a:pt x="363" y="137"/>
                  </a:lnTo>
                  <a:lnTo>
                    <a:pt x="354" y="66"/>
                  </a:lnTo>
                  <a:lnTo>
                    <a:pt x="345" y="12"/>
                  </a:lnTo>
                  <a:lnTo>
                    <a:pt x="364" y="17"/>
                  </a:lnTo>
                  <a:lnTo>
                    <a:pt x="380" y="74"/>
                  </a:lnTo>
                  <a:lnTo>
                    <a:pt x="389" y="139"/>
                  </a:lnTo>
                  <a:lnTo>
                    <a:pt x="390" y="208"/>
                  </a:lnTo>
                  <a:lnTo>
                    <a:pt x="387" y="279"/>
                  </a:lnTo>
                  <a:lnTo>
                    <a:pt x="389" y="279"/>
                  </a:lnTo>
                  <a:lnTo>
                    <a:pt x="394" y="278"/>
                  </a:lnTo>
                  <a:lnTo>
                    <a:pt x="402" y="276"/>
                  </a:lnTo>
                  <a:lnTo>
                    <a:pt x="411" y="270"/>
                  </a:lnTo>
                  <a:lnTo>
                    <a:pt x="421" y="259"/>
                  </a:lnTo>
                  <a:lnTo>
                    <a:pt x="431" y="245"/>
                  </a:lnTo>
                  <a:lnTo>
                    <a:pt x="439" y="224"/>
                  </a:lnTo>
                  <a:lnTo>
                    <a:pt x="446" y="195"/>
                  </a:lnTo>
                  <a:lnTo>
                    <a:pt x="447" y="180"/>
                  </a:lnTo>
                  <a:lnTo>
                    <a:pt x="449" y="163"/>
                  </a:lnTo>
                  <a:lnTo>
                    <a:pt x="449" y="144"/>
                  </a:lnTo>
                  <a:lnTo>
                    <a:pt x="449" y="125"/>
                  </a:lnTo>
                  <a:lnTo>
                    <a:pt x="448" y="102"/>
                  </a:lnTo>
                  <a:lnTo>
                    <a:pt x="443" y="81"/>
                  </a:lnTo>
                  <a:lnTo>
                    <a:pt x="436" y="64"/>
                  </a:lnTo>
                  <a:lnTo>
                    <a:pt x="428" y="48"/>
                  </a:lnTo>
                  <a:lnTo>
                    <a:pt x="421" y="36"/>
                  </a:lnTo>
                  <a:lnTo>
                    <a:pt x="413" y="26"/>
                  </a:lnTo>
                  <a:lnTo>
                    <a:pt x="406" y="18"/>
                  </a:lnTo>
                  <a:lnTo>
                    <a:pt x="401" y="12"/>
                  </a:lnTo>
                  <a:lnTo>
                    <a:pt x="394" y="6"/>
                  </a:lnTo>
                  <a:lnTo>
                    <a:pt x="390" y="3"/>
                  </a:lnTo>
                  <a:lnTo>
                    <a:pt x="387" y="2"/>
                  </a:lnTo>
                  <a:lnTo>
                    <a:pt x="386" y="0"/>
                  </a:lnTo>
                  <a:lnTo>
                    <a:pt x="398" y="3"/>
                  </a:lnTo>
                  <a:lnTo>
                    <a:pt x="410" y="6"/>
                  </a:lnTo>
                  <a:lnTo>
                    <a:pt x="419" y="10"/>
                  </a:lnTo>
                  <a:lnTo>
                    <a:pt x="427" y="15"/>
                  </a:lnTo>
                  <a:lnTo>
                    <a:pt x="435" y="22"/>
                  </a:lnTo>
                  <a:lnTo>
                    <a:pt x="441" y="29"/>
                  </a:lnTo>
                  <a:lnTo>
                    <a:pt x="447" y="37"/>
                  </a:lnTo>
                  <a:lnTo>
                    <a:pt x="451" y="46"/>
                  </a:lnTo>
                  <a:lnTo>
                    <a:pt x="458" y="65"/>
                  </a:lnTo>
                  <a:lnTo>
                    <a:pt x="464" y="84"/>
                  </a:lnTo>
                  <a:lnTo>
                    <a:pt x="467" y="104"/>
                  </a:lnTo>
                  <a:lnTo>
                    <a:pt x="470" y="125"/>
                  </a:lnTo>
                  <a:lnTo>
                    <a:pt x="471" y="133"/>
                  </a:lnTo>
                  <a:lnTo>
                    <a:pt x="471" y="142"/>
                  </a:lnTo>
                  <a:lnTo>
                    <a:pt x="472" y="150"/>
                  </a:lnTo>
                  <a:lnTo>
                    <a:pt x="472" y="159"/>
                  </a:lnTo>
                  <a:lnTo>
                    <a:pt x="472" y="172"/>
                  </a:lnTo>
                  <a:lnTo>
                    <a:pt x="471" y="185"/>
                  </a:lnTo>
                  <a:lnTo>
                    <a:pt x="470" y="196"/>
                  </a:lnTo>
                  <a:lnTo>
                    <a:pt x="467" y="208"/>
                  </a:lnTo>
                  <a:lnTo>
                    <a:pt x="465" y="219"/>
                  </a:lnTo>
                  <a:lnTo>
                    <a:pt x="462" y="231"/>
                  </a:lnTo>
                  <a:lnTo>
                    <a:pt x="457" y="241"/>
                  </a:lnTo>
                  <a:lnTo>
                    <a:pt x="452" y="251"/>
                  </a:lnTo>
                  <a:lnTo>
                    <a:pt x="448" y="261"/>
                  </a:lnTo>
                  <a:lnTo>
                    <a:pt x="442" y="270"/>
                  </a:lnTo>
                  <a:lnTo>
                    <a:pt x="436" y="278"/>
                  </a:lnTo>
                  <a:lnTo>
                    <a:pt x="431" y="286"/>
                  </a:lnTo>
                  <a:lnTo>
                    <a:pt x="425" y="292"/>
                  </a:lnTo>
                  <a:lnTo>
                    <a:pt x="419" y="296"/>
                  </a:lnTo>
                  <a:lnTo>
                    <a:pt x="413" y="301"/>
                  </a:lnTo>
                  <a:lnTo>
                    <a:pt x="407" y="304"/>
                  </a:lnTo>
                  <a:lnTo>
                    <a:pt x="401" y="308"/>
                  </a:lnTo>
                  <a:lnTo>
                    <a:pt x="394" y="311"/>
                  </a:lnTo>
                  <a:lnTo>
                    <a:pt x="387" y="314"/>
                  </a:lnTo>
                  <a:lnTo>
                    <a:pt x="380" y="316"/>
                  </a:lnTo>
                  <a:lnTo>
                    <a:pt x="372" y="317"/>
                  </a:lnTo>
                  <a:lnTo>
                    <a:pt x="363" y="317"/>
                  </a:lnTo>
                  <a:lnTo>
                    <a:pt x="353" y="317"/>
                  </a:lnTo>
                  <a:lnTo>
                    <a:pt x="343" y="316"/>
                  </a:lnTo>
                  <a:lnTo>
                    <a:pt x="333" y="314"/>
                  </a:lnTo>
                  <a:lnTo>
                    <a:pt x="323" y="311"/>
                  </a:lnTo>
                  <a:lnTo>
                    <a:pt x="313" y="310"/>
                  </a:lnTo>
                  <a:lnTo>
                    <a:pt x="304" y="309"/>
                  </a:lnTo>
                  <a:lnTo>
                    <a:pt x="299" y="308"/>
                  </a:lnTo>
                  <a:lnTo>
                    <a:pt x="293" y="308"/>
                  </a:lnTo>
                  <a:lnTo>
                    <a:pt x="289" y="308"/>
                  </a:lnTo>
                  <a:lnTo>
                    <a:pt x="284" y="308"/>
                  </a:lnTo>
                  <a:lnTo>
                    <a:pt x="280" y="308"/>
                  </a:lnTo>
                  <a:lnTo>
                    <a:pt x="275" y="309"/>
                  </a:lnTo>
                  <a:lnTo>
                    <a:pt x="270" y="310"/>
                  </a:lnTo>
                  <a:lnTo>
                    <a:pt x="266" y="311"/>
                  </a:lnTo>
                  <a:lnTo>
                    <a:pt x="257" y="317"/>
                  </a:lnTo>
                  <a:lnTo>
                    <a:pt x="248" y="325"/>
                  </a:lnTo>
                  <a:lnTo>
                    <a:pt x="242" y="335"/>
                  </a:lnTo>
                  <a:lnTo>
                    <a:pt x="235" y="349"/>
                  </a:lnTo>
                  <a:lnTo>
                    <a:pt x="227" y="371"/>
                  </a:lnTo>
                  <a:lnTo>
                    <a:pt x="217" y="395"/>
                  </a:lnTo>
                  <a:lnTo>
                    <a:pt x="207" y="418"/>
                  </a:lnTo>
                  <a:lnTo>
                    <a:pt x="197" y="441"/>
                  </a:lnTo>
                  <a:lnTo>
                    <a:pt x="184" y="462"/>
                  </a:lnTo>
                  <a:lnTo>
                    <a:pt x="169" y="482"/>
                  </a:lnTo>
                  <a:lnTo>
                    <a:pt x="151" y="497"/>
                  </a:lnTo>
                  <a:lnTo>
                    <a:pt x="130" y="508"/>
                  </a:lnTo>
                  <a:lnTo>
                    <a:pt x="109" y="500"/>
                  </a:lnTo>
                  <a:lnTo>
                    <a:pt x="90" y="489"/>
                  </a:lnTo>
                  <a:lnTo>
                    <a:pt x="71" y="473"/>
                  </a:lnTo>
                  <a:lnTo>
                    <a:pt x="55" y="453"/>
                  </a:lnTo>
                  <a:lnTo>
                    <a:pt x="40" y="430"/>
                  </a:lnTo>
                  <a:lnTo>
                    <a:pt x="27" y="403"/>
                  </a:lnTo>
                  <a:lnTo>
                    <a:pt x="17" y="374"/>
                  </a:lnTo>
                  <a:lnTo>
                    <a:pt x="8" y="339"/>
                  </a:lnTo>
                  <a:lnTo>
                    <a:pt x="2" y="304"/>
                  </a:lnTo>
                  <a:lnTo>
                    <a:pt x="0" y="269"/>
                  </a:lnTo>
                  <a:lnTo>
                    <a:pt x="1" y="233"/>
                  </a:lnTo>
                  <a:lnTo>
                    <a:pt x="4" y="197"/>
                  </a:lnTo>
                  <a:lnTo>
                    <a:pt x="10" y="163"/>
                  </a:lnTo>
                  <a:lnTo>
                    <a:pt x="19" y="128"/>
                  </a:lnTo>
                  <a:lnTo>
                    <a:pt x="32" y="96"/>
                  </a:lnTo>
                  <a:lnTo>
                    <a:pt x="47" y="66"/>
                  </a:lnTo>
                  <a:lnTo>
                    <a:pt x="39" y="66"/>
                  </a:lnTo>
                  <a:lnTo>
                    <a:pt x="32" y="69"/>
                  </a:lnTo>
                  <a:lnTo>
                    <a:pt x="24" y="74"/>
                  </a:lnTo>
                  <a:lnTo>
                    <a:pt x="16" y="74"/>
                  </a:lnTo>
                  <a:lnTo>
                    <a:pt x="18" y="65"/>
                  </a:lnTo>
                  <a:lnTo>
                    <a:pt x="23" y="58"/>
                  </a:lnTo>
                  <a:lnTo>
                    <a:pt x="30" y="52"/>
                  </a:lnTo>
                  <a:lnTo>
                    <a:pt x="38" y="49"/>
                  </a:lnTo>
                  <a:lnTo>
                    <a:pt x="46" y="45"/>
                  </a:lnTo>
                  <a:lnTo>
                    <a:pt x="54" y="42"/>
                  </a:lnTo>
                  <a:lnTo>
                    <a:pt x="62" y="38"/>
                  </a:lnTo>
                  <a:lnTo>
                    <a:pt x="69" y="34"/>
                  </a:lnTo>
                  <a:lnTo>
                    <a:pt x="80" y="31"/>
                  </a:lnTo>
                  <a:lnTo>
                    <a:pt x="91" y="29"/>
                  </a:lnTo>
                  <a:lnTo>
                    <a:pt x="102" y="28"/>
                  </a:lnTo>
                  <a:lnTo>
                    <a:pt x="115" y="26"/>
                  </a:lnTo>
                  <a:lnTo>
                    <a:pt x="126" y="25"/>
                  </a:lnTo>
                  <a:lnTo>
                    <a:pt x="138" y="25"/>
                  </a:lnTo>
                  <a:lnTo>
                    <a:pt x="151" y="23"/>
                  </a:lnTo>
                  <a:lnTo>
                    <a:pt x="162" y="23"/>
                  </a:lnTo>
                  <a:lnTo>
                    <a:pt x="175" y="23"/>
                  </a:lnTo>
                  <a:lnTo>
                    <a:pt x="186" y="23"/>
                  </a:lnTo>
                  <a:lnTo>
                    <a:pt x="199" y="23"/>
                  </a:lnTo>
                  <a:lnTo>
                    <a:pt x="212" y="23"/>
                  </a:lnTo>
                  <a:lnTo>
                    <a:pt x="223" y="22"/>
                  </a:lnTo>
                  <a:lnTo>
                    <a:pt x="236" y="22"/>
                  </a:lnTo>
                  <a:lnTo>
                    <a:pt x="247" y="22"/>
                  </a:lnTo>
                  <a:lnTo>
                    <a:pt x="260" y="21"/>
                  </a:lnTo>
                  <a:lnTo>
                    <a:pt x="259" y="27"/>
                  </a:lnTo>
                  <a:lnTo>
                    <a:pt x="254" y="34"/>
                  </a:lnTo>
                  <a:lnTo>
                    <a:pt x="246" y="41"/>
                  </a:lnTo>
                  <a:lnTo>
                    <a:pt x="237" y="48"/>
                  </a:lnTo>
                  <a:lnTo>
                    <a:pt x="225" y="55"/>
                  </a:lnTo>
                  <a:lnTo>
                    <a:pt x="214" y="59"/>
                  </a:lnTo>
                  <a:lnTo>
                    <a:pt x="204" y="63"/>
                  </a:lnTo>
                  <a:lnTo>
                    <a:pt x="195" y="61"/>
                  </a:lnTo>
                  <a:lnTo>
                    <a:pt x="185" y="53"/>
                  </a:lnTo>
                  <a:lnTo>
                    <a:pt x="172" y="49"/>
                  </a:lnTo>
                  <a:lnTo>
                    <a:pt x="159" y="46"/>
                  </a:lnTo>
                  <a:lnTo>
                    <a:pt x="145" y="45"/>
                  </a:lnTo>
                  <a:lnTo>
                    <a:pt x="130" y="46"/>
                  </a:lnTo>
                  <a:lnTo>
                    <a:pt x="116" y="49"/>
                  </a:lnTo>
                  <a:lnTo>
                    <a:pt x="102" y="52"/>
                  </a:lnTo>
                  <a:lnTo>
                    <a:pt x="91" y="57"/>
                  </a:lnTo>
                  <a:lnTo>
                    <a:pt x="68" y="83"/>
                  </a:lnTo>
                  <a:lnTo>
                    <a:pt x="51" y="111"/>
                  </a:lnTo>
                  <a:lnTo>
                    <a:pt x="40" y="141"/>
                  </a:lnTo>
                  <a:lnTo>
                    <a:pt x="32" y="172"/>
                  </a:lnTo>
                  <a:lnTo>
                    <a:pt x="27" y="207"/>
                  </a:lnTo>
                  <a:lnTo>
                    <a:pt x="26" y="242"/>
                  </a:lnTo>
                  <a:lnTo>
                    <a:pt x="26" y="279"/>
                  </a:lnTo>
                  <a:lnTo>
                    <a:pt x="26" y="319"/>
                  </a:lnTo>
                  <a:lnTo>
                    <a:pt x="32" y="340"/>
                  </a:lnTo>
                  <a:lnTo>
                    <a:pt x="38" y="361"/>
                  </a:lnTo>
                  <a:lnTo>
                    <a:pt x="45" y="380"/>
                  </a:lnTo>
                  <a:lnTo>
                    <a:pt x="53" y="400"/>
                  </a:lnTo>
                  <a:lnTo>
                    <a:pt x="63" y="420"/>
                  </a:lnTo>
                  <a:lnTo>
                    <a:pt x="76" y="437"/>
                  </a:lnTo>
                  <a:lnTo>
                    <a:pt x="92" y="453"/>
                  </a:lnTo>
                  <a:lnTo>
                    <a:pt x="113" y="467"/>
                  </a:lnTo>
                  <a:lnTo>
                    <a:pt x="134" y="463"/>
                  </a:lnTo>
                  <a:lnTo>
                    <a:pt x="153" y="451"/>
                  </a:lnTo>
                  <a:lnTo>
                    <a:pt x="168" y="430"/>
                  </a:lnTo>
                  <a:lnTo>
                    <a:pt x="182" y="405"/>
                  </a:lnTo>
                  <a:lnTo>
                    <a:pt x="194" y="376"/>
                  </a:lnTo>
                  <a:lnTo>
                    <a:pt x="207" y="347"/>
                  </a:lnTo>
                  <a:lnTo>
                    <a:pt x="222" y="321"/>
                  </a:lnTo>
                  <a:lnTo>
                    <a:pt x="238" y="299"/>
                  </a:lnTo>
                  <a:lnTo>
                    <a:pt x="245" y="287"/>
                  </a:lnTo>
                  <a:lnTo>
                    <a:pt x="253" y="281"/>
                  </a:lnTo>
                  <a:lnTo>
                    <a:pt x="262" y="280"/>
                  </a:lnTo>
                  <a:lnTo>
                    <a:pt x="273" y="281"/>
                  </a:lnTo>
                  <a:lnTo>
                    <a:pt x="282" y="284"/>
                  </a:lnTo>
                  <a:lnTo>
                    <a:pt x="291" y="286"/>
                  </a:lnTo>
                  <a:lnTo>
                    <a:pt x="300" y="286"/>
                  </a:lnTo>
                  <a:lnTo>
                    <a:pt x="308" y="281"/>
                  </a:lnTo>
                  <a:lnTo>
                    <a:pt x="308" y="220"/>
                  </a:lnTo>
                  <a:lnTo>
                    <a:pt x="308" y="158"/>
                  </a:lnTo>
                  <a:lnTo>
                    <a:pt x="305" y="99"/>
                  </a:lnTo>
                  <a:lnTo>
                    <a:pt x="297" y="43"/>
                  </a:lnTo>
                  <a:lnTo>
                    <a:pt x="298" y="43"/>
                  </a:lnTo>
                  <a:lnTo>
                    <a:pt x="303" y="46"/>
                  </a:lnTo>
                  <a:lnTo>
                    <a:pt x="310" y="55"/>
                  </a:lnTo>
                  <a:lnTo>
                    <a:pt x="316" y="72"/>
                  </a:lnTo>
                  <a:lnTo>
                    <a:pt x="322" y="102"/>
                  </a:lnTo>
                  <a:lnTo>
                    <a:pt x="328" y="145"/>
                  </a:lnTo>
                  <a:lnTo>
                    <a:pt x="330" y="207"/>
                  </a:lnTo>
                  <a:lnTo>
                    <a:pt x="329" y="288"/>
                  </a:lnTo>
                  <a:lnTo>
                    <a:pt x="366" y="29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19"/>
            <p:cNvSpPr>
              <a:spLocks/>
            </p:cNvSpPr>
            <p:nvPr/>
          </p:nvSpPr>
          <p:spPr bwMode="auto">
            <a:xfrm>
              <a:off x="7820026" y="2360613"/>
              <a:ext cx="173038" cy="352425"/>
            </a:xfrm>
            <a:custGeom>
              <a:avLst/>
              <a:gdLst/>
              <a:ahLst/>
              <a:cxnLst>
                <a:cxn ang="0">
                  <a:pos x="30" y="234"/>
                </a:cxn>
                <a:cxn ang="0">
                  <a:pos x="35" y="254"/>
                </a:cxn>
                <a:cxn ang="0">
                  <a:pos x="41" y="274"/>
                </a:cxn>
                <a:cxn ang="0">
                  <a:pos x="47" y="292"/>
                </a:cxn>
                <a:cxn ang="0">
                  <a:pos x="56" y="308"/>
                </a:cxn>
                <a:cxn ang="0">
                  <a:pos x="65" y="325"/>
                </a:cxn>
                <a:cxn ang="0">
                  <a:pos x="75" y="340"/>
                </a:cxn>
                <a:cxn ang="0">
                  <a:pos x="86" y="353"/>
                </a:cxn>
                <a:cxn ang="0">
                  <a:pos x="98" y="367"/>
                </a:cxn>
                <a:cxn ang="0">
                  <a:pos x="111" y="379"/>
                </a:cxn>
                <a:cxn ang="0">
                  <a:pos x="125" y="390"/>
                </a:cxn>
                <a:cxn ang="0">
                  <a:pos x="139" y="401"/>
                </a:cxn>
                <a:cxn ang="0">
                  <a:pos x="153" y="410"/>
                </a:cxn>
                <a:cxn ang="0">
                  <a:pos x="170" y="418"/>
                </a:cxn>
                <a:cxn ang="0">
                  <a:pos x="186" y="426"/>
                </a:cxn>
                <a:cxn ang="0">
                  <a:pos x="202" y="433"/>
                </a:cxn>
                <a:cxn ang="0">
                  <a:pos x="218" y="440"/>
                </a:cxn>
                <a:cxn ang="0">
                  <a:pos x="200" y="443"/>
                </a:cxn>
                <a:cxn ang="0">
                  <a:pos x="180" y="442"/>
                </a:cxn>
                <a:cxn ang="0">
                  <a:pos x="159" y="439"/>
                </a:cxn>
                <a:cxn ang="0">
                  <a:pos x="137" y="430"/>
                </a:cxn>
                <a:cxn ang="0">
                  <a:pos x="115" y="419"/>
                </a:cxn>
                <a:cxn ang="0">
                  <a:pos x="95" y="405"/>
                </a:cxn>
                <a:cxn ang="0">
                  <a:pos x="73" y="388"/>
                </a:cxn>
                <a:cxn ang="0">
                  <a:pos x="53" y="367"/>
                </a:cxn>
                <a:cxn ang="0">
                  <a:pos x="36" y="344"/>
                </a:cxn>
                <a:cxn ang="0">
                  <a:pos x="21" y="318"/>
                </a:cxn>
                <a:cxn ang="0">
                  <a:pos x="11" y="290"/>
                </a:cxn>
                <a:cxn ang="0">
                  <a:pos x="4" y="260"/>
                </a:cxn>
                <a:cxn ang="0">
                  <a:pos x="0" y="229"/>
                </a:cxn>
                <a:cxn ang="0">
                  <a:pos x="1" y="199"/>
                </a:cxn>
                <a:cxn ang="0">
                  <a:pos x="7" y="168"/>
                </a:cxn>
                <a:cxn ang="0">
                  <a:pos x="18" y="138"/>
                </a:cxn>
                <a:cxn ang="0">
                  <a:pos x="28" y="118"/>
                </a:cxn>
                <a:cxn ang="0">
                  <a:pos x="39" y="99"/>
                </a:cxn>
                <a:cxn ang="0">
                  <a:pos x="53" y="82"/>
                </a:cxn>
                <a:cxn ang="0">
                  <a:pos x="68" y="63"/>
                </a:cxn>
                <a:cxn ang="0">
                  <a:pos x="83" y="46"/>
                </a:cxn>
                <a:cxn ang="0">
                  <a:pos x="99" y="30"/>
                </a:cxn>
                <a:cxn ang="0">
                  <a:pos x="117" y="15"/>
                </a:cxn>
                <a:cxn ang="0">
                  <a:pos x="135" y="0"/>
                </a:cxn>
                <a:cxn ang="0">
                  <a:pos x="130" y="7"/>
                </a:cxn>
                <a:cxn ang="0">
                  <a:pos x="118" y="24"/>
                </a:cxn>
                <a:cxn ang="0">
                  <a:pos x="99" y="50"/>
                </a:cxn>
                <a:cxn ang="0">
                  <a:pos x="79" y="84"/>
                </a:cxn>
                <a:cxn ang="0">
                  <a:pos x="58" y="121"/>
                </a:cxn>
                <a:cxn ang="0">
                  <a:pos x="41" y="160"/>
                </a:cxn>
                <a:cxn ang="0">
                  <a:pos x="30" y="198"/>
                </a:cxn>
                <a:cxn ang="0">
                  <a:pos x="30" y="234"/>
                </a:cxn>
              </a:cxnLst>
              <a:rect l="0" t="0" r="r" b="b"/>
              <a:pathLst>
                <a:path w="218" h="443">
                  <a:moveTo>
                    <a:pt x="30" y="234"/>
                  </a:moveTo>
                  <a:lnTo>
                    <a:pt x="35" y="254"/>
                  </a:lnTo>
                  <a:lnTo>
                    <a:pt x="41" y="274"/>
                  </a:lnTo>
                  <a:lnTo>
                    <a:pt x="47" y="292"/>
                  </a:lnTo>
                  <a:lnTo>
                    <a:pt x="56" y="308"/>
                  </a:lnTo>
                  <a:lnTo>
                    <a:pt x="65" y="325"/>
                  </a:lnTo>
                  <a:lnTo>
                    <a:pt x="75" y="340"/>
                  </a:lnTo>
                  <a:lnTo>
                    <a:pt x="86" y="353"/>
                  </a:lnTo>
                  <a:lnTo>
                    <a:pt x="98" y="367"/>
                  </a:lnTo>
                  <a:lnTo>
                    <a:pt x="111" y="379"/>
                  </a:lnTo>
                  <a:lnTo>
                    <a:pt x="125" y="390"/>
                  </a:lnTo>
                  <a:lnTo>
                    <a:pt x="139" y="401"/>
                  </a:lnTo>
                  <a:lnTo>
                    <a:pt x="153" y="410"/>
                  </a:lnTo>
                  <a:lnTo>
                    <a:pt x="170" y="418"/>
                  </a:lnTo>
                  <a:lnTo>
                    <a:pt x="186" y="426"/>
                  </a:lnTo>
                  <a:lnTo>
                    <a:pt x="202" y="433"/>
                  </a:lnTo>
                  <a:lnTo>
                    <a:pt x="218" y="440"/>
                  </a:lnTo>
                  <a:lnTo>
                    <a:pt x="200" y="443"/>
                  </a:lnTo>
                  <a:lnTo>
                    <a:pt x="180" y="442"/>
                  </a:lnTo>
                  <a:lnTo>
                    <a:pt x="159" y="439"/>
                  </a:lnTo>
                  <a:lnTo>
                    <a:pt x="137" y="430"/>
                  </a:lnTo>
                  <a:lnTo>
                    <a:pt x="115" y="419"/>
                  </a:lnTo>
                  <a:lnTo>
                    <a:pt x="95" y="405"/>
                  </a:lnTo>
                  <a:lnTo>
                    <a:pt x="73" y="388"/>
                  </a:lnTo>
                  <a:lnTo>
                    <a:pt x="53" y="367"/>
                  </a:lnTo>
                  <a:lnTo>
                    <a:pt x="36" y="344"/>
                  </a:lnTo>
                  <a:lnTo>
                    <a:pt x="21" y="318"/>
                  </a:lnTo>
                  <a:lnTo>
                    <a:pt x="11" y="290"/>
                  </a:lnTo>
                  <a:lnTo>
                    <a:pt x="4" y="260"/>
                  </a:lnTo>
                  <a:lnTo>
                    <a:pt x="0" y="229"/>
                  </a:lnTo>
                  <a:lnTo>
                    <a:pt x="1" y="199"/>
                  </a:lnTo>
                  <a:lnTo>
                    <a:pt x="7" y="168"/>
                  </a:lnTo>
                  <a:lnTo>
                    <a:pt x="18" y="138"/>
                  </a:lnTo>
                  <a:lnTo>
                    <a:pt x="28" y="118"/>
                  </a:lnTo>
                  <a:lnTo>
                    <a:pt x="39" y="99"/>
                  </a:lnTo>
                  <a:lnTo>
                    <a:pt x="53" y="82"/>
                  </a:lnTo>
                  <a:lnTo>
                    <a:pt x="68" y="63"/>
                  </a:lnTo>
                  <a:lnTo>
                    <a:pt x="83" y="46"/>
                  </a:lnTo>
                  <a:lnTo>
                    <a:pt x="99" y="30"/>
                  </a:lnTo>
                  <a:lnTo>
                    <a:pt x="117" y="15"/>
                  </a:lnTo>
                  <a:lnTo>
                    <a:pt x="135" y="0"/>
                  </a:lnTo>
                  <a:lnTo>
                    <a:pt x="130" y="7"/>
                  </a:lnTo>
                  <a:lnTo>
                    <a:pt x="118" y="24"/>
                  </a:lnTo>
                  <a:lnTo>
                    <a:pt x="99" y="50"/>
                  </a:lnTo>
                  <a:lnTo>
                    <a:pt x="79" y="84"/>
                  </a:lnTo>
                  <a:lnTo>
                    <a:pt x="58" y="121"/>
                  </a:lnTo>
                  <a:lnTo>
                    <a:pt x="41" y="160"/>
                  </a:lnTo>
                  <a:lnTo>
                    <a:pt x="30" y="198"/>
                  </a:lnTo>
                  <a:lnTo>
                    <a:pt x="30" y="23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0"/>
            <p:cNvSpPr>
              <a:spLocks/>
            </p:cNvSpPr>
            <p:nvPr/>
          </p:nvSpPr>
          <p:spPr bwMode="auto">
            <a:xfrm>
              <a:off x="8018463" y="2389188"/>
              <a:ext cx="77788" cy="69850"/>
            </a:xfrm>
            <a:custGeom>
              <a:avLst/>
              <a:gdLst/>
              <a:ahLst/>
              <a:cxnLst>
                <a:cxn ang="0">
                  <a:pos x="96" y="74"/>
                </a:cxn>
                <a:cxn ang="0">
                  <a:pos x="98" y="78"/>
                </a:cxn>
                <a:cxn ang="0">
                  <a:pos x="97" y="81"/>
                </a:cxn>
                <a:cxn ang="0">
                  <a:pos x="95" y="85"/>
                </a:cxn>
                <a:cxn ang="0">
                  <a:pos x="94" y="88"/>
                </a:cxn>
                <a:cxn ang="0">
                  <a:pos x="82" y="82"/>
                </a:cxn>
                <a:cxn ang="0">
                  <a:pos x="71" y="75"/>
                </a:cxn>
                <a:cxn ang="0">
                  <a:pos x="59" y="68"/>
                </a:cxn>
                <a:cxn ang="0">
                  <a:pos x="48" y="59"/>
                </a:cxn>
                <a:cxn ang="0">
                  <a:pos x="36" y="50"/>
                </a:cxn>
                <a:cxn ang="0">
                  <a:pos x="24" y="38"/>
                </a:cxn>
                <a:cxn ang="0">
                  <a:pos x="12" y="26"/>
                </a:cxn>
                <a:cxn ang="0">
                  <a:pos x="0" y="12"/>
                </a:cxn>
                <a:cxn ang="0">
                  <a:pos x="3" y="0"/>
                </a:cxn>
                <a:cxn ang="0">
                  <a:pos x="12" y="7"/>
                </a:cxn>
                <a:cxn ang="0">
                  <a:pos x="22" y="15"/>
                </a:cxn>
                <a:cxn ang="0">
                  <a:pos x="33" y="25"/>
                </a:cxn>
                <a:cxn ang="0">
                  <a:pos x="44" y="35"/>
                </a:cxn>
                <a:cxn ang="0">
                  <a:pos x="57" y="47"/>
                </a:cxn>
                <a:cxn ang="0">
                  <a:pos x="69" y="57"/>
                </a:cxn>
                <a:cxn ang="0">
                  <a:pos x="82" y="66"/>
                </a:cxn>
                <a:cxn ang="0">
                  <a:pos x="96" y="74"/>
                </a:cxn>
              </a:cxnLst>
              <a:rect l="0" t="0" r="r" b="b"/>
              <a:pathLst>
                <a:path w="98" h="88">
                  <a:moveTo>
                    <a:pt x="96" y="74"/>
                  </a:moveTo>
                  <a:lnTo>
                    <a:pt x="98" y="78"/>
                  </a:lnTo>
                  <a:lnTo>
                    <a:pt x="97" y="81"/>
                  </a:lnTo>
                  <a:lnTo>
                    <a:pt x="95" y="85"/>
                  </a:lnTo>
                  <a:lnTo>
                    <a:pt x="94" y="88"/>
                  </a:lnTo>
                  <a:lnTo>
                    <a:pt x="82" y="82"/>
                  </a:lnTo>
                  <a:lnTo>
                    <a:pt x="71" y="75"/>
                  </a:lnTo>
                  <a:lnTo>
                    <a:pt x="59" y="68"/>
                  </a:lnTo>
                  <a:lnTo>
                    <a:pt x="48" y="59"/>
                  </a:lnTo>
                  <a:lnTo>
                    <a:pt x="36" y="50"/>
                  </a:lnTo>
                  <a:lnTo>
                    <a:pt x="24" y="38"/>
                  </a:lnTo>
                  <a:lnTo>
                    <a:pt x="12" y="26"/>
                  </a:lnTo>
                  <a:lnTo>
                    <a:pt x="0" y="12"/>
                  </a:lnTo>
                  <a:lnTo>
                    <a:pt x="3" y="0"/>
                  </a:lnTo>
                  <a:lnTo>
                    <a:pt x="12" y="7"/>
                  </a:lnTo>
                  <a:lnTo>
                    <a:pt x="22" y="15"/>
                  </a:lnTo>
                  <a:lnTo>
                    <a:pt x="33" y="25"/>
                  </a:lnTo>
                  <a:lnTo>
                    <a:pt x="44" y="35"/>
                  </a:lnTo>
                  <a:lnTo>
                    <a:pt x="57" y="47"/>
                  </a:lnTo>
                  <a:lnTo>
                    <a:pt x="69" y="57"/>
                  </a:lnTo>
                  <a:lnTo>
                    <a:pt x="82" y="66"/>
                  </a:lnTo>
                  <a:lnTo>
                    <a:pt x="96" y="7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1"/>
            <p:cNvSpPr>
              <a:spLocks/>
            </p:cNvSpPr>
            <p:nvPr/>
          </p:nvSpPr>
          <p:spPr bwMode="auto">
            <a:xfrm>
              <a:off x="8069263" y="2379663"/>
              <a:ext cx="77788" cy="68263"/>
            </a:xfrm>
            <a:custGeom>
              <a:avLst/>
              <a:gdLst/>
              <a:ahLst/>
              <a:cxnLst>
                <a:cxn ang="0">
                  <a:pos x="95" y="72"/>
                </a:cxn>
                <a:cxn ang="0">
                  <a:pos x="98" y="76"/>
                </a:cxn>
                <a:cxn ang="0">
                  <a:pos x="97" y="78"/>
                </a:cxn>
                <a:cxn ang="0">
                  <a:pos x="94" y="82"/>
                </a:cxn>
                <a:cxn ang="0">
                  <a:pos x="93" y="85"/>
                </a:cxn>
                <a:cxn ang="0">
                  <a:pos x="82" y="79"/>
                </a:cxn>
                <a:cxn ang="0">
                  <a:pos x="70" y="74"/>
                </a:cxn>
                <a:cxn ang="0">
                  <a:pos x="59" y="65"/>
                </a:cxn>
                <a:cxn ang="0">
                  <a:pos x="47" y="57"/>
                </a:cxn>
                <a:cxn ang="0">
                  <a:pos x="35" y="47"/>
                </a:cxn>
                <a:cxn ang="0">
                  <a:pos x="24" y="36"/>
                </a:cxn>
                <a:cxn ang="0">
                  <a:pos x="11" y="23"/>
                </a:cxn>
                <a:cxn ang="0">
                  <a:pos x="0" y="9"/>
                </a:cxn>
                <a:cxn ang="0">
                  <a:pos x="2" y="0"/>
                </a:cxn>
                <a:cxn ang="0">
                  <a:pos x="11" y="6"/>
                </a:cxn>
                <a:cxn ang="0">
                  <a:pos x="22" y="14"/>
                </a:cxn>
                <a:cxn ang="0">
                  <a:pos x="33" y="23"/>
                </a:cxn>
                <a:cxn ang="0">
                  <a:pos x="45" y="33"/>
                </a:cxn>
                <a:cxn ang="0">
                  <a:pos x="56" y="45"/>
                </a:cxn>
                <a:cxn ang="0">
                  <a:pos x="70" y="55"/>
                </a:cxn>
                <a:cxn ang="0">
                  <a:pos x="83" y="64"/>
                </a:cxn>
                <a:cxn ang="0">
                  <a:pos x="95" y="72"/>
                </a:cxn>
              </a:cxnLst>
              <a:rect l="0" t="0" r="r" b="b"/>
              <a:pathLst>
                <a:path w="98" h="85">
                  <a:moveTo>
                    <a:pt x="95" y="72"/>
                  </a:moveTo>
                  <a:lnTo>
                    <a:pt x="98" y="76"/>
                  </a:lnTo>
                  <a:lnTo>
                    <a:pt x="97" y="78"/>
                  </a:lnTo>
                  <a:lnTo>
                    <a:pt x="94" y="82"/>
                  </a:lnTo>
                  <a:lnTo>
                    <a:pt x="93" y="85"/>
                  </a:lnTo>
                  <a:lnTo>
                    <a:pt x="82" y="79"/>
                  </a:lnTo>
                  <a:lnTo>
                    <a:pt x="70" y="74"/>
                  </a:lnTo>
                  <a:lnTo>
                    <a:pt x="59" y="65"/>
                  </a:lnTo>
                  <a:lnTo>
                    <a:pt x="47" y="57"/>
                  </a:lnTo>
                  <a:lnTo>
                    <a:pt x="35" y="47"/>
                  </a:lnTo>
                  <a:lnTo>
                    <a:pt x="24" y="36"/>
                  </a:lnTo>
                  <a:lnTo>
                    <a:pt x="11" y="23"/>
                  </a:lnTo>
                  <a:lnTo>
                    <a:pt x="0" y="9"/>
                  </a:lnTo>
                  <a:lnTo>
                    <a:pt x="2" y="0"/>
                  </a:lnTo>
                  <a:lnTo>
                    <a:pt x="11" y="6"/>
                  </a:lnTo>
                  <a:lnTo>
                    <a:pt x="22" y="14"/>
                  </a:lnTo>
                  <a:lnTo>
                    <a:pt x="33" y="23"/>
                  </a:lnTo>
                  <a:lnTo>
                    <a:pt x="45" y="33"/>
                  </a:lnTo>
                  <a:lnTo>
                    <a:pt x="56" y="45"/>
                  </a:lnTo>
                  <a:lnTo>
                    <a:pt x="70" y="55"/>
                  </a:lnTo>
                  <a:lnTo>
                    <a:pt x="83" y="64"/>
                  </a:lnTo>
                  <a:lnTo>
                    <a:pt x="95" y="7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2"/>
            <p:cNvSpPr>
              <a:spLocks/>
            </p:cNvSpPr>
            <p:nvPr/>
          </p:nvSpPr>
          <p:spPr bwMode="auto">
            <a:xfrm>
              <a:off x="7899401" y="2390775"/>
              <a:ext cx="57150" cy="284163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33" y="38"/>
                </a:cxn>
                <a:cxn ang="0">
                  <a:pos x="25" y="76"/>
                </a:cxn>
                <a:cxn ang="0">
                  <a:pos x="20" y="114"/>
                </a:cxn>
                <a:cxn ang="0">
                  <a:pos x="20" y="154"/>
                </a:cxn>
                <a:cxn ang="0">
                  <a:pos x="25" y="198"/>
                </a:cxn>
                <a:cxn ang="0">
                  <a:pos x="34" y="245"/>
                </a:cxn>
                <a:cxn ang="0">
                  <a:pos x="49" y="298"/>
                </a:cxn>
                <a:cxn ang="0">
                  <a:pos x="71" y="358"/>
                </a:cxn>
                <a:cxn ang="0">
                  <a:pos x="57" y="341"/>
                </a:cxn>
                <a:cxn ang="0">
                  <a:pos x="46" y="322"/>
                </a:cxn>
                <a:cxn ang="0">
                  <a:pos x="35" y="303"/>
                </a:cxn>
                <a:cxn ang="0">
                  <a:pos x="26" y="283"/>
                </a:cxn>
                <a:cxn ang="0">
                  <a:pos x="18" y="262"/>
                </a:cxn>
                <a:cxn ang="0">
                  <a:pos x="11" y="241"/>
                </a:cxn>
                <a:cxn ang="0">
                  <a:pos x="7" y="221"/>
                </a:cxn>
                <a:cxn ang="0">
                  <a:pos x="2" y="200"/>
                </a:cxn>
                <a:cxn ang="0">
                  <a:pos x="1" y="175"/>
                </a:cxn>
                <a:cxn ang="0">
                  <a:pos x="0" y="149"/>
                </a:cxn>
                <a:cxn ang="0">
                  <a:pos x="1" y="122"/>
                </a:cxn>
                <a:cxn ang="0">
                  <a:pos x="3" y="95"/>
                </a:cxn>
                <a:cxn ang="0">
                  <a:pos x="8" y="70"/>
                </a:cxn>
                <a:cxn ang="0">
                  <a:pos x="16" y="45"/>
                </a:cxn>
                <a:cxn ang="0">
                  <a:pos x="25" y="20"/>
                </a:cxn>
                <a:cxn ang="0">
                  <a:pos x="39" y="0"/>
                </a:cxn>
                <a:cxn ang="0">
                  <a:pos x="45" y="0"/>
                </a:cxn>
              </a:cxnLst>
              <a:rect l="0" t="0" r="r" b="b"/>
              <a:pathLst>
                <a:path w="71" h="358">
                  <a:moveTo>
                    <a:pt x="45" y="0"/>
                  </a:moveTo>
                  <a:lnTo>
                    <a:pt x="33" y="38"/>
                  </a:lnTo>
                  <a:lnTo>
                    <a:pt x="25" y="76"/>
                  </a:lnTo>
                  <a:lnTo>
                    <a:pt x="20" y="114"/>
                  </a:lnTo>
                  <a:lnTo>
                    <a:pt x="20" y="154"/>
                  </a:lnTo>
                  <a:lnTo>
                    <a:pt x="25" y="198"/>
                  </a:lnTo>
                  <a:lnTo>
                    <a:pt x="34" y="245"/>
                  </a:lnTo>
                  <a:lnTo>
                    <a:pt x="49" y="298"/>
                  </a:lnTo>
                  <a:lnTo>
                    <a:pt x="71" y="358"/>
                  </a:lnTo>
                  <a:lnTo>
                    <a:pt x="57" y="341"/>
                  </a:lnTo>
                  <a:lnTo>
                    <a:pt x="46" y="322"/>
                  </a:lnTo>
                  <a:lnTo>
                    <a:pt x="35" y="303"/>
                  </a:lnTo>
                  <a:lnTo>
                    <a:pt x="26" y="283"/>
                  </a:lnTo>
                  <a:lnTo>
                    <a:pt x="18" y="262"/>
                  </a:lnTo>
                  <a:lnTo>
                    <a:pt x="11" y="241"/>
                  </a:lnTo>
                  <a:lnTo>
                    <a:pt x="7" y="221"/>
                  </a:lnTo>
                  <a:lnTo>
                    <a:pt x="2" y="200"/>
                  </a:lnTo>
                  <a:lnTo>
                    <a:pt x="1" y="175"/>
                  </a:lnTo>
                  <a:lnTo>
                    <a:pt x="0" y="149"/>
                  </a:lnTo>
                  <a:lnTo>
                    <a:pt x="1" y="122"/>
                  </a:lnTo>
                  <a:lnTo>
                    <a:pt x="3" y="95"/>
                  </a:lnTo>
                  <a:lnTo>
                    <a:pt x="8" y="70"/>
                  </a:lnTo>
                  <a:lnTo>
                    <a:pt x="16" y="45"/>
                  </a:lnTo>
                  <a:lnTo>
                    <a:pt x="25" y="20"/>
                  </a:lnTo>
                  <a:lnTo>
                    <a:pt x="39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3"/>
            <p:cNvSpPr>
              <a:spLocks/>
            </p:cNvSpPr>
            <p:nvPr/>
          </p:nvSpPr>
          <p:spPr bwMode="auto">
            <a:xfrm>
              <a:off x="7993063" y="2433638"/>
              <a:ext cx="87313" cy="65088"/>
            </a:xfrm>
            <a:custGeom>
              <a:avLst/>
              <a:gdLst/>
              <a:ahLst/>
              <a:cxnLst>
                <a:cxn ang="0">
                  <a:pos x="110" y="69"/>
                </a:cxn>
                <a:cxn ang="0">
                  <a:pos x="110" y="72"/>
                </a:cxn>
                <a:cxn ang="0">
                  <a:pos x="107" y="76"/>
                </a:cxn>
                <a:cxn ang="0">
                  <a:pos x="104" y="78"/>
                </a:cxn>
                <a:cxn ang="0">
                  <a:pos x="102" y="81"/>
                </a:cxn>
                <a:cxn ang="0">
                  <a:pos x="88" y="74"/>
                </a:cxn>
                <a:cxn ang="0">
                  <a:pos x="75" y="68"/>
                </a:cxn>
                <a:cxn ang="0">
                  <a:pos x="62" y="62"/>
                </a:cxn>
                <a:cxn ang="0">
                  <a:pos x="50" y="55"/>
                </a:cxn>
                <a:cxn ang="0">
                  <a:pos x="37" y="47"/>
                </a:cxn>
                <a:cxn ang="0">
                  <a:pos x="24" y="40"/>
                </a:cxn>
                <a:cxn ang="0">
                  <a:pos x="12" y="31"/>
                </a:cxn>
                <a:cxn ang="0">
                  <a:pos x="0" y="21"/>
                </a:cxn>
                <a:cxn ang="0">
                  <a:pos x="7" y="0"/>
                </a:cxn>
                <a:cxn ang="0">
                  <a:pos x="15" y="9"/>
                </a:cxn>
                <a:cxn ang="0">
                  <a:pos x="24" y="18"/>
                </a:cxn>
                <a:cxn ang="0">
                  <a:pos x="35" y="25"/>
                </a:cxn>
                <a:cxn ang="0">
                  <a:pos x="47" y="33"/>
                </a:cxn>
                <a:cxn ang="0">
                  <a:pos x="60" y="40"/>
                </a:cxn>
                <a:cxn ang="0">
                  <a:pos x="75" y="49"/>
                </a:cxn>
                <a:cxn ang="0">
                  <a:pos x="91" y="59"/>
                </a:cxn>
                <a:cxn ang="0">
                  <a:pos x="110" y="69"/>
                </a:cxn>
              </a:cxnLst>
              <a:rect l="0" t="0" r="r" b="b"/>
              <a:pathLst>
                <a:path w="110" h="81">
                  <a:moveTo>
                    <a:pt x="110" y="69"/>
                  </a:moveTo>
                  <a:lnTo>
                    <a:pt x="110" y="72"/>
                  </a:lnTo>
                  <a:lnTo>
                    <a:pt x="107" y="76"/>
                  </a:lnTo>
                  <a:lnTo>
                    <a:pt x="104" y="78"/>
                  </a:lnTo>
                  <a:lnTo>
                    <a:pt x="102" y="81"/>
                  </a:lnTo>
                  <a:lnTo>
                    <a:pt x="88" y="74"/>
                  </a:lnTo>
                  <a:lnTo>
                    <a:pt x="75" y="68"/>
                  </a:lnTo>
                  <a:lnTo>
                    <a:pt x="62" y="62"/>
                  </a:lnTo>
                  <a:lnTo>
                    <a:pt x="50" y="55"/>
                  </a:lnTo>
                  <a:lnTo>
                    <a:pt x="37" y="47"/>
                  </a:lnTo>
                  <a:lnTo>
                    <a:pt x="24" y="40"/>
                  </a:lnTo>
                  <a:lnTo>
                    <a:pt x="12" y="31"/>
                  </a:lnTo>
                  <a:lnTo>
                    <a:pt x="0" y="21"/>
                  </a:lnTo>
                  <a:lnTo>
                    <a:pt x="7" y="0"/>
                  </a:lnTo>
                  <a:lnTo>
                    <a:pt x="15" y="9"/>
                  </a:lnTo>
                  <a:lnTo>
                    <a:pt x="24" y="18"/>
                  </a:lnTo>
                  <a:lnTo>
                    <a:pt x="35" y="25"/>
                  </a:lnTo>
                  <a:lnTo>
                    <a:pt x="47" y="33"/>
                  </a:lnTo>
                  <a:lnTo>
                    <a:pt x="60" y="40"/>
                  </a:lnTo>
                  <a:lnTo>
                    <a:pt x="75" y="49"/>
                  </a:lnTo>
                  <a:lnTo>
                    <a:pt x="91" y="59"/>
                  </a:lnTo>
                  <a:lnTo>
                    <a:pt x="110" y="6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4"/>
            <p:cNvSpPr>
              <a:spLocks/>
            </p:cNvSpPr>
            <p:nvPr/>
          </p:nvSpPr>
          <p:spPr bwMode="auto">
            <a:xfrm>
              <a:off x="8045451" y="2513013"/>
              <a:ext cx="50800" cy="117475"/>
            </a:xfrm>
            <a:custGeom>
              <a:avLst/>
              <a:gdLst/>
              <a:ahLst/>
              <a:cxnLst>
                <a:cxn ang="0">
                  <a:pos x="62" y="16"/>
                </a:cxn>
                <a:cxn ang="0">
                  <a:pos x="54" y="32"/>
                </a:cxn>
                <a:cxn ang="0">
                  <a:pos x="47" y="49"/>
                </a:cxn>
                <a:cxn ang="0">
                  <a:pos x="40" y="67"/>
                </a:cxn>
                <a:cxn ang="0">
                  <a:pos x="34" y="84"/>
                </a:cxn>
                <a:cxn ang="0">
                  <a:pos x="29" y="101"/>
                </a:cxn>
                <a:cxn ang="0">
                  <a:pos x="24" y="117"/>
                </a:cxn>
                <a:cxn ang="0">
                  <a:pos x="18" y="134"/>
                </a:cxn>
                <a:cxn ang="0">
                  <a:pos x="14" y="149"/>
                </a:cxn>
                <a:cxn ang="0">
                  <a:pos x="0" y="147"/>
                </a:cxn>
                <a:cxn ang="0">
                  <a:pos x="4" y="128"/>
                </a:cxn>
                <a:cxn ang="0">
                  <a:pos x="9" y="109"/>
                </a:cxn>
                <a:cxn ang="0">
                  <a:pos x="14" y="91"/>
                </a:cxn>
                <a:cxn ang="0">
                  <a:pos x="21" y="72"/>
                </a:cxn>
                <a:cxn ang="0">
                  <a:pos x="27" y="54"/>
                </a:cxn>
                <a:cxn ang="0">
                  <a:pos x="36" y="36"/>
                </a:cxn>
                <a:cxn ang="0">
                  <a:pos x="45" y="18"/>
                </a:cxn>
                <a:cxn ang="0">
                  <a:pos x="55" y="1"/>
                </a:cxn>
                <a:cxn ang="0">
                  <a:pos x="62" y="0"/>
                </a:cxn>
                <a:cxn ang="0">
                  <a:pos x="64" y="5"/>
                </a:cxn>
                <a:cxn ang="0">
                  <a:pos x="64" y="11"/>
                </a:cxn>
                <a:cxn ang="0">
                  <a:pos x="62" y="16"/>
                </a:cxn>
              </a:cxnLst>
              <a:rect l="0" t="0" r="r" b="b"/>
              <a:pathLst>
                <a:path w="64" h="149">
                  <a:moveTo>
                    <a:pt x="62" y="16"/>
                  </a:moveTo>
                  <a:lnTo>
                    <a:pt x="54" y="32"/>
                  </a:lnTo>
                  <a:lnTo>
                    <a:pt x="47" y="49"/>
                  </a:lnTo>
                  <a:lnTo>
                    <a:pt x="40" y="67"/>
                  </a:lnTo>
                  <a:lnTo>
                    <a:pt x="34" y="84"/>
                  </a:lnTo>
                  <a:lnTo>
                    <a:pt x="29" y="101"/>
                  </a:lnTo>
                  <a:lnTo>
                    <a:pt x="24" y="117"/>
                  </a:lnTo>
                  <a:lnTo>
                    <a:pt x="18" y="134"/>
                  </a:lnTo>
                  <a:lnTo>
                    <a:pt x="14" y="149"/>
                  </a:lnTo>
                  <a:lnTo>
                    <a:pt x="0" y="147"/>
                  </a:lnTo>
                  <a:lnTo>
                    <a:pt x="4" y="128"/>
                  </a:lnTo>
                  <a:lnTo>
                    <a:pt x="9" y="109"/>
                  </a:lnTo>
                  <a:lnTo>
                    <a:pt x="14" y="91"/>
                  </a:lnTo>
                  <a:lnTo>
                    <a:pt x="21" y="72"/>
                  </a:lnTo>
                  <a:lnTo>
                    <a:pt x="27" y="54"/>
                  </a:lnTo>
                  <a:lnTo>
                    <a:pt x="36" y="36"/>
                  </a:lnTo>
                  <a:lnTo>
                    <a:pt x="45" y="18"/>
                  </a:lnTo>
                  <a:lnTo>
                    <a:pt x="55" y="1"/>
                  </a:lnTo>
                  <a:lnTo>
                    <a:pt x="62" y="0"/>
                  </a:lnTo>
                  <a:lnTo>
                    <a:pt x="64" y="5"/>
                  </a:lnTo>
                  <a:lnTo>
                    <a:pt x="64" y="11"/>
                  </a:lnTo>
                  <a:lnTo>
                    <a:pt x="62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5"/>
            <p:cNvSpPr>
              <a:spLocks/>
            </p:cNvSpPr>
            <p:nvPr/>
          </p:nvSpPr>
          <p:spPr bwMode="auto">
            <a:xfrm>
              <a:off x="8013701" y="2513013"/>
              <a:ext cx="39688" cy="98425"/>
            </a:xfrm>
            <a:custGeom>
              <a:avLst/>
              <a:gdLst/>
              <a:ahLst/>
              <a:cxnLst>
                <a:cxn ang="0">
                  <a:pos x="49" y="10"/>
                </a:cxn>
                <a:cxn ang="0">
                  <a:pos x="46" y="20"/>
                </a:cxn>
                <a:cxn ang="0">
                  <a:pos x="40" y="28"/>
                </a:cxn>
                <a:cxn ang="0">
                  <a:pos x="34" y="37"/>
                </a:cxn>
                <a:cxn ang="0">
                  <a:pos x="28" y="47"/>
                </a:cxn>
                <a:cxn ang="0">
                  <a:pos x="23" y="60"/>
                </a:cxn>
                <a:cxn ang="0">
                  <a:pos x="18" y="76"/>
                </a:cxn>
                <a:cxn ang="0">
                  <a:pos x="14" y="97"/>
                </a:cxn>
                <a:cxn ang="0">
                  <a:pos x="13" y="123"/>
                </a:cxn>
                <a:cxn ang="0">
                  <a:pos x="0" y="120"/>
                </a:cxn>
                <a:cxn ang="0">
                  <a:pos x="1" y="106"/>
                </a:cxn>
                <a:cxn ang="0">
                  <a:pos x="2" y="91"/>
                </a:cxn>
                <a:cxn ang="0">
                  <a:pos x="4" y="77"/>
                </a:cxn>
                <a:cxn ang="0">
                  <a:pos x="8" y="63"/>
                </a:cxn>
                <a:cxn ang="0">
                  <a:pos x="12" y="48"/>
                </a:cxn>
                <a:cxn ang="0">
                  <a:pos x="18" y="32"/>
                </a:cxn>
                <a:cxn ang="0">
                  <a:pos x="26" y="17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6" y="1"/>
                </a:cxn>
                <a:cxn ang="0">
                  <a:pos x="48" y="5"/>
                </a:cxn>
                <a:cxn ang="0">
                  <a:pos x="49" y="10"/>
                </a:cxn>
              </a:cxnLst>
              <a:rect l="0" t="0" r="r" b="b"/>
              <a:pathLst>
                <a:path w="49" h="123">
                  <a:moveTo>
                    <a:pt x="49" y="10"/>
                  </a:moveTo>
                  <a:lnTo>
                    <a:pt x="46" y="20"/>
                  </a:lnTo>
                  <a:lnTo>
                    <a:pt x="40" y="28"/>
                  </a:lnTo>
                  <a:lnTo>
                    <a:pt x="34" y="37"/>
                  </a:lnTo>
                  <a:lnTo>
                    <a:pt x="28" y="47"/>
                  </a:lnTo>
                  <a:lnTo>
                    <a:pt x="23" y="60"/>
                  </a:lnTo>
                  <a:lnTo>
                    <a:pt x="18" y="76"/>
                  </a:lnTo>
                  <a:lnTo>
                    <a:pt x="14" y="97"/>
                  </a:lnTo>
                  <a:lnTo>
                    <a:pt x="13" y="123"/>
                  </a:lnTo>
                  <a:lnTo>
                    <a:pt x="0" y="120"/>
                  </a:lnTo>
                  <a:lnTo>
                    <a:pt x="1" y="106"/>
                  </a:lnTo>
                  <a:lnTo>
                    <a:pt x="2" y="91"/>
                  </a:lnTo>
                  <a:lnTo>
                    <a:pt x="4" y="77"/>
                  </a:lnTo>
                  <a:lnTo>
                    <a:pt x="8" y="63"/>
                  </a:lnTo>
                  <a:lnTo>
                    <a:pt x="12" y="48"/>
                  </a:lnTo>
                  <a:lnTo>
                    <a:pt x="18" y="32"/>
                  </a:lnTo>
                  <a:lnTo>
                    <a:pt x="26" y="17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6" y="1"/>
                  </a:lnTo>
                  <a:lnTo>
                    <a:pt x="48" y="5"/>
                  </a:lnTo>
                  <a:lnTo>
                    <a:pt x="49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6"/>
            <p:cNvSpPr>
              <a:spLocks/>
            </p:cNvSpPr>
            <p:nvPr/>
          </p:nvSpPr>
          <p:spPr bwMode="auto">
            <a:xfrm>
              <a:off x="7669213" y="2616200"/>
              <a:ext cx="193675" cy="58738"/>
            </a:xfrm>
            <a:custGeom>
              <a:avLst/>
              <a:gdLst/>
              <a:ahLst/>
              <a:cxnLst>
                <a:cxn ang="0">
                  <a:pos x="191" y="21"/>
                </a:cxn>
                <a:cxn ang="0">
                  <a:pos x="246" y="75"/>
                </a:cxn>
                <a:cxn ang="0">
                  <a:pos x="232" y="67"/>
                </a:cxn>
                <a:cxn ang="0">
                  <a:pos x="216" y="59"/>
                </a:cxn>
                <a:cxn ang="0">
                  <a:pos x="197" y="52"/>
                </a:cxn>
                <a:cxn ang="0">
                  <a:pos x="178" y="46"/>
                </a:cxn>
                <a:cxn ang="0">
                  <a:pos x="158" y="40"/>
                </a:cxn>
                <a:cxn ang="0">
                  <a:pos x="137" y="36"/>
                </a:cxn>
                <a:cxn ang="0">
                  <a:pos x="117" y="32"/>
                </a:cxn>
                <a:cxn ang="0">
                  <a:pos x="97" y="29"/>
                </a:cxn>
                <a:cxn ang="0">
                  <a:pos x="77" y="27"/>
                </a:cxn>
                <a:cxn ang="0">
                  <a:pos x="60" y="24"/>
                </a:cxn>
                <a:cxn ang="0">
                  <a:pos x="43" y="22"/>
                </a:cxn>
                <a:cxn ang="0">
                  <a:pos x="29" y="21"/>
                </a:cxn>
                <a:cxn ang="0">
                  <a:pos x="17" y="20"/>
                </a:cxn>
                <a:cxn ang="0">
                  <a:pos x="8" y="19"/>
                </a:cxn>
                <a:cxn ang="0">
                  <a:pos x="2" y="19"/>
                </a:cxn>
                <a:cxn ang="0">
                  <a:pos x="0" y="19"/>
                </a:cxn>
                <a:cxn ang="0">
                  <a:pos x="5" y="15"/>
                </a:cxn>
                <a:cxn ang="0">
                  <a:pos x="12" y="12"/>
                </a:cxn>
                <a:cxn ang="0">
                  <a:pos x="21" y="9"/>
                </a:cxn>
                <a:cxn ang="0">
                  <a:pos x="30" y="6"/>
                </a:cxn>
                <a:cxn ang="0">
                  <a:pos x="42" y="4"/>
                </a:cxn>
                <a:cxn ang="0">
                  <a:pos x="54" y="2"/>
                </a:cxn>
                <a:cxn ang="0">
                  <a:pos x="67" y="1"/>
                </a:cxn>
                <a:cxn ang="0">
                  <a:pos x="81" y="0"/>
                </a:cxn>
                <a:cxn ang="0">
                  <a:pos x="95" y="0"/>
                </a:cxn>
                <a:cxn ang="0">
                  <a:pos x="110" y="1"/>
                </a:cxn>
                <a:cxn ang="0">
                  <a:pos x="123" y="2"/>
                </a:cxn>
                <a:cxn ang="0">
                  <a:pos x="138" y="5"/>
                </a:cxn>
                <a:cxn ang="0">
                  <a:pos x="152" y="7"/>
                </a:cxn>
                <a:cxn ang="0">
                  <a:pos x="166" y="10"/>
                </a:cxn>
                <a:cxn ang="0">
                  <a:pos x="179" y="15"/>
                </a:cxn>
                <a:cxn ang="0">
                  <a:pos x="191" y="21"/>
                </a:cxn>
              </a:cxnLst>
              <a:rect l="0" t="0" r="r" b="b"/>
              <a:pathLst>
                <a:path w="246" h="75">
                  <a:moveTo>
                    <a:pt x="191" y="21"/>
                  </a:moveTo>
                  <a:lnTo>
                    <a:pt x="246" y="75"/>
                  </a:lnTo>
                  <a:lnTo>
                    <a:pt x="232" y="67"/>
                  </a:lnTo>
                  <a:lnTo>
                    <a:pt x="216" y="59"/>
                  </a:lnTo>
                  <a:lnTo>
                    <a:pt x="197" y="52"/>
                  </a:lnTo>
                  <a:lnTo>
                    <a:pt x="178" y="46"/>
                  </a:lnTo>
                  <a:lnTo>
                    <a:pt x="158" y="40"/>
                  </a:lnTo>
                  <a:lnTo>
                    <a:pt x="137" y="36"/>
                  </a:lnTo>
                  <a:lnTo>
                    <a:pt x="117" y="32"/>
                  </a:lnTo>
                  <a:lnTo>
                    <a:pt x="97" y="29"/>
                  </a:lnTo>
                  <a:lnTo>
                    <a:pt x="77" y="27"/>
                  </a:lnTo>
                  <a:lnTo>
                    <a:pt x="60" y="24"/>
                  </a:lnTo>
                  <a:lnTo>
                    <a:pt x="43" y="22"/>
                  </a:lnTo>
                  <a:lnTo>
                    <a:pt x="29" y="21"/>
                  </a:lnTo>
                  <a:lnTo>
                    <a:pt x="17" y="20"/>
                  </a:lnTo>
                  <a:lnTo>
                    <a:pt x="8" y="19"/>
                  </a:lnTo>
                  <a:lnTo>
                    <a:pt x="2" y="19"/>
                  </a:lnTo>
                  <a:lnTo>
                    <a:pt x="0" y="19"/>
                  </a:lnTo>
                  <a:lnTo>
                    <a:pt x="5" y="15"/>
                  </a:lnTo>
                  <a:lnTo>
                    <a:pt x="12" y="12"/>
                  </a:lnTo>
                  <a:lnTo>
                    <a:pt x="21" y="9"/>
                  </a:lnTo>
                  <a:lnTo>
                    <a:pt x="30" y="6"/>
                  </a:lnTo>
                  <a:lnTo>
                    <a:pt x="42" y="4"/>
                  </a:lnTo>
                  <a:lnTo>
                    <a:pt x="54" y="2"/>
                  </a:lnTo>
                  <a:lnTo>
                    <a:pt x="67" y="1"/>
                  </a:lnTo>
                  <a:lnTo>
                    <a:pt x="81" y="0"/>
                  </a:lnTo>
                  <a:lnTo>
                    <a:pt x="95" y="0"/>
                  </a:lnTo>
                  <a:lnTo>
                    <a:pt x="110" y="1"/>
                  </a:lnTo>
                  <a:lnTo>
                    <a:pt x="123" y="2"/>
                  </a:lnTo>
                  <a:lnTo>
                    <a:pt x="138" y="5"/>
                  </a:lnTo>
                  <a:lnTo>
                    <a:pt x="152" y="7"/>
                  </a:lnTo>
                  <a:lnTo>
                    <a:pt x="166" y="10"/>
                  </a:lnTo>
                  <a:lnTo>
                    <a:pt x="179" y="15"/>
                  </a:lnTo>
                  <a:lnTo>
                    <a:pt x="191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27"/>
            <p:cNvSpPr>
              <a:spLocks/>
            </p:cNvSpPr>
            <p:nvPr/>
          </p:nvSpPr>
          <p:spPr bwMode="auto">
            <a:xfrm>
              <a:off x="7531101" y="2700338"/>
              <a:ext cx="125413" cy="166688"/>
            </a:xfrm>
            <a:custGeom>
              <a:avLst/>
              <a:gdLst/>
              <a:ahLst/>
              <a:cxnLst>
                <a:cxn ang="0">
                  <a:pos x="0" y="210"/>
                </a:cxn>
                <a:cxn ang="0">
                  <a:pos x="6" y="175"/>
                </a:cxn>
                <a:cxn ang="0">
                  <a:pos x="16" y="143"/>
                </a:cxn>
                <a:cxn ang="0">
                  <a:pos x="30" y="112"/>
                </a:cxn>
                <a:cxn ang="0">
                  <a:pos x="47" y="83"/>
                </a:cxn>
                <a:cxn ang="0">
                  <a:pos x="69" y="56"/>
                </a:cxn>
                <a:cxn ang="0">
                  <a:pos x="96" y="33"/>
                </a:cxn>
                <a:cxn ang="0">
                  <a:pos x="126" y="15"/>
                </a:cxn>
                <a:cxn ang="0">
                  <a:pos x="159" y="0"/>
                </a:cxn>
                <a:cxn ang="0">
                  <a:pos x="158" y="3"/>
                </a:cxn>
                <a:cxn ang="0">
                  <a:pos x="148" y="13"/>
                </a:cxn>
                <a:cxn ang="0">
                  <a:pos x="132" y="28"/>
                </a:cxn>
                <a:cxn ang="0">
                  <a:pos x="111" y="48"/>
                </a:cxn>
                <a:cxn ang="0">
                  <a:pos x="89" y="77"/>
                </a:cxn>
                <a:cxn ang="0">
                  <a:pos x="68" y="113"/>
                </a:cxn>
                <a:cxn ang="0">
                  <a:pos x="51" y="157"/>
                </a:cxn>
                <a:cxn ang="0">
                  <a:pos x="41" y="207"/>
                </a:cxn>
                <a:cxn ang="0">
                  <a:pos x="0" y="210"/>
                </a:cxn>
              </a:cxnLst>
              <a:rect l="0" t="0" r="r" b="b"/>
              <a:pathLst>
                <a:path w="159" h="210">
                  <a:moveTo>
                    <a:pt x="0" y="210"/>
                  </a:moveTo>
                  <a:lnTo>
                    <a:pt x="6" y="175"/>
                  </a:lnTo>
                  <a:lnTo>
                    <a:pt x="16" y="143"/>
                  </a:lnTo>
                  <a:lnTo>
                    <a:pt x="30" y="112"/>
                  </a:lnTo>
                  <a:lnTo>
                    <a:pt x="47" y="83"/>
                  </a:lnTo>
                  <a:lnTo>
                    <a:pt x="69" y="56"/>
                  </a:lnTo>
                  <a:lnTo>
                    <a:pt x="96" y="33"/>
                  </a:lnTo>
                  <a:lnTo>
                    <a:pt x="126" y="15"/>
                  </a:lnTo>
                  <a:lnTo>
                    <a:pt x="159" y="0"/>
                  </a:lnTo>
                  <a:lnTo>
                    <a:pt x="158" y="3"/>
                  </a:lnTo>
                  <a:lnTo>
                    <a:pt x="148" y="13"/>
                  </a:lnTo>
                  <a:lnTo>
                    <a:pt x="132" y="28"/>
                  </a:lnTo>
                  <a:lnTo>
                    <a:pt x="111" y="48"/>
                  </a:lnTo>
                  <a:lnTo>
                    <a:pt x="89" y="77"/>
                  </a:lnTo>
                  <a:lnTo>
                    <a:pt x="68" y="113"/>
                  </a:lnTo>
                  <a:lnTo>
                    <a:pt x="51" y="157"/>
                  </a:lnTo>
                  <a:lnTo>
                    <a:pt x="41" y="207"/>
                  </a:lnTo>
                  <a:lnTo>
                    <a:pt x="0" y="2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28"/>
            <p:cNvSpPr>
              <a:spLocks/>
            </p:cNvSpPr>
            <p:nvPr/>
          </p:nvSpPr>
          <p:spPr bwMode="auto">
            <a:xfrm>
              <a:off x="6864351" y="2770188"/>
              <a:ext cx="920750" cy="149225"/>
            </a:xfrm>
            <a:custGeom>
              <a:avLst/>
              <a:gdLst/>
              <a:ahLst/>
              <a:cxnLst>
                <a:cxn ang="0">
                  <a:pos x="384" y="53"/>
                </a:cxn>
                <a:cxn ang="0">
                  <a:pos x="412" y="58"/>
                </a:cxn>
                <a:cxn ang="0">
                  <a:pos x="437" y="66"/>
                </a:cxn>
                <a:cxn ang="0">
                  <a:pos x="460" y="77"/>
                </a:cxn>
                <a:cxn ang="0">
                  <a:pos x="482" y="87"/>
                </a:cxn>
                <a:cxn ang="0">
                  <a:pos x="504" y="99"/>
                </a:cxn>
                <a:cxn ang="0">
                  <a:pos x="528" y="109"/>
                </a:cxn>
                <a:cxn ang="0">
                  <a:pos x="555" y="119"/>
                </a:cxn>
                <a:cxn ang="0">
                  <a:pos x="571" y="123"/>
                </a:cxn>
                <a:cxn ang="0">
                  <a:pos x="580" y="127"/>
                </a:cxn>
                <a:cxn ang="0">
                  <a:pos x="598" y="133"/>
                </a:cxn>
                <a:cxn ang="0">
                  <a:pos x="625" y="141"/>
                </a:cxn>
                <a:cxn ang="0">
                  <a:pos x="659" y="149"/>
                </a:cxn>
                <a:cxn ang="0">
                  <a:pos x="702" y="156"/>
                </a:cxn>
                <a:cxn ang="0">
                  <a:pos x="750" y="161"/>
                </a:cxn>
                <a:cxn ang="0">
                  <a:pos x="807" y="162"/>
                </a:cxn>
                <a:cxn ang="0">
                  <a:pos x="863" y="158"/>
                </a:cxn>
                <a:cxn ang="0">
                  <a:pos x="920" y="155"/>
                </a:cxn>
                <a:cxn ang="0">
                  <a:pos x="975" y="149"/>
                </a:cxn>
                <a:cxn ang="0">
                  <a:pos x="1027" y="142"/>
                </a:cxn>
                <a:cxn ang="0">
                  <a:pos x="1074" y="137"/>
                </a:cxn>
                <a:cxn ang="0">
                  <a:pos x="1115" y="132"/>
                </a:cxn>
                <a:cxn ang="0">
                  <a:pos x="1143" y="127"/>
                </a:cxn>
                <a:cxn ang="0">
                  <a:pos x="1158" y="125"/>
                </a:cxn>
                <a:cxn ang="0">
                  <a:pos x="1159" y="126"/>
                </a:cxn>
                <a:cxn ang="0">
                  <a:pos x="1151" y="130"/>
                </a:cxn>
                <a:cxn ang="0">
                  <a:pos x="1133" y="138"/>
                </a:cxn>
                <a:cxn ang="0">
                  <a:pos x="1104" y="147"/>
                </a:cxn>
                <a:cxn ang="0">
                  <a:pos x="1065" y="157"/>
                </a:cxn>
                <a:cxn ang="0">
                  <a:pos x="1015" y="168"/>
                </a:cxn>
                <a:cxn ang="0">
                  <a:pos x="952" y="177"/>
                </a:cxn>
                <a:cxn ang="0">
                  <a:pos x="876" y="184"/>
                </a:cxn>
                <a:cxn ang="0">
                  <a:pos x="795" y="187"/>
                </a:cxn>
                <a:cxn ang="0">
                  <a:pos x="733" y="185"/>
                </a:cxn>
                <a:cxn ang="0">
                  <a:pos x="691" y="181"/>
                </a:cxn>
                <a:cxn ang="0">
                  <a:pos x="668" y="178"/>
                </a:cxn>
                <a:cxn ang="0">
                  <a:pos x="649" y="176"/>
                </a:cxn>
                <a:cxn ang="0">
                  <a:pos x="616" y="169"/>
                </a:cxn>
                <a:cxn ang="0">
                  <a:pos x="582" y="160"/>
                </a:cxn>
                <a:cxn ang="0">
                  <a:pos x="549" y="147"/>
                </a:cxn>
                <a:cxn ang="0">
                  <a:pos x="515" y="132"/>
                </a:cxn>
                <a:cxn ang="0">
                  <a:pos x="483" y="117"/>
                </a:cxn>
                <a:cxn ang="0">
                  <a:pos x="451" y="102"/>
                </a:cxn>
                <a:cxn ang="0">
                  <a:pos x="421" y="89"/>
                </a:cxn>
                <a:cxn ang="0">
                  <a:pos x="405" y="84"/>
                </a:cxn>
                <a:cxn ang="0">
                  <a:pos x="383" y="81"/>
                </a:cxn>
                <a:cxn ang="0">
                  <a:pos x="345" y="78"/>
                </a:cxn>
                <a:cxn ang="0">
                  <a:pos x="294" y="73"/>
                </a:cxn>
                <a:cxn ang="0">
                  <a:pos x="234" y="66"/>
                </a:cxn>
                <a:cxn ang="0">
                  <a:pos x="170" y="58"/>
                </a:cxn>
                <a:cxn ang="0">
                  <a:pos x="104" y="49"/>
                </a:cxn>
                <a:cxn ang="0">
                  <a:pos x="43" y="38"/>
                </a:cxn>
                <a:cxn ang="0">
                  <a:pos x="11" y="25"/>
                </a:cxn>
                <a:cxn ang="0">
                  <a:pos x="0" y="5"/>
                </a:cxn>
                <a:cxn ang="0">
                  <a:pos x="19" y="3"/>
                </a:cxn>
                <a:cxn ang="0">
                  <a:pos x="66" y="12"/>
                </a:cxn>
                <a:cxn ang="0">
                  <a:pos x="123" y="20"/>
                </a:cxn>
                <a:cxn ang="0">
                  <a:pos x="185" y="29"/>
                </a:cxn>
                <a:cxn ang="0">
                  <a:pos x="246" y="38"/>
                </a:cxn>
                <a:cxn ang="0">
                  <a:pos x="300" y="43"/>
                </a:cxn>
                <a:cxn ang="0">
                  <a:pos x="341" y="48"/>
                </a:cxn>
                <a:cxn ang="0">
                  <a:pos x="365" y="51"/>
                </a:cxn>
              </a:cxnLst>
              <a:rect l="0" t="0" r="r" b="b"/>
              <a:pathLst>
                <a:path w="1161" h="187">
                  <a:moveTo>
                    <a:pt x="368" y="51"/>
                  </a:moveTo>
                  <a:lnTo>
                    <a:pt x="384" y="53"/>
                  </a:lnTo>
                  <a:lnTo>
                    <a:pt x="398" y="55"/>
                  </a:lnTo>
                  <a:lnTo>
                    <a:pt x="412" y="58"/>
                  </a:lnTo>
                  <a:lnTo>
                    <a:pt x="424" y="62"/>
                  </a:lnTo>
                  <a:lnTo>
                    <a:pt x="437" y="66"/>
                  </a:lnTo>
                  <a:lnTo>
                    <a:pt x="449" y="71"/>
                  </a:lnTo>
                  <a:lnTo>
                    <a:pt x="460" y="77"/>
                  </a:lnTo>
                  <a:lnTo>
                    <a:pt x="471" y="81"/>
                  </a:lnTo>
                  <a:lnTo>
                    <a:pt x="482" y="87"/>
                  </a:lnTo>
                  <a:lnTo>
                    <a:pt x="494" y="93"/>
                  </a:lnTo>
                  <a:lnTo>
                    <a:pt x="504" y="99"/>
                  </a:lnTo>
                  <a:lnTo>
                    <a:pt x="517" y="104"/>
                  </a:lnTo>
                  <a:lnTo>
                    <a:pt x="528" y="109"/>
                  </a:lnTo>
                  <a:lnTo>
                    <a:pt x="541" y="115"/>
                  </a:lnTo>
                  <a:lnTo>
                    <a:pt x="555" y="119"/>
                  </a:lnTo>
                  <a:lnTo>
                    <a:pt x="570" y="123"/>
                  </a:lnTo>
                  <a:lnTo>
                    <a:pt x="571" y="123"/>
                  </a:lnTo>
                  <a:lnTo>
                    <a:pt x="574" y="125"/>
                  </a:lnTo>
                  <a:lnTo>
                    <a:pt x="580" y="127"/>
                  </a:lnTo>
                  <a:lnTo>
                    <a:pt x="588" y="130"/>
                  </a:lnTo>
                  <a:lnTo>
                    <a:pt x="598" y="133"/>
                  </a:lnTo>
                  <a:lnTo>
                    <a:pt x="611" y="138"/>
                  </a:lnTo>
                  <a:lnTo>
                    <a:pt x="625" y="141"/>
                  </a:lnTo>
                  <a:lnTo>
                    <a:pt x="641" y="146"/>
                  </a:lnTo>
                  <a:lnTo>
                    <a:pt x="659" y="149"/>
                  </a:lnTo>
                  <a:lnTo>
                    <a:pt x="680" y="154"/>
                  </a:lnTo>
                  <a:lnTo>
                    <a:pt x="702" y="156"/>
                  </a:lnTo>
                  <a:lnTo>
                    <a:pt x="725" y="160"/>
                  </a:lnTo>
                  <a:lnTo>
                    <a:pt x="750" y="161"/>
                  </a:lnTo>
                  <a:lnTo>
                    <a:pt x="778" y="162"/>
                  </a:lnTo>
                  <a:lnTo>
                    <a:pt x="807" y="162"/>
                  </a:lnTo>
                  <a:lnTo>
                    <a:pt x="837" y="161"/>
                  </a:lnTo>
                  <a:lnTo>
                    <a:pt x="863" y="158"/>
                  </a:lnTo>
                  <a:lnTo>
                    <a:pt x="891" y="157"/>
                  </a:lnTo>
                  <a:lnTo>
                    <a:pt x="920" y="155"/>
                  </a:lnTo>
                  <a:lnTo>
                    <a:pt x="947" y="152"/>
                  </a:lnTo>
                  <a:lnTo>
                    <a:pt x="975" y="149"/>
                  </a:lnTo>
                  <a:lnTo>
                    <a:pt x="1002" y="146"/>
                  </a:lnTo>
                  <a:lnTo>
                    <a:pt x="1027" y="142"/>
                  </a:lnTo>
                  <a:lnTo>
                    <a:pt x="1052" y="140"/>
                  </a:lnTo>
                  <a:lnTo>
                    <a:pt x="1074" y="137"/>
                  </a:lnTo>
                  <a:lnTo>
                    <a:pt x="1096" y="134"/>
                  </a:lnTo>
                  <a:lnTo>
                    <a:pt x="1115" y="132"/>
                  </a:lnTo>
                  <a:lnTo>
                    <a:pt x="1130" y="130"/>
                  </a:lnTo>
                  <a:lnTo>
                    <a:pt x="1143" y="127"/>
                  </a:lnTo>
                  <a:lnTo>
                    <a:pt x="1153" y="126"/>
                  </a:lnTo>
                  <a:lnTo>
                    <a:pt x="1158" y="125"/>
                  </a:lnTo>
                  <a:lnTo>
                    <a:pt x="1161" y="125"/>
                  </a:lnTo>
                  <a:lnTo>
                    <a:pt x="1159" y="126"/>
                  </a:lnTo>
                  <a:lnTo>
                    <a:pt x="1156" y="127"/>
                  </a:lnTo>
                  <a:lnTo>
                    <a:pt x="1151" y="130"/>
                  </a:lnTo>
                  <a:lnTo>
                    <a:pt x="1143" y="133"/>
                  </a:lnTo>
                  <a:lnTo>
                    <a:pt x="1133" y="138"/>
                  </a:lnTo>
                  <a:lnTo>
                    <a:pt x="1120" y="142"/>
                  </a:lnTo>
                  <a:lnTo>
                    <a:pt x="1104" y="147"/>
                  </a:lnTo>
                  <a:lnTo>
                    <a:pt x="1087" y="152"/>
                  </a:lnTo>
                  <a:lnTo>
                    <a:pt x="1065" y="157"/>
                  </a:lnTo>
                  <a:lnTo>
                    <a:pt x="1042" y="163"/>
                  </a:lnTo>
                  <a:lnTo>
                    <a:pt x="1015" y="168"/>
                  </a:lnTo>
                  <a:lnTo>
                    <a:pt x="986" y="172"/>
                  </a:lnTo>
                  <a:lnTo>
                    <a:pt x="952" y="177"/>
                  </a:lnTo>
                  <a:lnTo>
                    <a:pt x="916" y="180"/>
                  </a:lnTo>
                  <a:lnTo>
                    <a:pt x="876" y="184"/>
                  </a:lnTo>
                  <a:lnTo>
                    <a:pt x="833" y="186"/>
                  </a:lnTo>
                  <a:lnTo>
                    <a:pt x="795" y="187"/>
                  </a:lnTo>
                  <a:lnTo>
                    <a:pt x="762" y="186"/>
                  </a:lnTo>
                  <a:lnTo>
                    <a:pt x="733" y="185"/>
                  </a:lnTo>
                  <a:lnTo>
                    <a:pt x="709" y="183"/>
                  </a:lnTo>
                  <a:lnTo>
                    <a:pt x="691" y="181"/>
                  </a:lnTo>
                  <a:lnTo>
                    <a:pt x="677" y="179"/>
                  </a:lnTo>
                  <a:lnTo>
                    <a:pt x="668" y="178"/>
                  </a:lnTo>
                  <a:lnTo>
                    <a:pt x="665" y="177"/>
                  </a:lnTo>
                  <a:lnTo>
                    <a:pt x="649" y="176"/>
                  </a:lnTo>
                  <a:lnTo>
                    <a:pt x="633" y="173"/>
                  </a:lnTo>
                  <a:lnTo>
                    <a:pt x="616" y="169"/>
                  </a:lnTo>
                  <a:lnTo>
                    <a:pt x="600" y="164"/>
                  </a:lnTo>
                  <a:lnTo>
                    <a:pt x="582" y="160"/>
                  </a:lnTo>
                  <a:lnTo>
                    <a:pt x="566" y="153"/>
                  </a:lnTo>
                  <a:lnTo>
                    <a:pt x="549" y="147"/>
                  </a:lnTo>
                  <a:lnTo>
                    <a:pt x="533" y="139"/>
                  </a:lnTo>
                  <a:lnTo>
                    <a:pt x="515" y="132"/>
                  </a:lnTo>
                  <a:lnTo>
                    <a:pt x="499" y="124"/>
                  </a:lnTo>
                  <a:lnTo>
                    <a:pt x="483" y="117"/>
                  </a:lnTo>
                  <a:lnTo>
                    <a:pt x="467" y="109"/>
                  </a:lnTo>
                  <a:lnTo>
                    <a:pt x="451" y="102"/>
                  </a:lnTo>
                  <a:lnTo>
                    <a:pt x="436" y="95"/>
                  </a:lnTo>
                  <a:lnTo>
                    <a:pt x="421" y="89"/>
                  </a:lnTo>
                  <a:lnTo>
                    <a:pt x="407" y="84"/>
                  </a:lnTo>
                  <a:lnTo>
                    <a:pt x="405" y="84"/>
                  </a:lnTo>
                  <a:lnTo>
                    <a:pt x="396" y="82"/>
                  </a:lnTo>
                  <a:lnTo>
                    <a:pt x="383" y="81"/>
                  </a:lnTo>
                  <a:lnTo>
                    <a:pt x="366" y="80"/>
                  </a:lnTo>
                  <a:lnTo>
                    <a:pt x="345" y="78"/>
                  </a:lnTo>
                  <a:lnTo>
                    <a:pt x="321" y="76"/>
                  </a:lnTo>
                  <a:lnTo>
                    <a:pt x="294" y="73"/>
                  </a:lnTo>
                  <a:lnTo>
                    <a:pt x="265" y="70"/>
                  </a:lnTo>
                  <a:lnTo>
                    <a:pt x="234" y="66"/>
                  </a:lnTo>
                  <a:lnTo>
                    <a:pt x="202" y="63"/>
                  </a:lnTo>
                  <a:lnTo>
                    <a:pt x="170" y="58"/>
                  </a:lnTo>
                  <a:lnTo>
                    <a:pt x="136" y="54"/>
                  </a:lnTo>
                  <a:lnTo>
                    <a:pt x="104" y="49"/>
                  </a:lnTo>
                  <a:lnTo>
                    <a:pt x="73" y="43"/>
                  </a:lnTo>
                  <a:lnTo>
                    <a:pt x="43" y="38"/>
                  </a:lnTo>
                  <a:lnTo>
                    <a:pt x="15" y="32"/>
                  </a:lnTo>
                  <a:lnTo>
                    <a:pt x="11" y="25"/>
                  </a:lnTo>
                  <a:lnTo>
                    <a:pt x="4" y="15"/>
                  </a:lnTo>
                  <a:lnTo>
                    <a:pt x="0" y="5"/>
                  </a:lnTo>
                  <a:lnTo>
                    <a:pt x="2" y="0"/>
                  </a:lnTo>
                  <a:lnTo>
                    <a:pt x="19" y="3"/>
                  </a:lnTo>
                  <a:lnTo>
                    <a:pt x="41" y="8"/>
                  </a:lnTo>
                  <a:lnTo>
                    <a:pt x="66" y="12"/>
                  </a:lnTo>
                  <a:lnTo>
                    <a:pt x="94" y="17"/>
                  </a:lnTo>
                  <a:lnTo>
                    <a:pt x="123" y="20"/>
                  </a:lnTo>
                  <a:lnTo>
                    <a:pt x="154" y="25"/>
                  </a:lnTo>
                  <a:lnTo>
                    <a:pt x="185" y="29"/>
                  </a:lnTo>
                  <a:lnTo>
                    <a:pt x="216" y="33"/>
                  </a:lnTo>
                  <a:lnTo>
                    <a:pt x="246" y="38"/>
                  </a:lnTo>
                  <a:lnTo>
                    <a:pt x="274" y="41"/>
                  </a:lnTo>
                  <a:lnTo>
                    <a:pt x="300" y="43"/>
                  </a:lnTo>
                  <a:lnTo>
                    <a:pt x="322" y="46"/>
                  </a:lnTo>
                  <a:lnTo>
                    <a:pt x="341" y="48"/>
                  </a:lnTo>
                  <a:lnTo>
                    <a:pt x="355" y="50"/>
                  </a:lnTo>
                  <a:lnTo>
                    <a:pt x="365" y="51"/>
                  </a:lnTo>
                  <a:lnTo>
                    <a:pt x="368" y="5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29"/>
            <p:cNvSpPr>
              <a:spLocks/>
            </p:cNvSpPr>
            <p:nvPr/>
          </p:nvSpPr>
          <p:spPr bwMode="auto">
            <a:xfrm>
              <a:off x="6850063" y="2806700"/>
              <a:ext cx="974725" cy="166688"/>
            </a:xfrm>
            <a:custGeom>
              <a:avLst/>
              <a:gdLst/>
              <a:ahLst/>
              <a:cxnLst>
                <a:cxn ang="0">
                  <a:pos x="40" y="95"/>
                </a:cxn>
                <a:cxn ang="0">
                  <a:pos x="70" y="108"/>
                </a:cxn>
                <a:cxn ang="0">
                  <a:pos x="111" y="117"/>
                </a:cxn>
                <a:cxn ang="0">
                  <a:pos x="158" y="123"/>
                </a:cxn>
                <a:cxn ang="0">
                  <a:pos x="207" y="127"/>
                </a:cxn>
                <a:cxn ang="0">
                  <a:pos x="255" y="129"/>
                </a:cxn>
                <a:cxn ang="0">
                  <a:pos x="296" y="129"/>
                </a:cxn>
                <a:cxn ang="0">
                  <a:pos x="326" y="126"/>
                </a:cxn>
                <a:cxn ang="0">
                  <a:pos x="343" y="114"/>
                </a:cxn>
                <a:cxn ang="0">
                  <a:pos x="348" y="88"/>
                </a:cxn>
                <a:cxn ang="0">
                  <a:pos x="353" y="63"/>
                </a:cxn>
                <a:cxn ang="0">
                  <a:pos x="368" y="49"/>
                </a:cxn>
                <a:cxn ang="0">
                  <a:pos x="394" y="50"/>
                </a:cxn>
                <a:cxn ang="0">
                  <a:pos x="415" y="58"/>
                </a:cxn>
                <a:cxn ang="0">
                  <a:pos x="440" y="73"/>
                </a:cxn>
                <a:cxn ang="0">
                  <a:pos x="469" y="91"/>
                </a:cxn>
                <a:cxn ang="0">
                  <a:pos x="497" y="110"/>
                </a:cxn>
                <a:cxn ang="0">
                  <a:pos x="524" y="130"/>
                </a:cxn>
                <a:cxn ang="0">
                  <a:pos x="550" y="145"/>
                </a:cxn>
                <a:cxn ang="0">
                  <a:pos x="569" y="155"/>
                </a:cxn>
                <a:cxn ang="0">
                  <a:pos x="612" y="163"/>
                </a:cxn>
                <a:cxn ang="0">
                  <a:pos x="690" y="172"/>
                </a:cxn>
                <a:cxn ang="0">
                  <a:pos x="774" y="176"/>
                </a:cxn>
                <a:cxn ang="0">
                  <a:pos x="861" y="176"/>
                </a:cxn>
                <a:cxn ang="0">
                  <a:pos x="947" y="170"/>
                </a:cxn>
                <a:cxn ang="0">
                  <a:pos x="1028" y="160"/>
                </a:cxn>
                <a:cxn ang="0">
                  <a:pos x="1100" y="145"/>
                </a:cxn>
                <a:cxn ang="0">
                  <a:pos x="1160" y="124"/>
                </a:cxn>
                <a:cxn ang="0">
                  <a:pos x="1195" y="102"/>
                </a:cxn>
                <a:cxn ang="0">
                  <a:pos x="1205" y="72"/>
                </a:cxn>
                <a:cxn ang="0">
                  <a:pos x="1224" y="73"/>
                </a:cxn>
                <a:cxn ang="0">
                  <a:pos x="1225" y="107"/>
                </a:cxn>
                <a:cxn ang="0">
                  <a:pos x="1196" y="139"/>
                </a:cxn>
                <a:cxn ang="0">
                  <a:pos x="1138" y="164"/>
                </a:cxn>
                <a:cxn ang="0">
                  <a:pos x="1067" y="184"/>
                </a:cxn>
                <a:cxn ang="0">
                  <a:pos x="984" y="199"/>
                </a:cxn>
                <a:cxn ang="0">
                  <a:pos x="893" y="207"/>
                </a:cxn>
                <a:cxn ang="0">
                  <a:pos x="798" y="209"/>
                </a:cxn>
                <a:cxn ang="0">
                  <a:pos x="704" y="205"/>
                </a:cxn>
                <a:cxn ang="0">
                  <a:pos x="612" y="191"/>
                </a:cxn>
                <a:cxn ang="0">
                  <a:pos x="547" y="173"/>
                </a:cxn>
                <a:cxn ang="0">
                  <a:pos x="495" y="142"/>
                </a:cxn>
                <a:cxn ang="0">
                  <a:pos x="442" y="104"/>
                </a:cxn>
                <a:cxn ang="0">
                  <a:pos x="403" y="77"/>
                </a:cxn>
                <a:cxn ang="0">
                  <a:pos x="380" y="93"/>
                </a:cxn>
                <a:cxn ang="0">
                  <a:pos x="370" y="137"/>
                </a:cxn>
                <a:cxn ang="0">
                  <a:pos x="340" y="157"/>
                </a:cxn>
                <a:cxn ang="0">
                  <a:pos x="298" y="161"/>
                </a:cxn>
                <a:cxn ang="0">
                  <a:pos x="255" y="163"/>
                </a:cxn>
                <a:cxn ang="0">
                  <a:pos x="210" y="164"/>
                </a:cxn>
                <a:cxn ang="0">
                  <a:pos x="165" y="162"/>
                </a:cxn>
                <a:cxn ang="0">
                  <a:pos x="121" y="156"/>
                </a:cxn>
                <a:cxn ang="0">
                  <a:pos x="80" y="146"/>
                </a:cxn>
                <a:cxn ang="0">
                  <a:pos x="40" y="132"/>
                </a:cxn>
                <a:cxn ang="0">
                  <a:pos x="6" y="96"/>
                </a:cxn>
                <a:cxn ang="0">
                  <a:pos x="1" y="34"/>
                </a:cxn>
                <a:cxn ang="0">
                  <a:pos x="16" y="10"/>
                </a:cxn>
                <a:cxn ang="0">
                  <a:pos x="25" y="66"/>
                </a:cxn>
              </a:cxnLst>
              <a:rect l="0" t="0" r="r" b="b"/>
              <a:pathLst>
                <a:path w="1227" h="209">
                  <a:moveTo>
                    <a:pt x="31" y="88"/>
                  </a:moveTo>
                  <a:lnTo>
                    <a:pt x="40" y="95"/>
                  </a:lnTo>
                  <a:lnTo>
                    <a:pt x="53" y="102"/>
                  </a:lnTo>
                  <a:lnTo>
                    <a:pt x="70" y="108"/>
                  </a:lnTo>
                  <a:lnTo>
                    <a:pt x="89" y="112"/>
                  </a:lnTo>
                  <a:lnTo>
                    <a:pt x="111" y="117"/>
                  </a:lnTo>
                  <a:lnTo>
                    <a:pt x="134" y="121"/>
                  </a:lnTo>
                  <a:lnTo>
                    <a:pt x="158" y="123"/>
                  </a:lnTo>
                  <a:lnTo>
                    <a:pt x="183" y="125"/>
                  </a:lnTo>
                  <a:lnTo>
                    <a:pt x="207" y="127"/>
                  </a:lnTo>
                  <a:lnTo>
                    <a:pt x="232" y="129"/>
                  </a:lnTo>
                  <a:lnTo>
                    <a:pt x="255" y="129"/>
                  </a:lnTo>
                  <a:lnTo>
                    <a:pt x="277" y="129"/>
                  </a:lnTo>
                  <a:lnTo>
                    <a:pt x="296" y="129"/>
                  </a:lnTo>
                  <a:lnTo>
                    <a:pt x="312" y="127"/>
                  </a:lnTo>
                  <a:lnTo>
                    <a:pt x="326" y="126"/>
                  </a:lnTo>
                  <a:lnTo>
                    <a:pt x="335" y="124"/>
                  </a:lnTo>
                  <a:lnTo>
                    <a:pt x="343" y="114"/>
                  </a:lnTo>
                  <a:lnTo>
                    <a:pt x="347" y="101"/>
                  </a:lnTo>
                  <a:lnTo>
                    <a:pt x="348" y="88"/>
                  </a:lnTo>
                  <a:lnTo>
                    <a:pt x="350" y="74"/>
                  </a:lnTo>
                  <a:lnTo>
                    <a:pt x="353" y="63"/>
                  </a:lnTo>
                  <a:lnTo>
                    <a:pt x="357" y="54"/>
                  </a:lnTo>
                  <a:lnTo>
                    <a:pt x="368" y="49"/>
                  </a:lnTo>
                  <a:lnTo>
                    <a:pt x="385" y="49"/>
                  </a:lnTo>
                  <a:lnTo>
                    <a:pt x="394" y="50"/>
                  </a:lnTo>
                  <a:lnTo>
                    <a:pt x="403" y="54"/>
                  </a:lnTo>
                  <a:lnTo>
                    <a:pt x="415" y="58"/>
                  </a:lnTo>
                  <a:lnTo>
                    <a:pt x="427" y="65"/>
                  </a:lnTo>
                  <a:lnTo>
                    <a:pt x="440" y="73"/>
                  </a:lnTo>
                  <a:lnTo>
                    <a:pt x="454" y="81"/>
                  </a:lnTo>
                  <a:lnTo>
                    <a:pt x="469" y="91"/>
                  </a:lnTo>
                  <a:lnTo>
                    <a:pt x="483" y="101"/>
                  </a:lnTo>
                  <a:lnTo>
                    <a:pt x="497" y="110"/>
                  </a:lnTo>
                  <a:lnTo>
                    <a:pt x="510" y="121"/>
                  </a:lnTo>
                  <a:lnTo>
                    <a:pt x="524" y="130"/>
                  </a:lnTo>
                  <a:lnTo>
                    <a:pt x="537" y="138"/>
                  </a:lnTo>
                  <a:lnTo>
                    <a:pt x="550" y="145"/>
                  </a:lnTo>
                  <a:lnTo>
                    <a:pt x="560" y="150"/>
                  </a:lnTo>
                  <a:lnTo>
                    <a:pt x="569" y="155"/>
                  </a:lnTo>
                  <a:lnTo>
                    <a:pt x="577" y="157"/>
                  </a:lnTo>
                  <a:lnTo>
                    <a:pt x="612" y="163"/>
                  </a:lnTo>
                  <a:lnTo>
                    <a:pt x="650" y="169"/>
                  </a:lnTo>
                  <a:lnTo>
                    <a:pt x="690" y="172"/>
                  </a:lnTo>
                  <a:lnTo>
                    <a:pt x="732" y="175"/>
                  </a:lnTo>
                  <a:lnTo>
                    <a:pt x="774" y="176"/>
                  </a:lnTo>
                  <a:lnTo>
                    <a:pt x="817" y="177"/>
                  </a:lnTo>
                  <a:lnTo>
                    <a:pt x="861" y="176"/>
                  </a:lnTo>
                  <a:lnTo>
                    <a:pt x="904" y="173"/>
                  </a:lnTo>
                  <a:lnTo>
                    <a:pt x="947" y="170"/>
                  </a:lnTo>
                  <a:lnTo>
                    <a:pt x="989" y="165"/>
                  </a:lnTo>
                  <a:lnTo>
                    <a:pt x="1028" y="160"/>
                  </a:lnTo>
                  <a:lnTo>
                    <a:pt x="1066" y="153"/>
                  </a:lnTo>
                  <a:lnTo>
                    <a:pt x="1100" y="145"/>
                  </a:lnTo>
                  <a:lnTo>
                    <a:pt x="1133" y="135"/>
                  </a:lnTo>
                  <a:lnTo>
                    <a:pt x="1160" y="124"/>
                  </a:lnTo>
                  <a:lnTo>
                    <a:pt x="1184" y="112"/>
                  </a:lnTo>
                  <a:lnTo>
                    <a:pt x="1195" y="102"/>
                  </a:lnTo>
                  <a:lnTo>
                    <a:pt x="1201" y="87"/>
                  </a:lnTo>
                  <a:lnTo>
                    <a:pt x="1205" y="72"/>
                  </a:lnTo>
                  <a:lnTo>
                    <a:pt x="1212" y="62"/>
                  </a:lnTo>
                  <a:lnTo>
                    <a:pt x="1224" y="73"/>
                  </a:lnTo>
                  <a:lnTo>
                    <a:pt x="1227" y="89"/>
                  </a:lnTo>
                  <a:lnTo>
                    <a:pt x="1225" y="107"/>
                  </a:lnTo>
                  <a:lnTo>
                    <a:pt x="1218" y="125"/>
                  </a:lnTo>
                  <a:lnTo>
                    <a:pt x="1196" y="139"/>
                  </a:lnTo>
                  <a:lnTo>
                    <a:pt x="1169" y="153"/>
                  </a:lnTo>
                  <a:lnTo>
                    <a:pt x="1138" y="164"/>
                  </a:lnTo>
                  <a:lnTo>
                    <a:pt x="1104" y="175"/>
                  </a:lnTo>
                  <a:lnTo>
                    <a:pt x="1067" y="184"/>
                  </a:lnTo>
                  <a:lnTo>
                    <a:pt x="1027" y="192"/>
                  </a:lnTo>
                  <a:lnTo>
                    <a:pt x="984" y="199"/>
                  </a:lnTo>
                  <a:lnTo>
                    <a:pt x="939" y="203"/>
                  </a:lnTo>
                  <a:lnTo>
                    <a:pt x="893" y="207"/>
                  </a:lnTo>
                  <a:lnTo>
                    <a:pt x="847" y="209"/>
                  </a:lnTo>
                  <a:lnTo>
                    <a:pt x="798" y="209"/>
                  </a:lnTo>
                  <a:lnTo>
                    <a:pt x="751" y="208"/>
                  </a:lnTo>
                  <a:lnTo>
                    <a:pt x="704" y="205"/>
                  </a:lnTo>
                  <a:lnTo>
                    <a:pt x="658" y="199"/>
                  </a:lnTo>
                  <a:lnTo>
                    <a:pt x="612" y="191"/>
                  </a:lnTo>
                  <a:lnTo>
                    <a:pt x="568" y="182"/>
                  </a:lnTo>
                  <a:lnTo>
                    <a:pt x="547" y="173"/>
                  </a:lnTo>
                  <a:lnTo>
                    <a:pt x="523" y="160"/>
                  </a:lnTo>
                  <a:lnTo>
                    <a:pt x="495" y="142"/>
                  </a:lnTo>
                  <a:lnTo>
                    <a:pt x="469" y="123"/>
                  </a:lnTo>
                  <a:lnTo>
                    <a:pt x="442" y="104"/>
                  </a:lnTo>
                  <a:lnTo>
                    <a:pt x="419" y="88"/>
                  </a:lnTo>
                  <a:lnTo>
                    <a:pt x="403" y="77"/>
                  </a:lnTo>
                  <a:lnTo>
                    <a:pt x="393" y="72"/>
                  </a:lnTo>
                  <a:lnTo>
                    <a:pt x="380" y="93"/>
                  </a:lnTo>
                  <a:lnTo>
                    <a:pt x="374" y="115"/>
                  </a:lnTo>
                  <a:lnTo>
                    <a:pt x="370" y="137"/>
                  </a:lnTo>
                  <a:lnTo>
                    <a:pt x="359" y="155"/>
                  </a:lnTo>
                  <a:lnTo>
                    <a:pt x="340" y="157"/>
                  </a:lnTo>
                  <a:lnTo>
                    <a:pt x="319" y="160"/>
                  </a:lnTo>
                  <a:lnTo>
                    <a:pt x="298" y="161"/>
                  </a:lnTo>
                  <a:lnTo>
                    <a:pt x="277" y="163"/>
                  </a:lnTo>
                  <a:lnTo>
                    <a:pt x="255" y="163"/>
                  </a:lnTo>
                  <a:lnTo>
                    <a:pt x="233" y="164"/>
                  </a:lnTo>
                  <a:lnTo>
                    <a:pt x="210" y="164"/>
                  </a:lnTo>
                  <a:lnTo>
                    <a:pt x="188" y="163"/>
                  </a:lnTo>
                  <a:lnTo>
                    <a:pt x="165" y="162"/>
                  </a:lnTo>
                  <a:lnTo>
                    <a:pt x="143" y="160"/>
                  </a:lnTo>
                  <a:lnTo>
                    <a:pt x="121" y="156"/>
                  </a:lnTo>
                  <a:lnTo>
                    <a:pt x="100" y="152"/>
                  </a:lnTo>
                  <a:lnTo>
                    <a:pt x="80" y="146"/>
                  </a:lnTo>
                  <a:lnTo>
                    <a:pt x="60" y="140"/>
                  </a:lnTo>
                  <a:lnTo>
                    <a:pt x="40" y="132"/>
                  </a:lnTo>
                  <a:lnTo>
                    <a:pt x="23" y="123"/>
                  </a:lnTo>
                  <a:lnTo>
                    <a:pt x="6" y="96"/>
                  </a:lnTo>
                  <a:lnTo>
                    <a:pt x="0" y="66"/>
                  </a:lnTo>
                  <a:lnTo>
                    <a:pt x="1" y="34"/>
                  </a:lnTo>
                  <a:lnTo>
                    <a:pt x="7" y="0"/>
                  </a:lnTo>
                  <a:lnTo>
                    <a:pt x="16" y="10"/>
                  </a:lnTo>
                  <a:lnTo>
                    <a:pt x="22" y="36"/>
                  </a:lnTo>
                  <a:lnTo>
                    <a:pt x="25" y="66"/>
                  </a:lnTo>
                  <a:lnTo>
                    <a:pt x="31" y="8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0"/>
            <p:cNvSpPr>
              <a:spLocks/>
            </p:cNvSpPr>
            <p:nvPr/>
          </p:nvSpPr>
          <p:spPr bwMode="auto">
            <a:xfrm>
              <a:off x="6842126" y="1760538"/>
              <a:ext cx="550863" cy="53975"/>
            </a:xfrm>
            <a:custGeom>
              <a:avLst/>
              <a:gdLst/>
              <a:ahLst/>
              <a:cxnLst>
                <a:cxn ang="0">
                  <a:pos x="682" y="7"/>
                </a:cxn>
                <a:cxn ang="0">
                  <a:pos x="658" y="14"/>
                </a:cxn>
                <a:cxn ang="0">
                  <a:pos x="625" y="21"/>
                </a:cxn>
                <a:cxn ang="0">
                  <a:pos x="586" y="28"/>
                </a:cxn>
                <a:cxn ang="0">
                  <a:pos x="542" y="32"/>
                </a:cxn>
                <a:cxn ang="0">
                  <a:pos x="492" y="37"/>
                </a:cxn>
                <a:cxn ang="0">
                  <a:pos x="437" y="39"/>
                </a:cxn>
                <a:cxn ang="0">
                  <a:pos x="380" y="42"/>
                </a:cxn>
                <a:cxn ang="0">
                  <a:pos x="319" y="42"/>
                </a:cxn>
                <a:cxn ang="0">
                  <a:pos x="259" y="39"/>
                </a:cxn>
                <a:cxn ang="0">
                  <a:pos x="204" y="37"/>
                </a:cxn>
                <a:cxn ang="0">
                  <a:pos x="152" y="32"/>
                </a:cxn>
                <a:cxn ang="0">
                  <a:pos x="107" y="27"/>
                </a:cxn>
                <a:cxn ang="0">
                  <a:pos x="68" y="20"/>
                </a:cxn>
                <a:cxn ang="0">
                  <a:pos x="37" y="13"/>
                </a:cxn>
                <a:cxn ang="0">
                  <a:pos x="12" y="5"/>
                </a:cxn>
                <a:cxn ang="0">
                  <a:pos x="0" y="7"/>
                </a:cxn>
                <a:cxn ang="0">
                  <a:pos x="7" y="29"/>
                </a:cxn>
                <a:cxn ang="0">
                  <a:pos x="28" y="39"/>
                </a:cxn>
                <a:cxn ang="0">
                  <a:pos x="55" y="46"/>
                </a:cxn>
                <a:cxn ang="0">
                  <a:pos x="87" y="52"/>
                </a:cxn>
                <a:cxn ang="0">
                  <a:pos x="125" y="58"/>
                </a:cxn>
                <a:cxn ang="0">
                  <a:pos x="168" y="62"/>
                </a:cxn>
                <a:cxn ang="0">
                  <a:pos x="215" y="66"/>
                </a:cxn>
                <a:cxn ang="0">
                  <a:pos x="265" y="68"/>
                </a:cxn>
                <a:cxn ang="0">
                  <a:pos x="318" y="69"/>
                </a:cxn>
                <a:cxn ang="0">
                  <a:pos x="371" y="69"/>
                </a:cxn>
                <a:cxn ang="0">
                  <a:pos x="420" y="68"/>
                </a:cxn>
                <a:cxn ang="0">
                  <a:pos x="467" y="66"/>
                </a:cxn>
                <a:cxn ang="0">
                  <a:pos x="511" y="63"/>
                </a:cxn>
                <a:cxn ang="0">
                  <a:pos x="552" y="59"/>
                </a:cxn>
                <a:cxn ang="0">
                  <a:pos x="588" y="54"/>
                </a:cxn>
                <a:cxn ang="0">
                  <a:pos x="621" y="50"/>
                </a:cxn>
                <a:cxn ang="0">
                  <a:pos x="648" y="44"/>
                </a:cxn>
                <a:cxn ang="0">
                  <a:pos x="669" y="37"/>
                </a:cxn>
                <a:cxn ang="0">
                  <a:pos x="683" y="25"/>
                </a:cxn>
                <a:cxn ang="0">
                  <a:pos x="691" y="14"/>
                </a:cxn>
                <a:cxn ang="0">
                  <a:pos x="693" y="5"/>
                </a:cxn>
              </a:cxnLst>
              <a:rect l="0" t="0" r="r" b="b"/>
              <a:pathLst>
                <a:path w="693" h="69">
                  <a:moveTo>
                    <a:pt x="691" y="2"/>
                  </a:moveTo>
                  <a:lnTo>
                    <a:pt x="682" y="7"/>
                  </a:lnTo>
                  <a:lnTo>
                    <a:pt x="670" y="10"/>
                  </a:lnTo>
                  <a:lnTo>
                    <a:pt x="658" y="14"/>
                  </a:lnTo>
                  <a:lnTo>
                    <a:pt x="643" y="17"/>
                  </a:lnTo>
                  <a:lnTo>
                    <a:pt x="625" y="21"/>
                  </a:lnTo>
                  <a:lnTo>
                    <a:pt x="607" y="24"/>
                  </a:lnTo>
                  <a:lnTo>
                    <a:pt x="586" y="28"/>
                  </a:lnTo>
                  <a:lnTo>
                    <a:pt x="565" y="30"/>
                  </a:lnTo>
                  <a:lnTo>
                    <a:pt x="542" y="32"/>
                  </a:lnTo>
                  <a:lnTo>
                    <a:pt x="517" y="35"/>
                  </a:lnTo>
                  <a:lnTo>
                    <a:pt x="492" y="37"/>
                  </a:lnTo>
                  <a:lnTo>
                    <a:pt x="465" y="38"/>
                  </a:lnTo>
                  <a:lnTo>
                    <a:pt x="437" y="39"/>
                  </a:lnTo>
                  <a:lnTo>
                    <a:pt x="409" y="40"/>
                  </a:lnTo>
                  <a:lnTo>
                    <a:pt x="380" y="42"/>
                  </a:lnTo>
                  <a:lnTo>
                    <a:pt x="350" y="42"/>
                  </a:lnTo>
                  <a:lnTo>
                    <a:pt x="319" y="42"/>
                  </a:lnTo>
                  <a:lnTo>
                    <a:pt x="289" y="40"/>
                  </a:lnTo>
                  <a:lnTo>
                    <a:pt x="259" y="39"/>
                  </a:lnTo>
                  <a:lnTo>
                    <a:pt x="231" y="38"/>
                  </a:lnTo>
                  <a:lnTo>
                    <a:pt x="204" y="37"/>
                  </a:lnTo>
                  <a:lnTo>
                    <a:pt x="177" y="35"/>
                  </a:lnTo>
                  <a:lnTo>
                    <a:pt x="152" y="32"/>
                  </a:lnTo>
                  <a:lnTo>
                    <a:pt x="129" y="29"/>
                  </a:lnTo>
                  <a:lnTo>
                    <a:pt x="107" y="27"/>
                  </a:lnTo>
                  <a:lnTo>
                    <a:pt x="86" y="23"/>
                  </a:lnTo>
                  <a:lnTo>
                    <a:pt x="68" y="20"/>
                  </a:lnTo>
                  <a:lnTo>
                    <a:pt x="50" y="16"/>
                  </a:lnTo>
                  <a:lnTo>
                    <a:pt x="37" y="13"/>
                  </a:lnTo>
                  <a:lnTo>
                    <a:pt x="23" y="8"/>
                  </a:lnTo>
                  <a:lnTo>
                    <a:pt x="12" y="5"/>
                  </a:lnTo>
                  <a:lnTo>
                    <a:pt x="4" y="0"/>
                  </a:lnTo>
                  <a:lnTo>
                    <a:pt x="0" y="7"/>
                  </a:lnTo>
                  <a:lnTo>
                    <a:pt x="1" y="17"/>
                  </a:lnTo>
                  <a:lnTo>
                    <a:pt x="7" y="29"/>
                  </a:lnTo>
                  <a:lnTo>
                    <a:pt x="18" y="36"/>
                  </a:lnTo>
                  <a:lnTo>
                    <a:pt x="28" y="39"/>
                  </a:lnTo>
                  <a:lnTo>
                    <a:pt x="41" y="43"/>
                  </a:lnTo>
                  <a:lnTo>
                    <a:pt x="55" y="46"/>
                  </a:lnTo>
                  <a:lnTo>
                    <a:pt x="71" y="50"/>
                  </a:lnTo>
                  <a:lnTo>
                    <a:pt x="87" y="52"/>
                  </a:lnTo>
                  <a:lnTo>
                    <a:pt x="106" y="55"/>
                  </a:lnTo>
                  <a:lnTo>
                    <a:pt x="125" y="58"/>
                  </a:lnTo>
                  <a:lnTo>
                    <a:pt x="146" y="60"/>
                  </a:lnTo>
                  <a:lnTo>
                    <a:pt x="168" y="62"/>
                  </a:lnTo>
                  <a:lnTo>
                    <a:pt x="191" y="63"/>
                  </a:lnTo>
                  <a:lnTo>
                    <a:pt x="215" y="66"/>
                  </a:lnTo>
                  <a:lnTo>
                    <a:pt x="239" y="67"/>
                  </a:lnTo>
                  <a:lnTo>
                    <a:pt x="265" y="68"/>
                  </a:lnTo>
                  <a:lnTo>
                    <a:pt x="291" y="68"/>
                  </a:lnTo>
                  <a:lnTo>
                    <a:pt x="318" y="69"/>
                  </a:lnTo>
                  <a:lnTo>
                    <a:pt x="345" y="69"/>
                  </a:lnTo>
                  <a:lnTo>
                    <a:pt x="371" y="69"/>
                  </a:lnTo>
                  <a:lnTo>
                    <a:pt x="396" y="69"/>
                  </a:lnTo>
                  <a:lnTo>
                    <a:pt x="420" y="68"/>
                  </a:lnTo>
                  <a:lnTo>
                    <a:pt x="444" y="67"/>
                  </a:lnTo>
                  <a:lnTo>
                    <a:pt x="467" y="66"/>
                  </a:lnTo>
                  <a:lnTo>
                    <a:pt x="489" y="65"/>
                  </a:lnTo>
                  <a:lnTo>
                    <a:pt x="511" y="63"/>
                  </a:lnTo>
                  <a:lnTo>
                    <a:pt x="532" y="61"/>
                  </a:lnTo>
                  <a:lnTo>
                    <a:pt x="552" y="59"/>
                  </a:lnTo>
                  <a:lnTo>
                    <a:pt x="570" y="58"/>
                  </a:lnTo>
                  <a:lnTo>
                    <a:pt x="588" y="54"/>
                  </a:lnTo>
                  <a:lnTo>
                    <a:pt x="605" y="52"/>
                  </a:lnTo>
                  <a:lnTo>
                    <a:pt x="621" y="50"/>
                  </a:lnTo>
                  <a:lnTo>
                    <a:pt x="634" y="46"/>
                  </a:lnTo>
                  <a:lnTo>
                    <a:pt x="648" y="44"/>
                  </a:lnTo>
                  <a:lnTo>
                    <a:pt x="660" y="40"/>
                  </a:lnTo>
                  <a:lnTo>
                    <a:pt x="669" y="37"/>
                  </a:lnTo>
                  <a:lnTo>
                    <a:pt x="677" y="31"/>
                  </a:lnTo>
                  <a:lnTo>
                    <a:pt x="683" y="25"/>
                  </a:lnTo>
                  <a:lnTo>
                    <a:pt x="687" y="20"/>
                  </a:lnTo>
                  <a:lnTo>
                    <a:pt x="691" y="14"/>
                  </a:lnTo>
                  <a:lnTo>
                    <a:pt x="693" y="8"/>
                  </a:lnTo>
                  <a:lnTo>
                    <a:pt x="693" y="5"/>
                  </a:lnTo>
                  <a:lnTo>
                    <a:pt x="69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1"/>
            <p:cNvSpPr>
              <a:spLocks/>
            </p:cNvSpPr>
            <p:nvPr/>
          </p:nvSpPr>
          <p:spPr bwMode="auto">
            <a:xfrm>
              <a:off x="6823076" y="1649413"/>
              <a:ext cx="990600" cy="1184275"/>
            </a:xfrm>
            <a:custGeom>
              <a:avLst/>
              <a:gdLst/>
              <a:ahLst/>
              <a:cxnLst>
                <a:cxn ang="0">
                  <a:pos x="849" y="1237"/>
                </a:cxn>
                <a:cxn ang="0">
                  <a:pos x="801" y="1223"/>
                </a:cxn>
                <a:cxn ang="0">
                  <a:pos x="736" y="1132"/>
                </a:cxn>
                <a:cxn ang="0">
                  <a:pos x="685" y="961"/>
                </a:cxn>
                <a:cxn ang="0">
                  <a:pos x="694" y="732"/>
                </a:cxn>
                <a:cxn ang="0">
                  <a:pos x="765" y="194"/>
                </a:cxn>
                <a:cxn ang="0">
                  <a:pos x="781" y="75"/>
                </a:cxn>
                <a:cxn ang="0">
                  <a:pos x="781" y="73"/>
                </a:cxn>
                <a:cxn ang="0">
                  <a:pos x="773" y="58"/>
                </a:cxn>
                <a:cxn ang="0">
                  <a:pos x="713" y="32"/>
                </a:cxn>
                <a:cxn ang="0">
                  <a:pos x="606" y="12"/>
                </a:cxn>
                <a:cxn ang="0">
                  <a:pos x="465" y="1"/>
                </a:cxn>
                <a:cxn ang="0">
                  <a:pos x="323" y="1"/>
                </a:cxn>
                <a:cxn ang="0">
                  <a:pos x="202" y="10"/>
                </a:cxn>
                <a:cxn ang="0">
                  <a:pos x="100" y="25"/>
                </a:cxn>
                <a:cxn ang="0">
                  <a:pos x="25" y="45"/>
                </a:cxn>
                <a:cxn ang="0">
                  <a:pos x="60" y="52"/>
                </a:cxn>
                <a:cxn ang="0">
                  <a:pos x="115" y="39"/>
                </a:cxn>
                <a:cxn ang="0">
                  <a:pos x="195" y="28"/>
                </a:cxn>
                <a:cxn ang="0">
                  <a:pos x="298" y="23"/>
                </a:cxn>
                <a:cxn ang="0">
                  <a:pos x="420" y="22"/>
                </a:cxn>
                <a:cxn ang="0">
                  <a:pos x="549" y="27"/>
                </a:cxn>
                <a:cxn ang="0">
                  <a:pos x="652" y="38"/>
                </a:cxn>
                <a:cxn ang="0">
                  <a:pos x="715" y="53"/>
                </a:cxn>
                <a:cxn ang="0">
                  <a:pos x="729" y="71"/>
                </a:cxn>
                <a:cxn ang="0">
                  <a:pos x="690" y="88"/>
                </a:cxn>
                <a:cxn ang="0">
                  <a:pos x="604" y="101"/>
                </a:cxn>
                <a:cxn ang="0">
                  <a:pos x="487" y="109"/>
                </a:cxn>
                <a:cxn ang="0">
                  <a:pos x="353" y="111"/>
                </a:cxn>
                <a:cxn ang="0">
                  <a:pos x="236" y="107"/>
                </a:cxn>
                <a:cxn ang="0">
                  <a:pos x="140" y="98"/>
                </a:cxn>
                <a:cxn ang="0">
                  <a:pos x="72" y="86"/>
                </a:cxn>
                <a:cxn ang="0">
                  <a:pos x="0" y="75"/>
                </a:cxn>
                <a:cxn ang="0">
                  <a:pos x="39" y="101"/>
                </a:cxn>
                <a:cxn ang="0">
                  <a:pos x="121" y="123"/>
                </a:cxn>
                <a:cxn ang="0">
                  <a:pos x="238" y="138"/>
                </a:cxn>
                <a:cxn ang="0">
                  <a:pos x="384" y="144"/>
                </a:cxn>
                <a:cxn ang="0">
                  <a:pos x="490" y="141"/>
                </a:cxn>
                <a:cxn ang="0">
                  <a:pos x="587" y="133"/>
                </a:cxn>
                <a:cxn ang="0">
                  <a:pos x="669" y="121"/>
                </a:cxn>
                <a:cxn ang="0">
                  <a:pos x="732" y="106"/>
                </a:cxn>
                <a:cxn ang="0">
                  <a:pos x="681" y="478"/>
                </a:cxn>
                <a:cxn ang="0">
                  <a:pos x="641" y="777"/>
                </a:cxn>
                <a:cxn ang="0">
                  <a:pos x="653" y="1032"/>
                </a:cxn>
                <a:cxn ang="0">
                  <a:pos x="781" y="1245"/>
                </a:cxn>
                <a:cxn ang="0">
                  <a:pos x="842" y="1276"/>
                </a:cxn>
                <a:cxn ang="0">
                  <a:pos x="911" y="1288"/>
                </a:cxn>
                <a:cxn ang="0">
                  <a:pos x="982" y="1292"/>
                </a:cxn>
                <a:cxn ang="0">
                  <a:pos x="1053" y="1294"/>
                </a:cxn>
                <a:cxn ang="0">
                  <a:pos x="1149" y="1331"/>
                </a:cxn>
                <a:cxn ang="0">
                  <a:pos x="1206" y="1399"/>
                </a:cxn>
                <a:cxn ang="0">
                  <a:pos x="1231" y="1465"/>
                </a:cxn>
                <a:cxn ang="0">
                  <a:pos x="1240" y="1491"/>
                </a:cxn>
                <a:cxn ang="0">
                  <a:pos x="1246" y="1454"/>
                </a:cxn>
                <a:cxn ang="0">
                  <a:pos x="1232" y="1386"/>
                </a:cxn>
                <a:cxn ang="0">
                  <a:pos x="1179" y="1310"/>
                </a:cxn>
                <a:cxn ang="0">
                  <a:pos x="1068" y="1254"/>
                </a:cxn>
              </a:cxnLst>
              <a:rect l="0" t="0" r="r" b="b"/>
              <a:pathLst>
                <a:path w="1246" h="1491">
                  <a:moveTo>
                    <a:pt x="1068" y="1254"/>
                  </a:moveTo>
                  <a:lnTo>
                    <a:pt x="874" y="1241"/>
                  </a:lnTo>
                  <a:lnTo>
                    <a:pt x="861" y="1239"/>
                  </a:lnTo>
                  <a:lnTo>
                    <a:pt x="849" y="1237"/>
                  </a:lnTo>
                  <a:lnTo>
                    <a:pt x="836" y="1234"/>
                  </a:lnTo>
                  <a:lnTo>
                    <a:pt x="825" y="1232"/>
                  </a:lnTo>
                  <a:lnTo>
                    <a:pt x="813" y="1227"/>
                  </a:lnTo>
                  <a:lnTo>
                    <a:pt x="801" y="1223"/>
                  </a:lnTo>
                  <a:lnTo>
                    <a:pt x="791" y="1216"/>
                  </a:lnTo>
                  <a:lnTo>
                    <a:pt x="782" y="1207"/>
                  </a:lnTo>
                  <a:lnTo>
                    <a:pt x="757" y="1171"/>
                  </a:lnTo>
                  <a:lnTo>
                    <a:pt x="736" y="1132"/>
                  </a:lnTo>
                  <a:lnTo>
                    <a:pt x="719" y="1091"/>
                  </a:lnTo>
                  <a:lnTo>
                    <a:pt x="705" y="1049"/>
                  </a:lnTo>
                  <a:lnTo>
                    <a:pt x="693" y="1005"/>
                  </a:lnTo>
                  <a:lnTo>
                    <a:pt x="685" y="961"/>
                  </a:lnTo>
                  <a:lnTo>
                    <a:pt x="681" y="915"/>
                  </a:lnTo>
                  <a:lnTo>
                    <a:pt x="677" y="869"/>
                  </a:lnTo>
                  <a:lnTo>
                    <a:pt x="683" y="827"/>
                  </a:lnTo>
                  <a:lnTo>
                    <a:pt x="694" y="732"/>
                  </a:lnTo>
                  <a:lnTo>
                    <a:pt x="712" y="604"/>
                  </a:lnTo>
                  <a:lnTo>
                    <a:pt x="730" y="460"/>
                  </a:lnTo>
                  <a:lnTo>
                    <a:pt x="748" y="318"/>
                  </a:lnTo>
                  <a:lnTo>
                    <a:pt x="765" y="194"/>
                  </a:lnTo>
                  <a:lnTo>
                    <a:pt x="776" y="108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1" y="75"/>
                  </a:lnTo>
                  <a:lnTo>
                    <a:pt x="780" y="75"/>
                  </a:lnTo>
                  <a:lnTo>
                    <a:pt x="781" y="73"/>
                  </a:lnTo>
                  <a:lnTo>
                    <a:pt x="781" y="73"/>
                  </a:lnTo>
                  <a:lnTo>
                    <a:pt x="781" y="72"/>
                  </a:lnTo>
                  <a:lnTo>
                    <a:pt x="781" y="72"/>
                  </a:lnTo>
                  <a:lnTo>
                    <a:pt x="778" y="65"/>
                  </a:lnTo>
                  <a:lnTo>
                    <a:pt x="773" y="58"/>
                  </a:lnTo>
                  <a:lnTo>
                    <a:pt x="762" y="52"/>
                  </a:lnTo>
                  <a:lnTo>
                    <a:pt x="750" y="45"/>
                  </a:lnTo>
                  <a:lnTo>
                    <a:pt x="732" y="38"/>
                  </a:lnTo>
                  <a:lnTo>
                    <a:pt x="713" y="32"/>
                  </a:lnTo>
                  <a:lnTo>
                    <a:pt x="690" y="26"/>
                  </a:lnTo>
                  <a:lnTo>
                    <a:pt x="664" y="22"/>
                  </a:lnTo>
                  <a:lnTo>
                    <a:pt x="636" y="17"/>
                  </a:lnTo>
                  <a:lnTo>
                    <a:pt x="606" y="12"/>
                  </a:lnTo>
                  <a:lnTo>
                    <a:pt x="573" y="9"/>
                  </a:lnTo>
                  <a:lnTo>
                    <a:pt x="539" y="5"/>
                  </a:lnTo>
                  <a:lnTo>
                    <a:pt x="503" y="3"/>
                  </a:lnTo>
                  <a:lnTo>
                    <a:pt x="465" y="1"/>
                  </a:lnTo>
                  <a:lnTo>
                    <a:pt x="427" y="0"/>
                  </a:lnTo>
                  <a:lnTo>
                    <a:pt x="388" y="0"/>
                  </a:lnTo>
                  <a:lnTo>
                    <a:pt x="356" y="0"/>
                  </a:lnTo>
                  <a:lnTo>
                    <a:pt x="323" y="1"/>
                  </a:lnTo>
                  <a:lnTo>
                    <a:pt x="292" y="2"/>
                  </a:lnTo>
                  <a:lnTo>
                    <a:pt x="261" y="4"/>
                  </a:lnTo>
                  <a:lnTo>
                    <a:pt x="231" y="7"/>
                  </a:lnTo>
                  <a:lnTo>
                    <a:pt x="202" y="10"/>
                  </a:lnTo>
                  <a:lnTo>
                    <a:pt x="175" y="12"/>
                  </a:lnTo>
                  <a:lnTo>
                    <a:pt x="148" y="17"/>
                  </a:lnTo>
                  <a:lnTo>
                    <a:pt x="123" y="20"/>
                  </a:lnTo>
                  <a:lnTo>
                    <a:pt x="100" y="25"/>
                  </a:lnTo>
                  <a:lnTo>
                    <a:pt x="78" y="30"/>
                  </a:lnTo>
                  <a:lnTo>
                    <a:pt x="58" y="34"/>
                  </a:lnTo>
                  <a:lnTo>
                    <a:pt x="41" y="39"/>
                  </a:lnTo>
                  <a:lnTo>
                    <a:pt x="25" y="45"/>
                  </a:lnTo>
                  <a:lnTo>
                    <a:pt x="12" y="49"/>
                  </a:lnTo>
                  <a:lnTo>
                    <a:pt x="2" y="55"/>
                  </a:lnTo>
                  <a:lnTo>
                    <a:pt x="51" y="55"/>
                  </a:lnTo>
                  <a:lnTo>
                    <a:pt x="60" y="52"/>
                  </a:lnTo>
                  <a:lnTo>
                    <a:pt x="71" y="48"/>
                  </a:lnTo>
                  <a:lnTo>
                    <a:pt x="84" y="45"/>
                  </a:lnTo>
                  <a:lnTo>
                    <a:pt x="99" y="41"/>
                  </a:lnTo>
                  <a:lnTo>
                    <a:pt x="115" y="39"/>
                  </a:lnTo>
                  <a:lnTo>
                    <a:pt x="132" y="35"/>
                  </a:lnTo>
                  <a:lnTo>
                    <a:pt x="153" y="33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20" y="27"/>
                  </a:lnTo>
                  <a:lnTo>
                    <a:pt x="245" y="25"/>
                  </a:lnTo>
                  <a:lnTo>
                    <a:pt x="272" y="24"/>
                  </a:lnTo>
                  <a:lnTo>
                    <a:pt x="298" y="23"/>
                  </a:lnTo>
                  <a:lnTo>
                    <a:pt x="326" y="23"/>
                  </a:lnTo>
                  <a:lnTo>
                    <a:pt x="354" y="22"/>
                  </a:lnTo>
                  <a:lnTo>
                    <a:pt x="384" y="22"/>
                  </a:lnTo>
                  <a:lnTo>
                    <a:pt x="420" y="22"/>
                  </a:lnTo>
                  <a:lnTo>
                    <a:pt x="455" y="23"/>
                  </a:lnTo>
                  <a:lnTo>
                    <a:pt x="487" y="24"/>
                  </a:lnTo>
                  <a:lnTo>
                    <a:pt x="519" y="25"/>
                  </a:lnTo>
                  <a:lnTo>
                    <a:pt x="549" y="27"/>
                  </a:lnTo>
                  <a:lnTo>
                    <a:pt x="578" y="30"/>
                  </a:lnTo>
                  <a:lnTo>
                    <a:pt x="604" y="32"/>
                  </a:lnTo>
                  <a:lnTo>
                    <a:pt x="630" y="34"/>
                  </a:lnTo>
                  <a:lnTo>
                    <a:pt x="652" y="38"/>
                  </a:lnTo>
                  <a:lnTo>
                    <a:pt x="672" y="41"/>
                  </a:lnTo>
                  <a:lnTo>
                    <a:pt x="690" y="45"/>
                  </a:lnTo>
                  <a:lnTo>
                    <a:pt x="704" y="49"/>
                  </a:lnTo>
                  <a:lnTo>
                    <a:pt x="715" y="53"/>
                  </a:lnTo>
                  <a:lnTo>
                    <a:pt x="724" y="57"/>
                  </a:lnTo>
                  <a:lnTo>
                    <a:pt x="729" y="62"/>
                  </a:lnTo>
                  <a:lnTo>
                    <a:pt x="731" y="66"/>
                  </a:lnTo>
                  <a:lnTo>
                    <a:pt x="729" y="71"/>
                  </a:lnTo>
                  <a:lnTo>
                    <a:pt x="724" y="76"/>
                  </a:lnTo>
                  <a:lnTo>
                    <a:pt x="715" y="80"/>
                  </a:lnTo>
                  <a:lnTo>
                    <a:pt x="704" y="84"/>
                  </a:lnTo>
                  <a:lnTo>
                    <a:pt x="690" y="88"/>
                  </a:lnTo>
                  <a:lnTo>
                    <a:pt x="672" y="92"/>
                  </a:lnTo>
                  <a:lnTo>
                    <a:pt x="652" y="95"/>
                  </a:lnTo>
                  <a:lnTo>
                    <a:pt x="630" y="99"/>
                  </a:lnTo>
                  <a:lnTo>
                    <a:pt x="604" y="101"/>
                  </a:lnTo>
                  <a:lnTo>
                    <a:pt x="578" y="103"/>
                  </a:lnTo>
                  <a:lnTo>
                    <a:pt x="549" y="106"/>
                  </a:lnTo>
                  <a:lnTo>
                    <a:pt x="519" y="108"/>
                  </a:lnTo>
                  <a:lnTo>
                    <a:pt x="487" y="109"/>
                  </a:lnTo>
                  <a:lnTo>
                    <a:pt x="455" y="110"/>
                  </a:lnTo>
                  <a:lnTo>
                    <a:pt x="420" y="111"/>
                  </a:lnTo>
                  <a:lnTo>
                    <a:pt x="384" y="111"/>
                  </a:lnTo>
                  <a:lnTo>
                    <a:pt x="353" y="111"/>
                  </a:lnTo>
                  <a:lnTo>
                    <a:pt x="322" y="110"/>
                  </a:lnTo>
                  <a:lnTo>
                    <a:pt x="292" y="110"/>
                  </a:lnTo>
                  <a:lnTo>
                    <a:pt x="263" y="109"/>
                  </a:lnTo>
                  <a:lnTo>
                    <a:pt x="236" y="107"/>
                  </a:lnTo>
                  <a:lnTo>
                    <a:pt x="210" y="106"/>
                  </a:lnTo>
                  <a:lnTo>
                    <a:pt x="185" y="103"/>
                  </a:lnTo>
                  <a:lnTo>
                    <a:pt x="162" y="101"/>
                  </a:lnTo>
                  <a:lnTo>
                    <a:pt x="140" y="98"/>
                  </a:lnTo>
                  <a:lnTo>
                    <a:pt x="121" y="95"/>
                  </a:lnTo>
                  <a:lnTo>
                    <a:pt x="102" y="92"/>
                  </a:lnTo>
                  <a:lnTo>
                    <a:pt x="86" y="90"/>
                  </a:lnTo>
                  <a:lnTo>
                    <a:pt x="72" y="86"/>
                  </a:lnTo>
                  <a:lnTo>
                    <a:pt x="61" y="83"/>
                  </a:lnTo>
                  <a:lnTo>
                    <a:pt x="51" y="78"/>
                  </a:lnTo>
                  <a:lnTo>
                    <a:pt x="45" y="75"/>
                  </a:lnTo>
                  <a:lnTo>
                    <a:pt x="0" y="75"/>
                  </a:lnTo>
                  <a:lnTo>
                    <a:pt x="5" y="81"/>
                  </a:lnTo>
                  <a:lnTo>
                    <a:pt x="13" y="88"/>
                  </a:lnTo>
                  <a:lnTo>
                    <a:pt x="25" y="95"/>
                  </a:lnTo>
                  <a:lnTo>
                    <a:pt x="39" y="101"/>
                  </a:lnTo>
                  <a:lnTo>
                    <a:pt x="56" y="108"/>
                  </a:lnTo>
                  <a:lnTo>
                    <a:pt x="76" y="113"/>
                  </a:lnTo>
                  <a:lnTo>
                    <a:pt x="96" y="118"/>
                  </a:lnTo>
                  <a:lnTo>
                    <a:pt x="121" y="123"/>
                  </a:lnTo>
                  <a:lnTo>
                    <a:pt x="147" y="128"/>
                  </a:lnTo>
                  <a:lnTo>
                    <a:pt x="175" y="132"/>
                  </a:lnTo>
                  <a:lnTo>
                    <a:pt x="206" y="136"/>
                  </a:lnTo>
                  <a:lnTo>
                    <a:pt x="238" y="138"/>
                  </a:lnTo>
                  <a:lnTo>
                    <a:pt x="272" y="140"/>
                  </a:lnTo>
                  <a:lnTo>
                    <a:pt x="308" y="142"/>
                  </a:lnTo>
                  <a:lnTo>
                    <a:pt x="345" y="144"/>
                  </a:lnTo>
                  <a:lnTo>
                    <a:pt x="384" y="144"/>
                  </a:lnTo>
                  <a:lnTo>
                    <a:pt x="412" y="144"/>
                  </a:lnTo>
                  <a:lnTo>
                    <a:pt x="439" y="142"/>
                  </a:lnTo>
                  <a:lnTo>
                    <a:pt x="465" y="142"/>
                  </a:lnTo>
                  <a:lnTo>
                    <a:pt x="490" y="141"/>
                  </a:lnTo>
                  <a:lnTo>
                    <a:pt x="516" y="139"/>
                  </a:lnTo>
                  <a:lnTo>
                    <a:pt x="541" y="138"/>
                  </a:lnTo>
                  <a:lnTo>
                    <a:pt x="564" y="136"/>
                  </a:lnTo>
                  <a:lnTo>
                    <a:pt x="587" y="133"/>
                  </a:lnTo>
                  <a:lnTo>
                    <a:pt x="609" y="130"/>
                  </a:lnTo>
                  <a:lnTo>
                    <a:pt x="631" y="128"/>
                  </a:lnTo>
                  <a:lnTo>
                    <a:pt x="651" y="124"/>
                  </a:lnTo>
                  <a:lnTo>
                    <a:pt x="669" y="121"/>
                  </a:lnTo>
                  <a:lnTo>
                    <a:pt x="687" y="117"/>
                  </a:lnTo>
                  <a:lnTo>
                    <a:pt x="704" y="114"/>
                  </a:lnTo>
                  <a:lnTo>
                    <a:pt x="719" y="110"/>
                  </a:lnTo>
                  <a:lnTo>
                    <a:pt x="732" y="106"/>
                  </a:lnTo>
                  <a:lnTo>
                    <a:pt x="723" y="162"/>
                  </a:lnTo>
                  <a:lnTo>
                    <a:pt x="710" y="252"/>
                  </a:lnTo>
                  <a:lnTo>
                    <a:pt x="695" y="361"/>
                  </a:lnTo>
                  <a:lnTo>
                    <a:pt x="681" y="478"/>
                  </a:lnTo>
                  <a:lnTo>
                    <a:pt x="666" y="590"/>
                  </a:lnTo>
                  <a:lnTo>
                    <a:pt x="653" y="686"/>
                  </a:lnTo>
                  <a:lnTo>
                    <a:pt x="645" y="752"/>
                  </a:lnTo>
                  <a:lnTo>
                    <a:pt x="641" y="777"/>
                  </a:lnTo>
                  <a:lnTo>
                    <a:pt x="636" y="843"/>
                  </a:lnTo>
                  <a:lnTo>
                    <a:pt x="634" y="907"/>
                  </a:lnTo>
                  <a:lnTo>
                    <a:pt x="640" y="970"/>
                  </a:lnTo>
                  <a:lnTo>
                    <a:pt x="653" y="1032"/>
                  </a:lnTo>
                  <a:lnTo>
                    <a:pt x="672" y="1090"/>
                  </a:lnTo>
                  <a:lnTo>
                    <a:pt x="700" y="1146"/>
                  </a:lnTo>
                  <a:lnTo>
                    <a:pt x="736" y="1197"/>
                  </a:lnTo>
                  <a:lnTo>
                    <a:pt x="781" y="1245"/>
                  </a:lnTo>
                  <a:lnTo>
                    <a:pt x="795" y="1254"/>
                  </a:lnTo>
                  <a:lnTo>
                    <a:pt x="811" y="1263"/>
                  </a:lnTo>
                  <a:lnTo>
                    <a:pt x="826" y="1270"/>
                  </a:lnTo>
                  <a:lnTo>
                    <a:pt x="842" y="1276"/>
                  </a:lnTo>
                  <a:lnTo>
                    <a:pt x="859" y="1279"/>
                  </a:lnTo>
                  <a:lnTo>
                    <a:pt x="875" y="1284"/>
                  </a:lnTo>
                  <a:lnTo>
                    <a:pt x="893" y="1286"/>
                  </a:lnTo>
                  <a:lnTo>
                    <a:pt x="911" y="1288"/>
                  </a:lnTo>
                  <a:lnTo>
                    <a:pt x="928" y="1289"/>
                  </a:lnTo>
                  <a:lnTo>
                    <a:pt x="947" y="1291"/>
                  </a:lnTo>
                  <a:lnTo>
                    <a:pt x="964" y="1291"/>
                  </a:lnTo>
                  <a:lnTo>
                    <a:pt x="982" y="1292"/>
                  </a:lnTo>
                  <a:lnTo>
                    <a:pt x="1000" y="1292"/>
                  </a:lnTo>
                  <a:lnTo>
                    <a:pt x="1018" y="1292"/>
                  </a:lnTo>
                  <a:lnTo>
                    <a:pt x="1035" y="1293"/>
                  </a:lnTo>
                  <a:lnTo>
                    <a:pt x="1053" y="1294"/>
                  </a:lnTo>
                  <a:lnTo>
                    <a:pt x="1081" y="1299"/>
                  </a:lnTo>
                  <a:lnTo>
                    <a:pt x="1107" y="1307"/>
                  </a:lnTo>
                  <a:lnTo>
                    <a:pt x="1130" y="1317"/>
                  </a:lnTo>
                  <a:lnTo>
                    <a:pt x="1149" y="1331"/>
                  </a:lnTo>
                  <a:lnTo>
                    <a:pt x="1167" y="1347"/>
                  </a:lnTo>
                  <a:lnTo>
                    <a:pt x="1182" y="1363"/>
                  </a:lnTo>
                  <a:lnTo>
                    <a:pt x="1194" y="1382"/>
                  </a:lnTo>
                  <a:lnTo>
                    <a:pt x="1206" y="1399"/>
                  </a:lnTo>
                  <a:lnTo>
                    <a:pt x="1214" y="1417"/>
                  </a:lnTo>
                  <a:lnTo>
                    <a:pt x="1221" y="1435"/>
                  </a:lnTo>
                  <a:lnTo>
                    <a:pt x="1227" y="1451"/>
                  </a:lnTo>
                  <a:lnTo>
                    <a:pt x="1231" y="1465"/>
                  </a:lnTo>
                  <a:lnTo>
                    <a:pt x="1235" y="1476"/>
                  </a:lnTo>
                  <a:lnTo>
                    <a:pt x="1237" y="1485"/>
                  </a:lnTo>
                  <a:lnTo>
                    <a:pt x="1239" y="1490"/>
                  </a:lnTo>
                  <a:lnTo>
                    <a:pt x="1240" y="1491"/>
                  </a:lnTo>
                  <a:lnTo>
                    <a:pt x="1243" y="1486"/>
                  </a:lnTo>
                  <a:lnTo>
                    <a:pt x="1245" y="1478"/>
                  </a:lnTo>
                  <a:lnTo>
                    <a:pt x="1246" y="1467"/>
                  </a:lnTo>
                  <a:lnTo>
                    <a:pt x="1246" y="1454"/>
                  </a:lnTo>
                  <a:lnTo>
                    <a:pt x="1246" y="1439"/>
                  </a:lnTo>
                  <a:lnTo>
                    <a:pt x="1243" y="1422"/>
                  </a:lnTo>
                  <a:lnTo>
                    <a:pt x="1239" y="1405"/>
                  </a:lnTo>
                  <a:lnTo>
                    <a:pt x="1232" y="1386"/>
                  </a:lnTo>
                  <a:lnTo>
                    <a:pt x="1224" y="1367"/>
                  </a:lnTo>
                  <a:lnTo>
                    <a:pt x="1213" y="1347"/>
                  </a:lnTo>
                  <a:lnTo>
                    <a:pt x="1198" y="1329"/>
                  </a:lnTo>
                  <a:lnTo>
                    <a:pt x="1179" y="1310"/>
                  </a:lnTo>
                  <a:lnTo>
                    <a:pt x="1157" y="1294"/>
                  </a:lnTo>
                  <a:lnTo>
                    <a:pt x="1132" y="1278"/>
                  </a:lnTo>
                  <a:lnTo>
                    <a:pt x="1102" y="1265"/>
                  </a:lnTo>
                  <a:lnTo>
                    <a:pt x="1068" y="125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0" name="Picture 8" descr="C:\Users\Správce\AppData\Local\Microsoft\Windows\Temporary Internet Files\Content.IE5\ZWGENZGZ\MC9002386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0042" y="5589241"/>
            <a:ext cx="928687" cy="936104"/>
          </a:xfrm>
          <a:prstGeom prst="rect">
            <a:avLst/>
          </a:prstGeom>
          <a:noFill/>
        </p:spPr>
      </p:pic>
      <p:pic>
        <p:nvPicPr>
          <p:cNvPr id="101" name="Picture 83" descr="C:\Users\Správce\AppData\Local\Microsoft\Windows\Temporary Internet Files\Content.IE5\L5NI8FY0\MC9004370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827584" y="2924944"/>
            <a:ext cx="1008112" cy="1008112"/>
          </a:xfrm>
          <a:prstGeom prst="rect">
            <a:avLst/>
          </a:prstGeom>
          <a:noFill/>
        </p:spPr>
      </p:pic>
      <p:pic>
        <p:nvPicPr>
          <p:cNvPr id="102" name="Picture 69" descr="C:\Users\Správce\AppData\Local\Microsoft\Windows\Temporary Internet Files\Content.IE5\171WYX5T\MC9001556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5445224"/>
            <a:ext cx="1196230" cy="1220769"/>
          </a:xfrm>
          <a:prstGeom prst="rect">
            <a:avLst/>
          </a:prstGeom>
          <a:noFill/>
        </p:spPr>
      </p:pic>
      <p:pic>
        <p:nvPicPr>
          <p:cNvPr id="6146" name="Picture 2" descr="C:\Users\Správce\AppData\Local\Microsoft\Windows\Temporary Internet Files\Content.IE5\S8K8ZDFZ\MC90044177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100392" y="5733256"/>
            <a:ext cx="852506" cy="852506"/>
          </a:xfrm>
          <a:prstGeom prst="rect">
            <a:avLst/>
          </a:prstGeom>
          <a:noFill/>
        </p:spPr>
      </p:pic>
      <p:pic>
        <p:nvPicPr>
          <p:cNvPr id="6147" name="Picture 3" descr="C:\Users\Správce\AppData\Local\Microsoft\Windows\Temporary Internet Files\Content.IE5\L5NI8FY0\MC90044170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2492896"/>
            <a:ext cx="879345" cy="879345"/>
          </a:xfrm>
          <a:prstGeom prst="rect">
            <a:avLst/>
          </a:prstGeom>
          <a:noFill/>
        </p:spPr>
      </p:pic>
      <p:pic>
        <p:nvPicPr>
          <p:cNvPr id="6148" name="Picture 4" descr="C:\Users\Správce\AppData\Local\Microsoft\Windows\Temporary Internet Files\Content.IE5\S8K8ZDFZ\MC9002900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195736" y="2564904"/>
            <a:ext cx="815105" cy="720080"/>
          </a:xfrm>
          <a:prstGeom prst="rect">
            <a:avLst/>
          </a:prstGeom>
          <a:noFill/>
        </p:spPr>
      </p:pic>
      <p:pic>
        <p:nvPicPr>
          <p:cNvPr id="6149" name="Picture 5" descr="C:\Users\Správce\AppData\Local\Microsoft\Windows\Temporary Internet Files\Content.IE5\171WYX5T\MC90041338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1700808"/>
            <a:ext cx="1049060" cy="864096"/>
          </a:xfrm>
          <a:prstGeom prst="rect">
            <a:avLst/>
          </a:prstGeom>
          <a:noFill/>
        </p:spPr>
      </p:pic>
      <p:pic>
        <p:nvPicPr>
          <p:cNvPr id="6150" name="Picture 6" descr="C:\Users\Správce\AppData\Local\Microsoft\Windows\Temporary Internet Files\Content.IE5\L5NI8FY0\MP90043416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4365104"/>
            <a:ext cx="1048737" cy="764704"/>
          </a:xfrm>
          <a:prstGeom prst="rect">
            <a:avLst/>
          </a:prstGeom>
          <a:noFill/>
        </p:spPr>
      </p:pic>
      <p:pic>
        <p:nvPicPr>
          <p:cNvPr id="6151" name="Picture 7" descr="C:\Users\Správce\AppData\Local\Microsoft\Windows\Temporary Internet Files\Content.IE5\S8K8ZDFZ\MC900300075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4509120"/>
            <a:ext cx="634446" cy="926955"/>
          </a:xfrm>
          <a:prstGeom prst="rect">
            <a:avLst/>
          </a:prstGeom>
          <a:noFill/>
        </p:spPr>
      </p:pic>
      <p:pic>
        <p:nvPicPr>
          <p:cNvPr id="6153" name="Picture 9" descr="C:\Users\Správce\AppData\Local\Microsoft\Windows\Temporary Internet Files\Content.IE5\S8K8ZDFZ\MC90008841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331640" y="1628800"/>
            <a:ext cx="1061517" cy="869990"/>
          </a:xfrm>
          <a:prstGeom prst="rect">
            <a:avLst/>
          </a:prstGeom>
          <a:noFill/>
        </p:spPr>
      </p:pic>
      <p:pic>
        <p:nvPicPr>
          <p:cNvPr id="6154" name="Picture 10" descr="C:\Users\Správce\AppData\Local\Microsoft\Windows\Temporary Internet Files\Content.IE5\171WYX5T\MC900088308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652120" y="1700808"/>
            <a:ext cx="1480805" cy="648072"/>
          </a:xfrm>
          <a:prstGeom prst="rect">
            <a:avLst/>
          </a:prstGeom>
          <a:noFill/>
        </p:spPr>
      </p:pic>
      <p:pic>
        <p:nvPicPr>
          <p:cNvPr id="6155" name="Picture 11" descr="C:\Users\Správce\AppData\Local\Microsoft\Windows\Temporary Internet Files\Content.IE5\S8K8ZDFZ\MC900441718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flipH="1">
            <a:off x="179512" y="2060848"/>
            <a:ext cx="936104" cy="936104"/>
          </a:xfrm>
          <a:prstGeom prst="rect">
            <a:avLst/>
          </a:prstGeom>
          <a:noFill/>
        </p:spPr>
      </p:pic>
      <p:grpSp>
        <p:nvGrpSpPr>
          <p:cNvPr id="117" name="Skupina 116"/>
          <p:cNvGrpSpPr/>
          <p:nvPr/>
        </p:nvGrpSpPr>
        <p:grpSpPr>
          <a:xfrm>
            <a:off x="2555776" y="1628800"/>
            <a:ext cx="1054508" cy="792683"/>
            <a:chOff x="6948488" y="1700213"/>
            <a:chExt cx="1201737" cy="989012"/>
          </a:xfrm>
        </p:grpSpPr>
        <p:sp>
          <p:nvSpPr>
            <p:cNvPr id="118" name="AutoShape 4"/>
            <p:cNvSpPr>
              <a:spLocks noChangeAspect="1" noChangeArrowheads="1" noTextEdit="1"/>
            </p:cNvSpPr>
            <p:nvPr/>
          </p:nvSpPr>
          <p:spPr bwMode="auto">
            <a:xfrm>
              <a:off x="6948488" y="1700213"/>
              <a:ext cx="1201737" cy="989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7"/>
            <p:cNvSpPr>
              <a:spLocks/>
            </p:cNvSpPr>
            <p:nvPr/>
          </p:nvSpPr>
          <p:spPr bwMode="auto">
            <a:xfrm>
              <a:off x="7180263" y="1717675"/>
              <a:ext cx="969962" cy="971550"/>
            </a:xfrm>
            <a:custGeom>
              <a:avLst/>
              <a:gdLst/>
              <a:ahLst/>
              <a:cxnLst>
                <a:cxn ang="0">
                  <a:pos x="1010" y="4"/>
                </a:cxn>
                <a:cxn ang="0">
                  <a:pos x="1146" y="29"/>
                </a:cxn>
                <a:cxn ang="0">
                  <a:pos x="1273" y="73"/>
                </a:cxn>
                <a:cxn ang="0">
                  <a:pos x="1392" y="134"/>
                </a:cxn>
                <a:cxn ang="0">
                  <a:pos x="1500" y="210"/>
                </a:cxn>
                <a:cxn ang="0">
                  <a:pos x="1595" y="302"/>
                </a:cxn>
                <a:cxn ang="0">
                  <a:pos x="1677" y="406"/>
                </a:cxn>
                <a:cxn ang="0">
                  <a:pos x="1743" y="521"/>
                </a:cxn>
                <a:cxn ang="0">
                  <a:pos x="1793" y="646"/>
                </a:cxn>
                <a:cxn ang="0">
                  <a:pos x="1824" y="779"/>
                </a:cxn>
                <a:cxn ang="0">
                  <a:pos x="1834" y="919"/>
                </a:cxn>
                <a:cxn ang="0">
                  <a:pos x="1824" y="1059"/>
                </a:cxn>
                <a:cxn ang="0">
                  <a:pos x="1793" y="1192"/>
                </a:cxn>
                <a:cxn ang="0">
                  <a:pos x="1743" y="1317"/>
                </a:cxn>
                <a:cxn ang="0">
                  <a:pos x="1677" y="1432"/>
                </a:cxn>
                <a:cxn ang="0">
                  <a:pos x="1595" y="1536"/>
                </a:cxn>
                <a:cxn ang="0">
                  <a:pos x="1500" y="1627"/>
                </a:cxn>
                <a:cxn ang="0">
                  <a:pos x="1392" y="1703"/>
                </a:cxn>
                <a:cxn ang="0">
                  <a:pos x="1273" y="1764"/>
                </a:cxn>
                <a:cxn ang="0">
                  <a:pos x="1146" y="1808"/>
                </a:cxn>
                <a:cxn ang="0">
                  <a:pos x="1010" y="1831"/>
                </a:cxn>
                <a:cxn ang="0">
                  <a:pos x="871" y="1835"/>
                </a:cxn>
                <a:cxn ang="0">
                  <a:pos x="733" y="1818"/>
                </a:cxn>
                <a:cxn ang="0">
                  <a:pos x="603" y="1780"/>
                </a:cxn>
                <a:cxn ang="0">
                  <a:pos x="481" y="1726"/>
                </a:cxn>
                <a:cxn ang="0">
                  <a:pos x="370" y="1654"/>
                </a:cxn>
                <a:cxn ang="0">
                  <a:pos x="270" y="1568"/>
                </a:cxn>
                <a:cxn ang="0">
                  <a:pos x="183" y="1468"/>
                </a:cxn>
                <a:cxn ang="0">
                  <a:pos x="112" y="1357"/>
                </a:cxn>
                <a:cxn ang="0">
                  <a:pos x="56" y="1235"/>
                </a:cxn>
                <a:cxn ang="0">
                  <a:pos x="19" y="1104"/>
                </a:cxn>
                <a:cxn ang="0">
                  <a:pos x="2" y="967"/>
                </a:cxn>
                <a:cxn ang="0">
                  <a:pos x="5" y="826"/>
                </a:cxn>
                <a:cxn ang="0">
                  <a:pos x="30" y="690"/>
                </a:cxn>
                <a:cxn ang="0">
                  <a:pos x="73" y="562"/>
                </a:cxn>
                <a:cxn ang="0">
                  <a:pos x="133" y="443"/>
                </a:cxn>
                <a:cxn ang="0">
                  <a:pos x="211" y="335"/>
                </a:cxn>
                <a:cxn ang="0">
                  <a:pos x="301" y="240"/>
                </a:cxn>
                <a:cxn ang="0">
                  <a:pos x="406" y="158"/>
                </a:cxn>
                <a:cxn ang="0">
                  <a:pos x="521" y="91"/>
                </a:cxn>
                <a:cxn ang="0">
                  <a:pos x="646" y="42"/>
                </a:cxn>
                <a:cxn ang="0">
                  <a:pos x="777" y="10"/>
                </a:cxn>
                <a:cxn ang="0">
                  <a:pos x="917" y="0"/>
                </a:cxn>
              </a:cxnLst>
              <a:rect l="0" t="0" r="r" b="b"/>
              <a:pathLst>
                <a:path w="1834" h="1836">
                  <a:moveTo>
                    <a:pt x="917" y="0"/>
                  </a:moveTo>
                  <a:lnTo>
                    <a:pt x="964" y="1"/>
                  </a:lnTo>
                  <a:lnTo>
                    <a:pt x="1010" y="4"/>
                  </a:lnTo>
                  <a:lnTo>
                    <a:pt x="1057" y="10"/>
                  </a:lnTo>
                  <a:lnTo>
                    <a:pt x="1101" y="19"/>
                  </a:lnTo>
                  <a:lnTo>
                    <a:pt x="1146" y="29"/>
                  </a:lnTo>
                  <a:lnTo>
                    <a:pt x="1189" y="42"/>
                  </a:lnTo>
                  <a:lnTo>
                    <a:pt x="1232" y="56"/>
                  </a:lnTo>
                  <a:lnTo>
                    <a:pt x="1273" y="73"/>
                  </a:lnTo>
                  <a:lnTo>
                    <a:pt x="1314" y="91"/>
                  </a:lnTo>
                  <a:lnTo>
                    <a:pt x="1353" y="111"/>
                  </a:lnTo>
                  <a:lnTo>
                    <a:pt x="1392" y="134"/>
                  </a:lnTo>
                  <a:lnTo>
                    <a:pt x="1428" y="158"/>
                  </a:lnTo>
                  <a:lnTo>
                    <a:pt x="1465" y="183"/>
                  </a:lnTo>
                  <a:lnTo>
                    <a:pt x="1500" y="210"/>
                  </a:lnTo>
                  <a:lnTo>
                    <a:pt x="1533" y="240"/>
                  </a:lnTo>
                  <a:lnTo>
                    <a:pt x="1565" y="270"/>
                  </a:lnTo>
                  <a:lnTo>
                    <a:pt x="1595" y="302"/>
                  </a:lnTo>
                  <a:lnTo>
                    <a:pt x="1624" y="335"/>
                  </a:lnTo>
                  <a:lnTo>
                    <a:pt x="1651" y="370"/>
                  </a:lnTo>
                  <a:lnTo>
                    <a:pt x="1677" y="406"/>
                  </a:lnTo>
                  <a:lnTo>
                    <a:pt x="1701" y="443"/>
                  </a:lnTo>
                  <a:lnTo>
                    <a:pt x="1723" y="482"/>
                  </a:lnTo>
                  <a:lnTo>
                    <a:pt x="1743" y="521"/>
                  </a:lnTo>
                  <a:lnTo>
                    <a:pt x="1761" y="562"/>
                  </a:lnTo>
                  <a:lnTo>
                    <a:pt x="1778" y="604"/>
                  </a:lnTo>
                  <a:lnTo>
                    <a:pt x="1793" y="646"/>
                  </a:lnTo>
                  <a:lnTo>
                    <a:pt x="1804" y="690"/>
                  </a:lnTo>
                  <a:lnTo>
                    <a:pt x="1816" y="734"/>
                  </a:lnTo>
                  <a:lnTo>
                    <a:pt x="1824" y="779"/>
                  </a:lnTo>
                  <a:lnTo>
                    <a:pt x="1829" y="826"/>
                  </a:lnTo>
                  <a:lnTo>
                    <a:pt x="1833" y="873"/>
                  </a:lnTo>
                  <a:lnTo>
                    <a:pt x="1834" y="919"/>
                  </a:lnTo>
                  <a:lnTo>
                    <a:pt x="1833" y="967"/>
                  </a:lnTo>
                  <a:lnTo>
                    <a:pt x="1829" y="1013"/>
                  </a:lnTo>
                  <a:lnTo>
                    <a:pt x="1824" y="1059"/>
                  </a:lnTo>
                  <a:lnTo>
                    <a:pt x="1816" y="1104"/>
                  </a:lnTo>
                  <a:lnTo>
                    <a:pt x="1804" y="1149"/>
                  </a:lnTo>
                  <a:lnTo>
                    <a:pt x="1793" y="1192"/>
                  </a:lnTo>
                  <a:lnTo>
                    <a:pt x="1778" y="1235"/>
                  </a:lnTo>
                  <a:lnTo>
                    <a:pt x="1761" y="1276"/>
                  </a:lnTo>
                  <a:lnTo>
                    <a:pt x="1743" y="1317"/>
                  </a:lnTo>
                  <a:lnTo>
                    <a:pt x="1723" y="1357"/>
                  </a:lnTo>
                  <a:lnTo>
                    <a:pt x="1701" y="1395"/>
                  </a:lnTo>
                  <a:lnTo>
                    <a:pt x="1677" y="1432"/>
                  </a:lnTo>
                  <a:lnTo>
                    <a:pt x="1651" y="1468"/>
                  </a:lnTo>
                  <a:lnTo>
                    <a:pt x="1624" y="1502"/>
                  </a:lnTo>
                  <a:lnTo>
                    <a:pt x="1595" y="1536"/>
                  </a:lnTo>
                  <a:lnTo>
                    <a:pt x="1565" y="1568"/>
                  </a:lnTo>
                  <a:lnTo>
                    <a:pt x="1533" y="1597"/>
                  </a:lnTo>
                  <a:lnTo>
                    <a:pt x="1500" y="1627"/>
                  </a:lnTo>
                  <a:lnTo>
                    <a:pt x="1465" y="1654"/>
                  </a:lnTo>
                  <a:lnTo>
                    <a:pt x="1428" y="1679"/>
                  </a:lnTo>
                  <a:lnTo>
                    <a:pt x="1392" y="1703"/>
                  </a:lnTo>
                  <a:lnTo>
                    <a:pt x="1353" y="1726"/>
                  </a:lnTo>
                  <a:lnTo>
                    <a:pt x="1314" y="1745"/>
                  </a:lnTo>
                  <a:lnTo>
                    <a:pt x="1273" y="1764"/>
                  </a:lnTo>
                  <a:lnTo>
                    <a:pt x="1232" y="1780"/>
                  </a:lnTo>
                  <a:lnTo>
                    <a:pt x="1189" y="1795"/>
                  </a:lnTo>
                  <a:lnTo>
                    <a:pt x="1146" y="1808"/>
                  </a:lnTo>
                  <a:lnTo>
                    <a:pt x="1101" y="1818"/>
                  </a:lnTo>
                  <a:lnTo>
                    <a:pt x="1057" y="1826"/>
                  </a:lnTo>
                  <a:lnTo>
                    <a:pt x="1010" y="1831"/>
                  </a:lnTo>
                  <a:lnTo>
                    <a:pt x="964" y="1835"/>
                  </a:lnTo>
                  <a:lnTo>
                    <a:pt x="917" y="1836"/>
                  </a:lnTo>
                  <a:lnTo>
                    <a:pt x="871" y="1835"/>
                  </a:lnTo>
                  <a:lnTo>
                    <a:pt x="824" y="1831"/>
                  </a:lnTo>
                  <a:lnTo>
                    <a:pt x="777" y="1826"/>
                  </a:lnTo>
                  <a:lnTo>
                    <a:pt x="733" y="1818"/>
                  </a:lnTo>
                  <a:lnTo>
                    <a:pt x="689" y="1808"/>
                  </a:lnTo>
                  <a:lnTo>
                    <a:pt x="646" y="1795"/>
                  </a:lnTo>
                  <a:lnTo>
                    <a:pt x="603" y="1780"/>
                  </a:lnTo>
                  <a:lnTo>
                    <a:pt x="562" y="1764"/>
                  </a:lnTo>
                  <a:lnTo>
                    <a:pt x="521" y="1745"/>
                  </a:lnTo>
                  <a:lnTo>
                    <a:pt x="481" y="1726"/>
                  </a:lnTo>
                  <a:lnTo>
                    <a:pt x="442" y="1703"/>
                  </a:lnTo>
                  <a:lnTo>
                    <a:pt x="406" y="1679"/>
                  </a:lnTo>
                  <a:lnTo>
                    <a:pt x="370" y="1654"/>
                  </a:lnTo>
                  <a:lnTo>
                    <a:pt x="334" y="1627"/>
                  </a:lnTo>
                  <a:lnTo>
                    <a:pt x="301" y="1597"/>
                  </a:lnTo>
                  <a:lnTo>
                    <a:pt x="270" y="1568"/>
                  </a:lnTo>
                  <a:lnTo>
                    <a:pt x="239" y="1536"/>
                  </a:lnTo>
                  <a:lnTo>
                    <a:pt x="211" y="1502"/>
                  </a:lnTo>
                  <a:lnTo>
                    <a:pt x="183" y="1468"/>
                  </a:lnTo>
                  <a:lnTo>
                    <a:pt x="157" y="1432"/>
                  </a:lnTo>
                  <a:lnTo>
                    <a:pt x="133" y="1395"/>
                  </a:lnTo>
                  <a:lnTo>
                    <a:pt x="112" y="1357"/>
                  </a:lnTo>
                  <a:lnTo>
                    <a:pt x="91" y="1317"/>
                  </a:lnTo>
                  <a:lnTo>
                    <a:pt x="73" y="1276"/>
                  </a:lnTo>
                  <a:lnTo>
                    <a:pt x="56" y="1235"/>
                  </a:lnTo>
                  <a:lnTo>
                    <a:pt x="41" y="1192"/>
                  </a:lnTo>
                  <a:lnTo>
                    <a:pt x="30" y="1149"/>
                  </a:lnTo>
                  <a:lnTo>
                    <a:pt x="19" y="1104"/>
                  </a:lnTo>
                  <a:lnTo>
                    <a:pt x="11" y="1059"/>
                  </a:lnTo>
                  <a:lnTo>
                    <a:pt x="5" y="1013"/>
                  </a:lnTo>
                  <a:lnTo>
                    <a:pt x="2" y="967"/>
                  </a:lnTo>
                  <a:lnTo>
                    <a:pt x="0" y="919"/>
                  </a:lnTo>
                  <a:lnTo>
                    <a:pt x="2" y="873"/>
                  </a:lnTo>
                  <a:lnTo>
                    <a:pt x="5" y="826"/>
                  </a:lnTo>
                  <a:lnTo>
                    <a:pt x="11" y="779"/>
                  </a:lnTo>
                  <a:lnTo>
                    <a:pt x="19" y="734"/>
                  </a:lnTo>
                  <a:lnTo>
                    <a:pt x="30" y="690"/>
                  </a:lnTo>
                  <a:lnTo>
                    <a:pt x="41" y="646"/>
                  </a:lnTo>
                  <a:lnTo>
                    <a:pt x="56" y="604"/>
                  </a:lnTo>
                  <a:lnTo>
                    <a:pt x="73" y="562"/>
                  </a:lnTo>
                  <a:lnTo>
                    <a:pt x="91" y="521"/>
                  </a:lnTo>
                  <a:lnTo>
                    <a:pt x="112" y="482"/>
                  </a:lnTo>
                  <a:lnTo>
                    <a:pt x="133" y="443"/>
                  </a:lnTo>
                  <a:lnTo>
                    <a:pt x="157" y="406"/>
                  </a:lnTo>
                  <a:lnTo>
                    <a:pt x="183" y="370"/>
                  </a:lnTo>
                  <a:lnTo>
                    <a:pt x="211" y="335"/>
                  </a:lnTo>
                  <a:lnTo>
                    <a:pt x="239" y="302"/>
                  </a:lnTo>
                  <a:lnTo>
                    <a:pt x="270" y="270"/>
                  </a:lnTo>
                  <a:lnTo>
                    <a:pt x="301" y="240"/>
                  </a:lnTo>
                  <a:lnTo>
                    <a:pt x="334" y="210"/>
                  </a:lnTo>
                  <a:lnTo>
                    <a:pt x="370" y="183"/>
                  </a:lnTo>
                  <a:lnTo>
                    <a:pt x="406" y="158"/>
                  </a:lnTo>
                  <a:lnTo>
                    <a:pt x="442" y="134"/>
                  </a:lnTo>
                  <a:lnTo>
                    <a:pt x="481" y="111"/>
                  </a:lnTo>
                  <a:lnTo>
                    <a:pt x="521" y="91"/>
                  </a:lnTo>
                  <a:lnTo>
                    <a:pt x="562" y="73"/>
                  </a:lnTo>
                  <a:lnTo>
                    <a:pt x="603" y="56"/>
                  </a:lnTo>
                  <a:lnTo>
                    <a:pt x="646" y="42"/>
                  </a:lnTo>
                  <a:lnTo>
                    <a:pt x="689" y="29"/>
                  </a:lnTo>
                  <a:lnTo>
                    <a:pt x="733" y="19"/>
                  </a:lnTo>
                  <a:lnTo>
                    <a:pt x="777" y="10"/>
                  </a:lnTo>
                  <a:lnTo>
                    <a:pt x="824" y="4"/>
                  </a:lnTo>
                  <a:lnTo>
                    <a:pt x="871" y="1"/>
                  </a:lnTo>
                  <a:lnTo>
                    <a:pt x="917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8"/>
            <p:cNvSpPr>
              <a:spLocks/>
            </p:cNvSpPr>
            <p:nvPr/>
          </p:nvSpPr>
          <p:spPr bwMode="auto">
            <a:xfrm>
              <a:off x="7699375" y="1749425"/>
              <a:ext cx="319087" cy="158750"/>
            </a:xfrm>
            <a:custGeom>
              <a:avLst/>
              <a:gdLst/>
              <a:ahLst/>
              <a:cxnLst>
                <a:cxn ang="0">
                  <a:pos x="156" y="84"/>
                </a:cxn>
                <a:cxn ang="0">
                  <a:pos x="178" y="191"/>
                </a:cxn>
                <a:cxn ang="0">
                  <a:pos x="533" y="263"/>
                </a:cxn>
                <a:cxn ang="0">
                  <a:pos x="604" y="299"/>
                </a:cxn>
                <a:cxn ang="0">
                  <a:pos x="544" y="191"/>
                </a:cxn>
                <a:cxn ang="0">
                  <a:pos x="308" y="35"/>
                </a:cxn>
                <a:cxn ang="0">
                  <a:pos x="0" y="0"/>
                </a:cxn>
                <a:cxn ang="0">
                  <a:pos x="156" y="84"/>
                </a:cxn>
              </a:cxnLst>
              <a:rect l="0" t="0" r="r" b="b"/>
              <a:pathLst>
                <a:path w="604" h="299">
                  <a:moveTo>
                    <a:pt x="156" y="84"/>
                  </a:moveTo>
                  <a:lnTo>
                    <a:pt x="178" y="191"/>
                  </a:lnTo>
                  <a:lnTo>
                    <a:pt x="533" y="263"/>
                  </a:lnTo>
                  <a:lnTo>
                    <a:pt x="604" y="299"/>
                  </a:lnTo>
                  <a:lnTo>
                    <a:pt x="544" y="191"/>
                  </a:lnTo>
                  <a:lnTo>
                    <a:pt x="308" y="35"/>
                  </a:lnTo>
                  <a:lnTo>
                    <a:pt x="0" y="0"/>
                  </a:lnTo>
                  <a:lnTo>
                    <a:pt x="156" y="84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"/>
            <p:cNvSpPr>
              <a:spLocks/>
            </p:cNvSpPr>
            <p:nvPr/>
          </p:nvSpPr>
          <p:spPr bwMode="auto">
            <a:xfrm>
              <a:off x="7354888" y="1951038"/>
              <a:ext cx="331787" cy="309562"/>
            </a:xfrm>
            <a:custGeom>
              <a:avLst/>
              <a:gdLst/>
              <a:ahLst/>
              <a:cxnLst>
                <a:cxn ang="0">
                  <a:pos x="426" y="36"/>
                </a:cxn>
                <a:cxn ang="0">
                  <a:pos x="626" y="119"/>
                </a:cxn>
                <a:cxn ang="0">
                  <a:pos x="532" y="310"/>
                </a:cxn>
                <a:cxn ang="0">
                  <a:pos x="473" y="490"/>
                </a:cxn>
                <a:cxn ang="0">
                  <a:pos x="307" y="525"/>
                </a:cxn>
                <a:cxn ang="0">
                  <a:pos x="130" y="585"/>
                </a:cxn>
                <a:cxn ang="0">
                  <a:pos x="0" y="346"/>
                </a:cxn>
                <a:cxn ang="0">
                  <a:pos x="130" y="95"/>
                </a:cxn>
                <a:cxn ang="0">
                  <a:pos x="272" y="0"/>
                </a:cxn>
                <a:cxn ang="0">
                  <a:pos x="426" y="36"/>
                </a:cxn>
              </a:cxnLst>
              <a:rect l="0" t="0" r="r" b="b"/>
              <a:pathLst>
                <a:path w="626" h="585">
                  <a:moveTo>
                    <a:pt x="426" y="36"/>
                  </a:moveTo>
                  <a:lnTo>
                    <a:pt x="626" y="119"/>
                  </a:lnTo>
                  <a:lnTo>
                    <a:pt x="532" y="310"/>
                  </a:lnTo>
                  <a:lnTo>
                    <a:pt x="473" y="490"/>
                  </a:lnTo>
                  <a:lnTo>
                    <a:pt x="307" y="525"/>
                  </a:lnTo>
                  <a:lnTo>
                    <a:pt x="130" y="585"/>
                  </a:lnTo>
                  <a:lnTo>
                    <a:pt x="0" y="346"/>
                  </a:lnTo>
                  <a:lnTo>
                    <a:pt x="130" y="95"/>
                  </a:lnTo>
                  <a:lnTo>
                    <a:pt x="272" y="0"/>
                  </a:lnTo>
                  <a:lnTo>
                    <a:pt x="426" y="36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10"/>
            <p:cNvSpPr>
              <a:spLocks/>
            </p:cNvSpPr>
            <p:nvPr/>
          </p:nvSpPr>
          <p:spPr bwMode="auto">
            <a:xfrm>
              <a:off x="7235825" y="1831975"/>
              <a:ext cx="231775" cy="322262"/>
            </a:xfrm>
            <a:custGeom>
              <a:avLst/>
              <a:gdLst/>
              <a:ahLst/>
              <a:cxnLst>
                <a:cxn ang="0">
                  <a:pos x="0" y="608"/>
                </a:cxn>
                <a:cxn ang="0">
                  <a:pos x="201" y="525"/>
                </a:cxn>
                <a:cxn ang="0">
                  <a:pos x="260" y="369"/>
                </a:cxn>
                <a:cxn ang="0">
                  <a:pos x="438" y="191"/>
                </a:cxn>
                <a:cxn ang="0">
                  <a:pos x="391" y="95"/>
                </a:cxn>
                <a:cxn ang="0">
                  <a:pos x="355" y="0"/>
                </a:cxn>
                <a:cxn ang="0">
                  <a:pos x="154" y="130"/>
                </a:cxn>
                <a:cxn ang="0">
                  <a:pos x="35" y="286"/>
                </a:cxn>
                <a:cxn ang="0">
                  <a:pos x="13" y="429"/>
                </a:cxn>
                <a:cxn ang="0">
                  <a:pos x="0" y="608"/>
                </a:cxn>
              </a:cxnLst>
              <a:rect l="0" t="0" r="r" b="b"/>
              <a:pathLst>
                <a:path w="438" h="608">
                  <a:moveTo>
                    <a:pt x="0" y="608"/>
                  </a:moveTo>
                  <a:lnTo>
                    <a:pt x="201" y="525"/>
                  </a:lnTo>
                  <a:lnTo>
                    <a:pt x="260" y="369"/>
                  </a:lnTo>
                  <a:lnTo>
                    <a:pt x="438" y="191"/>
                  </a:lnTo>
                  <a:lnTo>
                    <a:pt x="391" y="95"/>
                  </a:lnTo>
                  <a:lnTo>
                    <a:pt x="355" y="0"/>
                  </a:lnTo>
                  <a:lnTo>
                    <a:pt x="154" y="130"/>
                  </a:lnTo>
                  <a:lnTo>
                    <a:pt x="35" y="286"/>
                  </a:lnTo>
                  <a:lnTo>
                    <a:pt x="13" y="429"/>
                  </a:lnTo>
                  <a:lnTo>
                    <a:pt x="0" y="608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11"/>
            <p:cNvSpPr>
              <a:spLocks/>
            </p:cNvSpPr>
            <p:nvPr/>
          </p:nvSpPr>
          <p:spPr bwMode="auto">
            <a:xfrm>
              <a:off x="7367588" y="2241550"/>
              <a:ext cx="325437" cy="315912"/>
            </a:xfrm>
            <a:custGeom>
              <a:avLst/>
              <a:gdLst/>
              <a:ahLst/>
              <a:cxnLst>
                <a:cxn ang="0">
                  <a:pos x="70" y="84"/>
                </a:cxn>
                <a:cxn ang="0">
                  <a:pos x="295" y="24"/>
                </a:cxn>
                <a:cxn ang="0">
                  <a:pos x="449" y="0"/>
                </a:cxn>
                <a:cxn ang="0">
                  <a:pos x="496" y="108"/>
                </a:cxn>
                <a:cxn ang="0">
                  <a:pos x="615" y="238"/>
                </a:cxn>
                <a:cxn ang="0">
                  <a:pos x="520" y="381"/>
                </a:cxn>
                <a:cxn ang="0">
                  <a:pos x="461" y="535"/>
                </a:cxn>
                <a:cxn ang="0">
                  <a:pos x="378" y="535"/>
                </a:cxn>
                <a:cxn ang="0">
                  <a:pos x="177" y="595"/>
                </a:cxn>
                <a:cxn ang="0">
                  <a:pos x="83" y="502"/>
                </a:cxn>
                <a:cxn ang="0">
                  <a:pos x="0" y="346"/>
                </a:cxn>
                <a:cxn ang="0">
                  <a:pos x="70" y="84"/>
                </a:cxn>
              </a:cxnLst>
              <a:rect l="0" t="0" r="r" b="b"/>
              <a:pathLst>
                <a:path w="615" h="595">
                  <a:moveTo>
                    <a:pt x="70" y="84"/>
                  </a:moveTo>
                  <a:lnTo>
                    <a:pt x="295" y="24"/>
                  </a:lnTo>
                  <a:lnTo>
                    <a:pt x="449" y="0"/>
                  </a:lnTo>
                  <a:lnTo>
                    <a:pt x="496" y="108"/>
                  </a:lnTo>
                  <a:lnTo>
                    <a:pt x="615" y="238"/>
                  </a:lnTo>
                  <a:lnTo>
                    <a:pt x="520" y="381"/>
                  </a:lnTo>
                  <a:lnTo>
                    <a:pt x="461" y="535"/>
                  </a:lnTo>
                  <a:lnTo>
                    <a:pt x="378" y="535"/>
                  </a:lnTo>
                  <a:lnTo>
                    <a:pt x="177" y="595"/>
                  </a:lnTo>
                  <a:lnTo>
                    <a:pt x="83" y="502"/>
                  </a:lnTo>
                  <a:lnTo>
                    <a:pt x="0" y="346"/>
                  </a:lnTo>
                  <a:lnTo>
                    <a:pt x="70" y="8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12"/>
            <p:cNvSpPr>
              <a:spLocks/>
            </p:cNvSpPr>
            <p:nvPr/>
          </p:nvSpPr>
          <p:spPr bwMode="auto">
            <a:xfrm>
              <a:off x="7235825" y="2381250"/>
              <a:ext cx="195262" cy="2444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07" y="60"/>
                </a:cxn>
                <a:cxn ang="0">
                  <a:pos x="201" y="72"/>
                </a:cxn>
                <a:cxn ang="0">
                  <a:pos x="236" y="216"/>
                </a:cxn>
                <a:cxn ang="0">
                  <a:pos x="367" y="357"/>
                </a:cxn>
                <a:cxn ang="0">
                  <a:pos x="367" y="464"/>
                </a:cxn>
                <a:cxn ang="0">
                  <a:pos x="249" y="357"/>
                </a:cxn>
                <a:cxn ang="0">
                  <a:pos x="35" y="119"/>
                </a:cxn>
                <a:cxn ang="0">
                  <a:pos x="0" y="0"/>
                </a:cxn>
              </a:cxnLst>
              <a:rect l="0" t="0" r="r" b="b"/>
              <a:pathLst>
                <a:path w="367" h="464">
                  <a:moveTo>
                    <a:pt x="0" y="0"/>
                  </a:moveTo>
                  <a:lnTo>
                    <a:pt x="107" y="60"/>
                  </a:lnTo>
                  <a:lnTo>
                    <a:pt x="201" y="72"/>
                  </a:lnTo>
                  <a:lnTo>
                    <a:pt x="236" y="216"/>
                  </a:lnTo>
                  <a:lnTo>
                    <a:pt x="367" y="357"/>
                  </a:lnTo>
                  <a:lnTo>
                    <a:pt x="367" y="464"/>
                  </a:lnTo>
                  <a:lnTo>
                    <a:pt x="249" y="357"/>
                  </a:lnTo>
                  <a:lnTo>
                    <a:pt x="35" y="11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13"/>
            <p:cNvSpPr>
              <a:spLocks/>
            </p:cNvSpPr>
            <p:nvPr/>
          </p:nvSpPr>
          <p:spPr bwMode="auto">
            <a:xfrm>
              <a:off x="7643813" y="2343150"/>
              <a:ext cx="293687" cy="282575"/>
            </a:xfrm>
            <a:custGeom>
              <a:avLst/>
              <a:gdLst/>
              <a:ahLst/>
              <a:cxnLst>
                <a:cxn ang="0">
                  <a:pos x="142" y="84"/>
                </a:cxn>
                <a:cxn ang="0">
                  <a:pos x="308" y="36"/>
                </a:cxn>
                <a:cxn ang="0">
                  <a:pos x="390" y="0"/>
                </a:cxn>
                <a:cxn ang="0">
                  <a:pos x="556" y="167"/>
                </a:cxn>
                <a:cxn ang="0">
                  <a:pos x="521" y="335"/>
                </a:cxn>
                <a:cxn ang="0">
                  <a:pos x="450" y="439"/>
                </a:cxn>
                <a:cxn ang="0">
                  <a:pos x="308" y="511"/>
                </a:cxn>
                <a:cxn ang="0">
                  <a:pos x="201" y="535"/>
                </a:cxn>
                <a:cxn ang="0">
                  <a:pos x="36" y="476"/>
                </a:cxn>
                <a:cxn ang="0">
                  <a:pos x="0" y="335"/>
                </a:cxn>
                <a:cxn ang="0">
                  <a:pos x="82" y="179"/>
                </a:cxn>
                <a:cxn ang="0">
                  <a:pos x="142" y="84"/>
                </a:cxn>
              </a:cxnLst>
              <a:rect l="0" t="0" r="r" b="b"/>
              <a:pathLst>
                <a:path w="556" h="535">
                  <a:moveTo>
                    <a:pt x="142" y="84"/>
                  </a:moveTo>
                  <a:lnTo>
                    <a:pt x="308" y="36"/>
                  </a:lnTo>
                  <a:lnTo>
                    <a:pt x="390" y="0"/>
                  </a:lnTo>
                  <a:lnTo>
                    <a:pt x="556" y="167"/>
                  </a:lnTo>
                  <a:lnTo>
                    <a:pt x="521" y="335"/>
                  </a:lnTo>
                  <a:lnTo>
                    <a:pt x="450" y="439"/>
                  </a:lnTo>
                  <a:lnTo>
                    <a:pt x="308" y="511"/>
                  </a:lnTo>
                  <a:lnTo>
                    <a:pt x="201" y="535"/>
                  </a:lnTo>
                  <a:lnTo>
                    <a:pt x="36" y="476"/>
                  </a:lnTo>
                  <a:lnTo>
                    <a:pt x="0" y="335"/>
                  </a:lnTo>
                  <a:lnTo>
                    <a:pt x="82" y="179"/>
                  </a:lnTo>
                  <a:lnTo>
                    <a:pt x="142" y="84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14"/>
            <p:cNvSpPr>
              <a:spLocks/>
            </p:cNvSpPr>
            <p:nvPr/>
          </p:nvSpPr>
          <p:spPr bwMode="auto">
            <a:xfrm>
              <a:off x="7705725" y="1882775"/>
              <a:ext cx="344487" cy="220662"/>
            </a:xfrm>
            <a:custGeom>
              <a:avLst/>
              <a:gdLst/>
              <a:ahLst/>
              <a:cxnLst>
                <a:cxn ang="0">
                  <a:pos x="154" y="0"/>
                </a:cxn>
                <a:cxn ang="0">
                  <a:pos x="83" y="107"/>
                </a:cxn>
                <a:cxn ang="0">
                  <a:pos x="0" y="263"/>
                </a:cxn>
                <a:cxn ang="0">
                  <a:pos x="237" y="334"/>
                </a:cxn>
                <a:cxn ang="0">
                  <a:pos x="390" y="417"/>
                </a:cxn>
                <a:cxn ang="0">
                  <a:pos x="484" y="393"/>
                </a:cxn>
                <a:cxn ang="0">
                  <a:pos x="650" y="358"/>
                </a:cxn>
                <a:cxn ang="0">
                  <a:pos x="580" y="167"/>
                </a:cxn>
                <a:cxn ang="0">
                  <a:pos x="484" y="48"/>
                </a:cxn>
                <a:cxn ang="0">
                  <a:pos x="154" y="0"/>
                </a:cxn>
              </a:cxnLst>
              <a:rect l="0" t="0" r="r" b="b"/>
              <a:pathLst>
                <a:path w="650" h="417">
                  <a:moveTo>
                    <a:pt x="154" y="0"/>
                  </a:moveTo>
                  <a:lnTo>
                    <a:pt x="83" y="107"/>
                  </a:lnTo>
                  <a:lnTo>
                    <a:pt x="0" y="263"/>
                  </a:lnTo>
                  <a:lnTo>
                    <a:pt x="237" y="334"/>
                  </a:lnTo>
                  <a:lnTo>
                    <a:pt x="390" y="417"/>
                  </a:lnTo>
                  <a:lnTo>
                    <a:pt x="484" y="393"/>
                  </a:lnTo>
                  <a:lnTo>
                    <a:pt x="650" y="358"/>
                  </a:lnTo>
                  <a:lnTo>
                    <a:pt x="580" y="167"/>
                  </a:lnTo>
                  <a:lnTo>
                    <a:pt x="484" y="48"/>
                  </a:lnTo>
                  <a:lnTo>
                    <a:pt x="154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15"/>
            <p:cNvSpPr>
              <a:spLocks/>
            </p:cNvSpPr>
            <p:nvPr/>
          </p:nvSpPr>
          <p:spPr bwMode="auto">
            <a:xfrm>
              <a:off x="7881938" y="2097088"/>
              <a:ext cx="236537" cy="315912"/>
            </a:xfrm>
            <a:custGeom>
              <a:avLst/>
              <a:gdLst/>
              <a:ahLst/>
              <a:cxnLst>
                <a:cxn ang="0">
                  <a:pos x="71" y="95"/>
                </a:cxn>
                <a:cxn ang="0">
                  <a:pos x="58" y="250"/>
                </a:cxn>
                <a:cxn ang="0">
                  <a:pos x="0" y="441"/>
                </a:cxn>
                <a:cxn ang="0">
                  <a:pos x="152" y="596"/>
                </a:cxn>
                <a:cxn ang="0">
                  <a:pos x="342" y="512"/>
                </a:cxn>
                <a:cxn ang="0">
                  <a:pos x="449" y="345"/>
                </a:cxn>
                <a:cxn ang="0">
                  <a:pos x="436" y="178"/>
                </a:cxn>
                <a:cxn ang="0">
                  <a:pos x="318" y="0"/>
                </a:cxn>
                <a:cxn ang="0">
                  <a:pos x="152" y="48"/>
                </a:cxn>
                <a:cxn ang="0">
                  <a:pos x="71" y="95"/>
                </a:cxn>
              </a:cxnLst>
              <a:rect l="0" t="0" r="r" b="b"/>
              <a:pathLst>
                <a:path w="449" h="596">
                  <a:moveTo>
                    <a:pt x="71" y="95"/>
                  </a:moveTo>
                  <a:lnTo>
                    <a:pt x="58" y="250"/>
                  </a:lnTo>
                  <a:lnTo>
                    <a:pt x="0" y="441"/>
                  </a:lnTo>
                  <a:lnTo>
                    <a:pt x="152" y="596"/>
                  </a:lnTo>
                  <a:lnTo>
                    <a:pt x="342" y="512"/>
                  </a:lnTo>
                  <a:lnTo>
                    <a:pt x="449" y="345"/>
                  </a:lnTo>
                  <a:lnTo>
                    <a:pt x="436" y="178"/>
                  </a:lnTo>
                  <a:lnTo>
                    <a:pt x="318" y="0"/>
                  </a:lnTo>
                  <a:lnTo>
                    <a:pt x="152" y="48"/>
                  </a:lnTo>
                  <a:lnTo>
                    <a:pt x="71" y="9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16"/>
            <p:cNvSpPr>
              <a:spLocks/>
            </p:cNvSpPr>
            <p:nvPr/>
          </p:nvSpPr>
          <p:spPr bwMode="auto">
            <a:xfrm>
              <a:off x="7418388" y="1736725"/>
              <a:ext cx="274637" cy="63500"/>
            </a:xfrm>
            <a:custGeom>
              <a:avLst/>
              <a:gdLst/>
              <a:ahLst/>
              <a:cxnLst>
                <a:cxn ang="0">
                  <a:pos x="71" y="120"/>
                </a:cxn>
                <a:cxn ang="0">
                  <a:pos x="237" y="36"/>
                </a:cxn>
                <a:cxn ang="0">
                  <a:pos x="521" y="36"/>
                </a:cxn>
                <a:cxn ang="0">
                  <a:pos x="438" y="0"/>
                </a:cxn>
                <a:cxn ang="0">
                  <a:pos x="249" y="12"/>
                </a:cxn>
                <a:cxn ang="0">
                  <a:pos x="118" y="48"/>
                </a:cxn>
                <a:cxn ang="0">
                  <a:pos x="0" y="120"/>
                </a:cxn>
                <a:cxn ang="0">
                  <a:pos x="71" y="120"/>
                </a:cxn>
              </a:cxnLst>
              <a:rect l="0" t="0" r="r" b="b"/>
              <a:pathLst>
                <a:path w="521" h="120">
                  <a:moveTo>
                    <a:pt x="71" y="120"/>
                  </a:moveTo>
                  <a:lnTo>
                    <a:pt x="237" y="36"/>
                  </a:lnTo>
                  <a:lnTo>
                    <a:pt x="521" y="36"/>
                  </a:lnTo>
                  <a:lnTo>
                    <a:pt x="438" y="0"/>
                  </a:lnTo>
                  <a:lnTo>
                    <a:pt x="249" y="12"/>
                  </a:lnTo>
                  <a:lnTo>
                    <a:pt x="118" y="48"/>
                  </a:lnTo>
                  <a:lnTo>
                    <a:pt x="0" y="120"/>
                  </a:lnTo>
                  <a:lnTo>
                    <a:pt x="71" y="12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17"/>
            <p:cNvSpPr>
              <a:spLocks/>
            </p:cNvSpPr>
            <p:nvPr/>
          </p:nvSpPr>
          <p:spPr bwMode="auto">
            <a:xfrm>
              <a:off x="7424738" y="2014538"/>
              <a:ext cx="261937" cy="233362"/>
            </a:xfrm>
            <a:custGeom>
              <a:avLst/>
              <a:gdLst/>
              <a:ahLst/>
              <a:cxnLst>
                <a:cxn ang="0">
                  <a:pos x="496" y="60"/>
                </a:cxn>
                <a:cxn ang="0">
                  <a:pos x="343" y="394"/>
                </a:cxn>
                <a:cxn ang="0">
                  <a:pos x="0" y="442"/>
                </a:cxn>
                <a:cxn ang="0">
                  <a:pos x="47" y="394"/>
                </a:cxn>
                <a:cxn ang="0">
                  <a:pos x="319" y="323"/>
                </a:cxn>
                <a:cxn ang="0">
                  <a:pos x="485" y="0"/>
                </a:cxn>
                <a:cxn ang="0">
                  <a:pos x="496" y="60"/>
                </a:cxn>
              </a:cxnLst>
              <a:rect l="0" t="0" r="r" b="b"/>
              <a:pathLst>
                <a:path w="496" h="442">
                  <a:moveTo>
                    <a:pt x="496" y="60"/>
                  </a:moveTo>
                  <a:lnTo>
                    <a:pt x="343" y="394"/>
                  </a:lnTo>
                  <a:lnTo>
                    <a:pt x="0" y="442"/>
                  </a:lnTo>
                  <a:lnTo>
                    <a:pt x="47" y="394"/>
                  </a:lnTo>
                  <a:lnTo>
                    <a:pt x="319" y="323"/>
                  </a:lnTo>
                  <a:lnTo>
                    <a:pt x="485" y="0"/>
                  </a:lnTo>
                  <a:lnTo>
                    <a:pt x="496" y="6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18"/>
            <p:cNvSpPr>
              <a:spLocks/>
            </p:cNvSpPr>
            <p:nvPr/>
          </p:nvSpPr>
          <p:spPr bwMode="auto">
            <a:xfrm>
              <a:off x="7712075" y="2039938"/>
              <a:ext cx="200025" cy="334962"/>
            </a:xfrm>
            <a:custGeom>
              <a:avLst/>
              <a:gdLst/>
              <a:ahLst/>
              <a:cxnLst>
                <a:cxn ang="0">
                  <a:pos x="12" y="0"/>
                </a:cxn>
                <a:cxn ang="0">
                  <a:pos x="35" y="10"/>
                </a:cxn>
                <a:cxn ang="0">
                  <a:pos x="58" y="19"/>
                </a:cxn>
                <a:cxn ang="0">
                  <a:pos x="80" y="28"/>
                </a:cxn>
                <a:cxn ang="0">
                  <a:pos x="103" y="36"/>
                </a:cxn>
                <a:cxn ang="0">
                  <a:pos x="127" y="45"/>
                </a:cxn>
                <a:cxn ang="0">
                  <a:pos x="150" y="53"/>
                </a:cxn>
                <a:cxn ang="0">
                  <a:pos x="172" y="61"/>
                </a:cxn>
                <a:cxn ang="0">
                  <a:pos x="195" y="70"/>
                </a:cxn>
                <a:cxn ang="0">
                  <a:pos x="218" y="79"/>
                </a:cxn>
                <a:cxn ang="0">
                  <a:pos x="241" y="89"/>
                </a:cxn>
                <a:cxn ang="0">
                  <a:pos x="263" y="99"/>
                </a:cxn>
                <a:cxn ang="0">
                  <a:pos x="287" y="110"/>
                </a:cxn>
                <a:cxn ang="0">
                  <a:pos x="310" y="123"/>
                </a:cxn>
                <a:cxn ang="0">
                  <a:pos x="333" y="136"/>
                </a:cxn>
                <a:cxn ang="0">
                  <a:pos x="355" y="151"/>
                </a:cxn>
                <a:cxn ang="0">
                  <a:pos x="378" y="167"/>
                </a:cxn>
                <a:cxn ang="0">
                  <a:pos x="343" y="382"/>
                </a:cxn>
                <a:cxn ang="0">
                  <a:pos x="274" y="537"/>
                </a:cxn>
                <a:cxn ang="0">
                  <a:pos x="0" y="633"/>
                </a:cxn>
                <a:cxn ang="0">
                  <a:pos x="0" y="593"/>
                </a:cxn>
                <a:cxn ang="0">
                  <a:pos x="249" y="501"/>
                </a:cxn>
                <a:cxn ang="0">
                  <a:pos x="332" y="334"/>
                </a:cxn>
                <a:cxn ang="0">
                  <a:pos x="332" y="191"/>
                </a:cxn>
                <a:cxn ang="0">
                  <a:pos x="316" y="179"/>
                </a:cxn>
                <a:cxn ang="0">
                  <a:pos x="300" y="168"/>
                </a:cxn>
                <a:cxn ang="0">
                  <a:pos x="284" y="157"/>
                </a:cxn>
                <a:cxn ang="0">
                  <a:pos x="269" y="145"/>
                </a:cxn>
                <a:cxn ang="0">
                  <a:pos x="254" y="135"/>
                </a:cxn>
                <a:cxn ang="0">
                  <a:pos x="238" y="125"/>
                </a:cxn>
                <a:cxn ang="0">
                  <a:pos x="224" y="115"/>
                </a:cxn>
                <a:cxn ang="0">
                  <a:pos x="209" y="104"/>
                </a:cxn>
                <a:cxn ang="0">
                  <a:pos x="193" y="95"/>
                </a:cxn>
                <a:cxn ang="0">
                  <a:pos x="177" y="86"/>
                </a:cxn>
                <a:cxn ang="0">
                  <a:pos x="160" y="77"/>
                </a:cxn>
                <a:cxn ang="0">
                  <a:pos x="143" y="68"/>
                </a:cxn>
                <a:cxn ang="0">
                  <a:pos x="126" y="60"/>
                </a:cxn>
                <a:cxn ang="0">
                  <a:pos x="108" y="52"/>
                </a:cxn>
                <a:cxn ang="0">
                  <a:pos x="88" y="44"/>
                </a:cxn>
                <a:cxn ang="0">
                  <a:pos x="68" y="36"/>
                </a:cxn>
                <a:cxn ang="0">
                  <a:pos x="12" y="0"/>
                </a:cxn>
              </a:cxnLst>
              <a:rect l="0" t="0" r="r" b="b"/>
              <a:pathLst>
                <a:path w="378" h="633">
                  <a:moveTo>
                    <a:pt x="12" y="0"/>
                  </a:moveTo>
                  <a:lnTo>
                    <a:pt x="35" y="10"/>
                  </a:lnTo>
                  <a:lnTo>
                    <a:pt x="58" y="19"/>
                  </a:lnTo>
                  <a:lnTo>
                    <a:pt x="80" y="28"/>
                  </a:lnTo>
                  <a:lnTo>
                    <a:pt x="103" y="36"/>
                  </a:lnTo>
                  <a:lnTo>
                    <a:pt x="127" y="45"/>
                  </a:lnTo>
                  <a:lnTo>
                    <a:pt x="150" y="53"/>
                  </a:lnTo>
                  <a:lnTo>
                    <a:pt x="172" y="61"/>
                  </a:lnTo>
                  <a:lnTo>
                    <a:pt x="195" y="70"/>
                  </a:lnTo>
                  <a:lnTo>
                    <a:pt x="218" y="79"/>
                  </a:lnTo>
                  <a:lnTo>
                    <a:pt x="241" y="89"/>
                  </a:lnTo>
                  <a:lnTo>
                    <a:pt x="263" y="99"/>
                  </a:lnTo>
                  <a:lnTo>
                    <a:pt x="287" y="110"/>
                  </a:lnTo>
                  <a:lnTo>
                    <a:pt x="310" y="123"/>
                  </a:lnTo>
                  <a:lnTo>
                    <a:pt x="333" y="136"/>
                  </a:lnTo>
                  <a:lnTo>
                    <a:pt x="355" y="151"/>
                  </a:lnTo>
                  <a:lnTo>
                    <a:pt x="378" y="167"/>
                  </a:lnTo>
                  <a:lnTo>
                    <a:pt x="343" y="382"/>
                  </a:lnTo>
                  <a:lnTo>
                    <a:pt x="274" y="537"/>
                  </a:lnTo>
                  <a:lnTo>
                    <a:pt x="0" y="633"/>
                  </a:lnTo>
                  <a:lnTo>
                    <a:pt x="0" y="593"/>
                  </a:lnTo>
                  <a:lnTo>
                    <a:pt x="249" y="501"/>
                  </a:lnTo>
                  <a:lnTo>
                    <a:pt x="332" y="334"/>
                  </a:lnTo>
                  <a:lnTo>
                    <a:pt x="332" y="191"/>
                  </a:lnTo>
                  <a:lnTo>
                    <a:pt x="316" y="179"/>
                  </a:lnTo>
                  <a:lnTo>
                    <a:pt x="300" y="168"/>
                  </a:lnTo>
                  <a:lnTo>
                    <a:pt x="284" y="157"/>
                  </a:lnTo>
                  <a:lnTo>
                    <a:pt x="269" y="145"/>
                  </a:lnTo>
                  <a:lnTo>
                    <a:pt x="254" y="135"/>
                  </a:lnTo>
                  <a:lnTo>
                    <a:pt x="238" y="125"/>
                  </a:lnTo>
                  <a:lnTo>
                    <a:pt x="224" y="115"/>
                  </a:lnTo>
                  <a:lnTo>
                    <a:pt x="209" y="104"/>
                  </a:lnTo>
                  <a:lnTo>
                    <a:pt x="193" y="95"/>
                  </a:lnTo>
                  <a:lnTo>
                    <a:pt x="177" y="86"/>
                  </a:lnTo>
                  <a:lnTo>
                    <a:pt x="160" y="77"/>
                  </a:lnTo>
                  <a:lnTo>
                    <a:pt x="143" y="68"/>
                  </a:lnTo>
                  <a:lnTo>
                    <a:pt x="126" y="60"/>
                  </a:lnTo>
                  <a:lnTo>
                    <a:pt x="108" y="52"/>
                  </a:lnTo>
                  <a:lnTo>
                    <a:pt x="88" y="44"/>
                  </a:lnTo>
                  <a:lnTo>
                    <a:pt x="68" y="36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19"/>
            <p:cNvSpPr>
              <a:spLocks/>
            </p:cNvSpPr>
            <p:nvPr/>
          </p:nvSpPr>
          <p:spPr bwMode="auto">
            <a:xfrm>
              <a:off x="7486650" y="1812925"/>
              <a:ext cx="295275" cy="182562"/>
            </a:xfrm>
            <a:custGeom>
              <a:avLst/>
              <a:gdLst/>
              <a:ahLst/>
              <a:cxnLst>
                <a:cxn ang="0">
                  <a:pos x="558" y="85"/>
                </a:cxn>
                <a:cxn ang="0">
                  <a:pos x="509" y="167"/>
                </a:cxn>
                <a:cxn ang="0">
                  <a:pos x="378" y="347"/>
                </a:cxn>
                <a:cxn ang="0">
                  <a:pos x="24" y="228"/>
                </a:cxn>
                <a:cxn ang="0">
                  <a:pos x="0" y="167"/>
                </a:cxn>
                <a:cxn ang="0">
                  <a:pos x="332" y="311"/>
                </a:cxn>
                <a:cxn ang="0">
                  <a:pos x="426" y="228"/>
                </a:cxn>
                <a:cxn ang="0">
                  <a:pos x="544" y="0"/>
                </a:cxn>
                <a:cxn ang="0">
                  <a:pos x="558" y="85"/>
                </a:cxn>
              </a:cxnLst>
              <a:rect l="0" t="0" r="r" b="b"/>
              <a:pathLst>
                <a:path w="558" h="347">
                  <a:moveTo>
                    <a:pt x="558" y="85"/>
                  </a:moveTo>
                  <a:lnTo>
                    <a:pt x="509" y="167"/>
                  </a:lnTo>
                  <a:lnTo>
                    <a:pt x="378" y="347"/>
                  </a:lnTo>
                  <a:lnTo>
                    <a:pt x="24" y="228"/>
                  </a:lnTo>
                  <a:lnTo>
                    <a:pt x="0" y="167"/>
                  </a:lnTo>
                  <a:lnTo>
                    <a:pt x="332" y="311"/>
                  </a:lnTo>
                  <a:lnTo>
                    <a:pt x="426" y="228"/>
                  </a:lnTo>
                  <a:lnTo>
                    <a:pt x="544" y="0"/>
                  </a:lnTo>
                  <a:lnTo>
                    <a:pt x="558" y="85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20"/>
            <p:cNvSpPr>
              <a:spLocks/>
            </p:cNvSpPr>
            <p:nvPr/>
          </p:nvSpPr>
          <p:spPr bwMode="auto">
            <a:xfrm>
              <a:off x="7805738" y="1825625"/>
              <a:ext cx="180975" cy="6350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0" y="24"/>
                </a:cxn>
                <a:cxn ang="0">
                  <a:pos x="272" y="61"/>
                </a:cxn>
                <a:cxn ang="0">
                  <a:pos x="342" y="120"/>
                </a:cxn>
                <a:cxn ang="0">
                  <a:pos x="213" y="84"/>
                </a:cxn>
                <a:cxn ang="0">
                  <a:pos x="12" y="61"/>
                </a:cxn>
                <a:cxn ang="0">
                  <a:pos x="0" y="0"/>
                </a:cxn>
              </a:cxnLst>
              <a:rect l="0" t="0" r="r" b="b"/>
              <a:pathLst>
                <a:path w="342" h="120">
                  <a:moveTo>
                    <a:pt x="0" y="0"/>
                  </a:moveTo>
                  <a:lnTo>
                    <a:pt x="130" y="24"/>
                  </a:lnTo>
                  <a:lnTo>
                    <a:pt x="272" y="61"/>
                  </a:lnTo>
                  <a:lnTo>
                    <a:pt x="342" y="120"/>
                  </a:lnTo>
                  <a:lnTo>
                    <a:pt x="213" y="84"/>
                  </a:lnTo>
                  <a:lnTo>
                    <a:pt x="12" y="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21"/>
            <p:cNvSpPr>
              <a:spLocks/>
            </p:cNvSpPr>
            <p:nvPr/>
          </p:nvSpPr>
          <p:spPr bwMode="auto">
            <a:xfrm>
              <a:off x="7223125" y="1938338"/>
              <a:ext cx="231775" cy="215900"/>
            </a:xfrm>
            <a:custGeom>
              <a:avLst/>
              <a:gdLst/>
              <a:ahLst/>
              <a:cxnLst>
                <a:cxn ang="0">
                  <a:pos x="438" y="0"/>
                </a:cxn>
                <a:cxn ang="0">
                  <a:pos x="308" y="143"/>
                </a:cxn>
                <a:cxn ang="0">
                  <a:pos x="249" y="299"/>
                </a:cxn>
                <a:cxn ang="0">
                  <a:pos x="0" y="406"/>
                </a:cxn>
                <a:cxn ang="0">
                  <a:pos x="72" y="359"/>
                </a:cxn>
                <a:cxn ang="0">
                  <a:pos x="225" y="263"/>
                </a:cxn>
                <a:cxn ang="0">
                  <a:pos x="260" y="168"/>
                </a:cxn>
                <a:cxn ang="0">
                  <a:pos x="423" y="2"/>
                </a:cxn>
                <a:cxn ang="0">
                  <a:pos x="438" y="0"/>
                </a:cxn>
              </a:cxnLst>
              <a:rect l="0" t="0" r="r" b="b"/>
              <a:pathLst>
                <a:path w="438" h="406">
                  <a:moveTo>
                    <a:pt x="438" y="0"/>
                  </a:moveTo>
                  <a:lnTo>
                    <a:pt x="308" y="143"/>
                  </a:lnTo>
                  <a:lnTo>
                    <a:pt x="249" y="299"/>
                  </a:lnTo>
                  <a:lnTo>
                    <a:pt x="0" y="406"/>
                  </a:lnTo>
                  <a:lnTo>
                    <a:pt x="72" y="359"/>
                  </a:lnTo>
                  <a:lnTo>
                    <a:pt x="225" y="263"/>
                  </a:lnTo>
                  <a:lnTo>
                    <a:pt x="260" y="168"/>
                  </a:lnTo>
                  <a:lnTo>
                    <a:pt x="423" y="2"/>
                  </a:lnTo>
                  <a:lnTo>
                    <a:pt x="438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22"/>
            <p:cNvSpPr>
              <a:spLocks/>
            </p:cNvSpPr>
            <p:nvPr/>
          </p:nvSpPr>
          <p:spPr bwMode="auto">
            <a:xfrm>
              <a:off x="7580313" y="2247900"/>
              <a:ext cx="119062" cy="277812"/>
            </a:xfrm>
            <a:custGeom>
              <a:avLst/>
              <a:gdLst/>
              <a:ahLst/>
              <a:cxnLst>
                <a:cxn ang="0">
                  <a:pos x="35" y="0"/>
                </a:cxn>
                <a:cxn ang="0">
                  <a:pos x="160" y="179"/>
                </a:cxn>
                <a:cxn ang="0">
                  <a:pos x="224" y="226"/>
                </a:cxn>
                <a:cxn ang="0">
                  <a:pos x="82" y="417"/>
                </a:cxn>
                <a:cxn ang="0">
                  <a:pos x="71" y="523"/>
                </a:cxn>
                <a:cxn ang="0">
                  <a:pos x="0" y="523"/>
                </a:cxn>
                <a:cxn ang="0">
                  <a:pos x="23" y="464"/>
                </a:cxn>
                <a:cxn ang="0">
                  <a:pos x="165" y="224"/>
                </a:cxn>
                <a:cxn ang="0">
                  <a:pos x="35" y="83"/>
                </a:cxn>
                <a:cxn ang="0">
                  <a:pos x="35" y="0"/>
                </a:cxn>
              </a:cxnLst>
              <a:rect l="0" t="0" r="r" b="b"/>
              <a:pathLst>
                <a:path w="224" h="523">
                  <a:moveTo>
                    <a:pt x="35" y="0"/>
                  </a:moveTo>
                  <a:lnTo>
                    <a:pt x="160" y="179"/>
                  </a:lnTo>
                  <a:lnTo>
                    <a:pt x="224" y="226"/>
                  </a:lnTo>
                  <a:lnTo>
                    <a:pt x="82" y="417"/>
                  </a:lnTo>
                  <a:lnTo>
                    <a:pt x="71" y="523"/>
                  </a:lnTo>
                  <a:lnTo>
                    <a:pt x="0" y="523"/>
                  </a:lnTo>
                  <a:lnTo>
                    <a:pt x="23" y="464"/>
                  </a:lnTo>
                  <a:lnTo>
                    <a:pt x="165" y="224"/>
                  </a:lnTo>
                  <a:lnTo>
                    <a:pt x="35" y="83"/>
                  </a:lnTo>
                  <a:lnTo>
                    <a:pt x="35" y="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23"/>
            <p:cNvSpPr>
              <a:spLocks/>
            </p:cNvSpPr>
            <p:nvPr/>
          </p:nvSpPr>
          <p:spPr bwMode="auto">
            <a:xfrm>
              <a:off x="7232650" y="2147888"/>
              <a:ext cx="153987" cy="252412"/>
            </a:xfrm>
            <a:custGeom>
              <a:avLst/>
              <a:gdLst/>
              <a:ahLst/>
              <a:cxnLst>
                <a:cxn ang="0">
                  <a:pos x="197" y="0"/>
                </a:cxn>
                <a:cxn ang="0">
                  <a:pos x="267" y="167"/>
                </a:cxn>
                <a:cxn ang="0">
                  <a:pos x="291" y="250"/>
                </a:cxn>
                <a:cxn ang="0">
                  <a:pos x="232" y="382"/>
                </a:cxn>
                <a:cxn ang="0">
                  <a:pos x="220" y="478"/>
                </a:cxn>
                <a:cxn ang="0">
                  <a:pos x="100" y="458"/>
                </a:cxn>
                <a:cxn ang="0">
                  <a:pos x="0" y="263"/>
                </a:cxn>
                <a:cxn ang="0">
                  <a:pos x="64" y="29"/>
                </a:cxn>
                <a:cxn ang="0">
                  <a:pos x="197" y="0"/>
                </a:cxn>
              </a:cxnLst>
              <a:rect l="0" t="0" r="r" b="b"/>
              <a:pathLst>
                <a:path w="291" h="478">
                  <a:moveTo>
                    <a:pt x="197" y="0"/>
                  </a:moveTo>
                  <a:lnTo>
                    <a:pt x="267" y="167"/>
                  </a:lnTo>
                  <a:lnTo>
                    <a:pt x="291" y="250"/>
                  </a:lnTo>
                  <a:lnTo>
                    <a:pt x="232" y="382"/>
                  </a:lnTo>
                  <a:lnTo>
                    <a:pt x="220" y="478"/>
                  </a:lnTo>
                  <a:lnTo>
                    <a:pt x="100" y="458"/>
                  </a:lnTo>
                  <a:lnTo>
                    <a:pt x="0" y="263"/>
                  </a:lnTo>
                  <a:lnTo>
                    <a:pt x="64" y="29"/>
                  </a:lnTo>
                  <a:lnTo>
                    <a:pt x="197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24"/>
            <p:cNvSpPr>
              <a:spLocks/>
            </p:cNvSpPr>
            <p:nvPr/>
          </p:nvSpPr>
          <p:spPr bwMode="auto">
            <a:xfrm>
              <a:off x="7535863" y="2538413"/>
              <a:ext cx="195262" cy="130175"/>
            </a:xfrm>
            <a:custGeom>
              <a:avLst/>
              <a:gdLst/>
              <a:ahLst/>
              <a:cxnLst>
                <a:cxn ang="0">
                  <a:pos x="166" y="0"/>
                </a:cxn>
                <a:cxn ang="0">
                  <a:pos x="214" y="119"/>
                </a:cxn>
                <a:cxn ang="0">
                  <a:pos x="367" y="191"/>
                </a:cxn>
                <a:cxn ang="0">
                  <a:pos x="280" y="246"/>
                </a:cxn>
                <a:cxn ang="0">
                  <a:pos x="0" y="209"/>
                </a:cxn>
                <a:cxn ang="0">
                  <a:pos x="166" y="0"/>
                </a:cxn>
              </a:cxnLst>
              <a:rect l="0" t="0" r="r" b="b"/>
              <a:pathLst>
                <a:path w="367" h="246">
                  <a:moveTo>
                    <a:pt x="166" y="0"/>
                  </a:moveTo>
                  <a:lnTo>
                    <a:pt x="214" y="119"/>
                  </a:lnTo>
                  <a:lnTo>
                    <a:pt x="367" y="191"/>
                  </a:lnTo>
                  <a:lnTo>
                    <a:pt x="280" y="246"/>
                  </a:lnTo>
                  <a:lnTo>
                    <a:pt x="0" y="209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25"/>
            <p:cNvSpPr>
              <a:spLocks/>
            </p:cNvSpPr>
            <p:nvPr/>
          </p:nvSpPr>
          <p:spPr bwMode="auto">
            <a:xfrm>
              <a:off x="7545388" y="2538413"/>
              <a:ext cx="185737" cy="128587"/>
            </a:xfrm>
            <a:custGeom>
              <a:avLst/>
              <a:gdLst/>
              <a:ahLst/>
              <a:cxnLst>
                <a:cxn ang="0">
                  <a:pos x="148" y="0"/>
                </a:cxn>
                <a:cxn ang="0">
                  <a:pos x="154" y="14"/>
                </a:cxn>
                <a:cxn ang="0">
                  <a:pos x="160" y="29"/>
                </a:cxn>
                <a:cxn ang="0">
                  <a:pos x="166" y="44"/>
                </a:cxn>
                <a:cxn ang="0">
                  <a:pos x="172" y="59"/>
                </a:cxn>
                <a:cxn ang="0">
                  <a:pos x="177" y="75"/>
                </a:cxn>
                <a:cxn ang="0">
                  <a:pos x="184" y="89"/>
                </a:cxn>
                <a:cxn ang="0">
                  <a:pos x="190" y="104"/>
                </a:cxn>
                <a:cxn ang="0">
                  <a:pos x="196" y="119"/>
                </a:cxn>
                <a:cxn ang="0">
                  <a:pos x="215" y="128"/>
                </a:cxn>
                <a:cxn ang="0">
                  <a:pos x="234" y="137"/>
                </a:cxn>
                <a:cxn ang="0">
                  <a:pos x="254" y="146"/>
                </a:cxn>
                <a:cxn ang="0">
                  <a:pos x="273" y="154"/>
                </a:cxn>
                <a:cxn ang="0">
                  <a:pos x="291" y="163"/>
                </a:cxn>
                <a:cxn ang="0">
                  <a:pos x="310" y="172"/>
                </a:cxn>
                <a:cxn ang="0">
                  <a:pos x="330" y="181"/>
                </a:cxn>
                <a:cxn ang="0">
                  <a:pos x="349" y="191"/>
                </a:cxn>
                <a:cxn ang="0">
                  <a:pos x="339" y="197"/>
                </a:cxn>
                <a:cxn ang="0">
                  <a:pos x="327" y="203"/>
                </a:cxn>
                <a:cxn ang="0">
                  <a:pos x="317" y="210"/>
                </a:cxn>
                <a:cxn ang="0">
                  <a:pos x="306" y="217"/>
                </a:cxn>
                <a:cxn ang="0">
                  <a:pos x="294" y="224"/>
                </a:cxn>
                <a:cxn ang="0">
                  <a:pos x="284" y="230"/>
                </a:cxn>
                <a:cxn ang="0">
                  <a:pos x="273" y="236"/>
                </a:cxn>
                <a:cxn ang="0">
                  <a:pos x="263" y="243"/>
                </a:cxn>
                <a:cxn ang="0">
                  <a:pos x="247" y="241"/>
                </a:cxn>
                <a:cxn ang="0">
                  <a:pos x="230" y="238"/>
                </a:cxn>
                <a:cxn ang="0">
                  <a:pos x="214" y="235"/>
                </a:cxn>
                <a:cxn ang="0">
                  <a:pos x="197" y="233"/>
                </a:cxn>
                <a:cxn ang="0">
                  <a:pos x="181" y="230"/>
                </a:cxn>
                <a:cxn ang="0">
                  <a:pos x="164" y="228"/>
                </a:cxn>
                <a:cxn ang="0">
                  <a:pos x="148" y="226"/>
                </a:cxn>
                <a:cxn ang="0">
                  <a:pos x="132" y="224"/>
                </a:cxn>
                <a:cxn ang="0">
                  <a:pos x="115" y="221"/>
                </a:cxn>
                <a:cxn ang="0">
                  <a:pos x="99" y="218"/>
                </a:cxn>
                <a:cxn ang="0">
                  <a:pos x="82" y="216"/>
                </a:cxn>
                <a:cxn ang="0">
                  <a:pos x="66" y="213"/>
                </a:cxn>
                <a:cxn ang="0">
                  <a:pos x="49" y="211"/>
                </a:cxn>
                <a:cxn ang="0">
                  <a:pos x="33" y="209"/>
                </a:cxn>
                <a:cxn ang="0">
                  <a:pos x="16" y="206"/>
                </a:cxn>
                <a:cxn ang="0">
                  <a:pos x="0" y="204"/>
                </a:cxn>
                <a:cxn ang="0">
                  <a:pos x="18" y="178"/>
                </a:cxn>
                <a:cxn ang="0">
                  <a:pos x="37" y="153"/>
                </a:cxn>
                <a:cxn ang="0">
                  <a:pos x="56" y="127"/>
                </a:cxn>
                <a:cxn ang="0">
                  <a:pos x="74" y="102"/>
                </a:cxn>
                <a:cxn ang="0">
                  <a:pos x="92" y="76"/>
                </a:cxn>
                <a:cxn ang="0">
                  <a:pos x="112" y="51"/>
                </a:cxn>
                <a:cxn ang="0">
                  <a:pos x="130" y="25"/>
                </a:cxn>
                <a:cxn ang="0">
                  <a:pos x="148" y="0"/>
                </a:cxn>
              </a:cxnLst>
              <a:rect l="0" t="0" r="r" b="b"/>
              <a:pathLst>
                <a:path w="349" h="243">
                  <a:moveTo>
                    <a:pt x="148" y="0"/>
                  </a:moveTo>
                  <a:lnTo>
                    <a:pt x="154" y="14"/>
                  </a:lnTo>
                  <a:lnTo>
                    <a:pt x="160" y="29"/>
                  </a:lnTo>
                  <a:lnTo>
                    <a:pt x="166" y="44"/>
                  </a:lnTo>
                  <a:lnTo>
                    <a:pt x="172" y="59"/>
                  </a:lnTo>
                  <a:lnTo>
                    <a:pt x="177" y="75"/>
                  </a:lnTo>
                  <a:lnTo>
                    <a:pt x="184" y="89"/>
                  </a:lnTo>
                  <a:lnTo>
                    <a:pt x="190" y="104"/>
                  </a:lnTo>
                  <a:lnTo>
                    <a:pt x="196" y="119"/>
                  </a:lnTo>
                  <a:lnTo>
                    <a:pt x="215" y="128"/>
                  </a:lnTo>
                  <a:lnTo>
                    <a:pt x="234" y="137"/>
                  </a:lnTo>
                  <a:lnTo>
                    <a:pt x="254" y="146"/>
                  </a:lnTo>
                  <a:lnTo>
                    <a:pt x="273" y="154"/>
                  </a:lnTo>
                  <a:lnTo>
                    <a:pt x="291" y="163"/>
                  </a:lnTo>
                  <a:lnTo>
                    <a:pt x="310" y="172"/>
                  </a:lnTo>
                  <a:lnTo>
                    <a:pt x="330" y="181"/>
                  </a:lnTo>
                  <a:lnTo>
                    <a:pt x="349" y="191"/>
                  </a:lnTo>
                  <a:lnTo>
                    <a:pt x="339" y="197"/>
                  </a:lnTo>
                  <a:lnTo>
                    <a:pt x="327" y="203"/>
                  </a:lnTo>
                  <a:lnTo>
                    <a:pt x="317" y="210"/>
                  </a:lnTo>
                  <a:lnTo>
                    <a:pt x="306" y="217"/>
                  </a:lnTo>
                  <a:lnTo>
                    <a:pt x="294" y="224"/>
                  </a:lnTo>
                  <a:lnTo>
                    <a:pt x="284" y="230"/>
                  </a:lnTo>
                  <a:lnTo>
                    <a:pt x="273" y="236"/>
                  </a:lnTo>
                  <a:lnTo>
                    <a:pt x="263" y="243"/>
                  </a:lnTo>
                  <a:lnTo>
                    <a:pt x="247" y="241"/>
                  </a:lnTo>
                  <a:lnTo>
                    <a:pt x="230" y="238"/>
                  </a:lnTo>
                  <a:lnTo>
                    <a:pt x="214" y="235"/>
                  </a:lnTo>
                  <a:lnTo>
                    <a:pt x="197" y="233"/>
                  </a:lnTo>
                  <a:lnTo>
                    <a:pt x="181" y="230"/>
                  </a:lnTo>
                  <a:lnTo>
                    <a:pt x="164" y="228"/>
                  </a:lnTo>
                  <a:lnTo>
                    <a:pt x="148" y="226"/>
                  </a:lnTo>
                  <a:lnTo>
                    <a:pt x="132" y="224"/>
                  </a:lnTo>
                  <a:lnTo>
                    <a:pt x="115" y="221"/>
                  </a:lnTo>
                  <a:lnTo>
                    <a:pt x="99" y="218"/>
                  </a:lnTo>
                  <a:lnTo>
                    <a:pt x="82" y="216"/>
                  </a:lnTo>
                  <a:lnTo>
                    <a:pt x="66" y="213"/>
                  </a:lnTo>
                  <a:lnTo>
                    <a:pt x="49" y="211"/>
                  </a:lnTo>
                  <a:lnTo>
                    <a:pt x="33" y="209"/>
                  </a:lnTo>
                  <a:lnTo>
                    <a:pt x="16" y="206"/>
                  </a:lnTo>
                  <a:lnTo>
                    <a:pt x="0" y="204"/>
                  </a:lnTo>
                  <a:lnTo>
                    <a:pt x="18" y="178"/>
                  </a:lnTo>
                  <a:lnTo>
                    <a:pt x="37" y="153"/>
                  </a:lnTo>
                  <a:lnTo>
                    <a:pt x="56" y="127"/>
                  </a:lnTo>
                  <a:lnTo>
                    <a:pt x="74" y="102"/>
                  </a:lnTo>
                  <a:lnTo>
                    <a:pt x="92" y="76"/>
                  </a:lnTo>
                  <a:lnTo>
                    <a:pt x="112" y="51"/>
                  </a:lnTo>
                  <a:lnTo>
                    <a:pt x="130" y="25"/>
                  </a:lnTo>
                  <a:lnTo>
                    <a:pt x="148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26"/>
            <p:cNvSpPr>
              <a:spLocks/>
            </p:cNvSpPr>
            <p:nvPr/>
          </p:nvSpPr>
          <p:spPr bwMode="auto">
            <a:xfrm>
              <a:off x="7554913" y="2538413"/>
              <a:ext cx="176212" cy="125412"/>
            </a:xfrm>
            <a:custGeom>
              <a:avLst/>
              <a:gdLst/>
              <a:ahLst/>
              <a:cxnLst>
                <a:cxn ang="0">
                  <a:pos x="130" y="0"/>
                </a:cxn>
                <a:cxn ang="0">
                  <a:pos x="136" y="14"/>
                </a:cxn>
                <a:cxn ang="0">
                  <a:pos x="142" y="29"/>
                </a:cxn>
                <a:cxn ang="0">
                  <a:pos x="148" y="45"/>
                </a:cxn>
                <a:cxn ang="0">
                  <a:pos x="154" y="60"/>
                </a:cxn>
                <a:cxn ang="0">
                  <a:pos x="159" y="75"/>
                </a:cxn>
                <a:cxn ang="0">
                  <a:pos x="166" y="91"/>
                </a:cxn>
                <a:cxn ang="0">
                  <a:pos x="172" y="105"/>
                </a:cxn>
                <a:cxn ang="0">
                  <a:pos x="178" y="120"/>
                </a:cxn>
                <a:cxn ang="0">
                  <a:pos x="197" y="129"/>
                </a:cxn>
                <a:cxn ang="0">
                  <a:pos x="216" y="138"/>
                </a:cxn>
                <a:cxn ang="0">
                  <a:pos x="236" y="146"/>
                </a:cxn>
                <a:cxn ang="0">
                  <a:pos x="255" y="155"/>
                </a:cxn>
                <a:cxn ang="0">
                  <a:pos x="273" y="164"/>
                </a:cxn>
                <a:cxn ang="0">
                  <a:pos x="292" y="172"/>
                </a:cxn>
                <a:cxn ang="0">
                  <a:pos x="312" y="181"/>
                </a:cxn>
                <a:cxn ang="0">
                  <a:pos x="331" y="191"/>
                </a:cxn>
                <a:cxn ang="0">
                  <a:pos x="321" y="196"/>
                </a:cxn>
                <a:cxn ang="0">
                  <a:pos x="309" y="202"/>
                </a:cxn>
                <a:cxn ang="0">
                  <a:pos x="299" y="209"/>
                </a:cxn>
                <a:cxn ang="0">
                  <a:pos x="288" y="214"/>
                </a:cxn>
                <a:cxn ang="0">
                  <a:pos x="276" y="220"/>
                </a:cxn>
                <a:cxn ang="0">
                  <a:pos x="266" y="226"/>
                </a:cxn>
                <a:cxn ang="0">
                  <a:pos x="255" y="233"/>
                </a:cxn>
                <a:cxn ang="0">
                  <a:pos x="245" y="238"/>
                </a:cxn>
                <a:cxn ang="0">
                  <a:pos x="230" y="236"/>
                </a:cxn>
                <a:cxn ang="0">
                  <a:pos x="214" y="234"/>
                </a:cxn>
                <a:cxn ang="0">
                  <a:pos x="199" y="231"/>
                </a:cxn>
                <a:cxn ang="0">
                  <a:pos x="183" y="229"/>
                </a:cxn>
                <a:cxn ang="0">
                  <a:pos x="169" y="226"/>
                </a:cxn>
                <a:cxn ang="0">
                  <a:pos x="153" y="224"/>
                </a:cxn>
                <a:cxn ang="0">
                  <a:pos x="138" y="221"/>
                </a:cxn>
                <a:cxn ang="0">
                  <a:pos x="122" y="219"/>
                </a:cxn>
                <a:cxn ang="0">
                  <a:pos x="107" y="217"/>
                </a:cxn>
                <a:cxn ang="0">
                  <a:pos x="91" y="214"/>
                </a:cxn>
                <a:cxn ang="0">
                  <a:pos x="77" y="212"/>
                </a:cxn>
                <a:cxn ang="0">
                  <a:pos x="61" y="209"/>
                </a:cxn>
                <a:cxn ang="0">
                  <a:pos x="46" y="206"/>
                </a:cxn>
                <a:cxn ang="0">
                  <a:pos x="31" y="204"/>
                </a:cxn>
                <a:cxn ang="0">
                  <a:pos x="15" y="202"/>
                </a:cxn>
                <a:cxn ang="0">
                  <a:pos x="0" y="200"/>
                </a:cxn>
                <a:cxn ang="0">
                  <a:pos x="16" y="175"/>
                </a:cxn>
                <a:cxn ang="0">
                  <a:pos x="33" y="150"/>
                </a:cxn>
                <a:cxn ang="0">
                  <a:pos x="49" y="125"/>
                </a:cxn>
                <a:cxn ang="0">
                  <a:pos x="65" y="100"/>
                </a:cxn>
                <a:cxn ang="0">
                  <a:pos x="81" y="75"/>
                </a:cxn>
                <a:cxn ang="0">
                  <a:pos x="98" y="50"/>
                </a:cxn>
                <a:cxn ang="0">
                  <a:pos x="114" y="25"/>
                </a:cxn>
                <a:cxn ang="0">
                  <a:pos x="130" y="0"/>
                </a:cxn>
              </a:cxnLst>
              <a:rect l="0" t="0" r="r" b="b"/>
              <a:pathLst>
                <a:path w="331" h="238">
                  <a:moveTo>
                    <a:pt x="130" y="0"/>
                  </a:moveTo>
                  <a:lnTo>
                    <a:pt x="136" y="14"/>
                  </a:lnTo>
                  <a:lnTo>
                    <a:pt x="142" y="29"/>
                  </a:lnTo>
                  <a:lnTo>
                    <a:pt x="148" y="45"/>
                  </a:lnTo>
                  <a:lnTo>
                    <a:pt x="154" y="60"/>
                  </a:lnTo>
                  <a:lnTo>
                    <a:pt x="159" y="75"/>
                  </a:lnTo>
                  <a:lnTo>
                    <a:pt x="166" y="91"/>
                  </a:lnTo>
                  <a:lnTo>
                    <a:pt x="172" y="105"/>
                  </a:lnTo>
                  <a:lnTo>
                    <a:pt x="178" y="120"/>
                  </a:lnTo>
                  <a:lnTo>
                    <a:pt x="197" y="129"/>
                  </a:lnTo>
                  <a:lnTo>
                    <a:pt x="216" y="138"/>
                  </a:lnTo>
                  <a:lnTo>
                    <a:pt x="236" y="146"/>
                  </a:lnTo>
                  <a:lnTo>
                    <a:pt x="255" y="155"/>
                  </a:lnTo>
                  <a:lnTo>
                    <a:pt x="273" y="164"/>
                  </a:lnTo>
                  <a:lnTo>
                    <a:pt x="292" y="172"/>
                  </a:lnTo>
                  <a:lnTo>
                    <a:pt x="312" y="181"/>
                  </a:lnTo>
                  <a:lnTo>
                    <a:pt x="331" y="191"/>
                  </a:lnTo>
                  <a:lnTo>
                    <a:pt x="321" y="196"/>
                  </a:lnTo>
                  <a:lnTo>
                    <a:pt x="309" y="202"/>
                  </a:lnTo>
                  <a:lnTo>
                    <a:pt x="299" y="209"/>
                  </a:lnTo>
                  <a:lnTo>
                    <a:pt x="288" y="214"/>
                  </a:lnTo>
                  <a:lnTo>
                    <a:pt x="276" y="220"/>
                  </a:lnTo>
                  <a:lnTo>
                    <a:pt x="266" y="226"/>
                  </a:lnTo>
                  <a:lnTo>
                    <a:pt x="255" y="233"/>
                  </a:lnTo>
                  <a:lnTo>
                    <a:pt x="245" y="238"/>
                  </a:lnTo>
                  <a:lnTo>
                    <a:pt x="230" y="236"/>
                  </a:lnTo>
                  <a:lnTo>
                    <a:pt x="214" y="234"/>
                  </a:lnTo>
                  <a:lnTo>
                    <a:pt x="199" y="231"/>
                  </a:lnTo>
                  <a:lnTo>
                    <a:pt x="183" y="229"/>
                  </a:lnTo>
                  <a:lnTo>
                    <a:pt x="169" y="226"/>
                  </a:lnTo>
                  <a:lnTo>
                    <a:pt x="153" y="224"/>
                  </a:lnTo>
                  <a:lnTo>
                    <a:pt x="138" y="221"/>
                  </a:lnTo>
                  <a:lnTo>
                    <a:pt x="122" y="219"/>
                  </a:lnTo>
                  <a:lnTo>
                    <a:pt x="107" y="217"/>
                  </a:lnTo>
                  <a:lnTo>
                    <a:pt x="91" y="214"/>
                  </a:lnTo>
                  <a:lnTo>
                    <a:pt x="77" y="212"/>
                  </a:lnTo>
                  <a:lnTo>
                    <a:pt x="61" y="209"/>
                  </a:lnTo>
                  <a:lnTo>
                    <a:pt x="46" y="206"/>
                  </a:lnTo>
                  <a:lnTo>
                    <a:pt x="31" y="204"/>
                  </a:lnTo>
                  <a:lnTo>
                    <a:pt x="15" y="202"/>
                  </a:lnTo>
                  <a:lnTo>
                    <a:pt x="0" y="200"/>
                  </a:lnTo>
                  <a:lnTo>
                    <a:pt x="16" y="175"/>
                  </a:lnTo>
                  <a:lnTo>
                    <a:pt x="33" y="150"/>
                  </a:lnTo>
                  <a:lnTo>
                    <a:pt x="49" y="125"/>
                  </a:lnTo>
                  <a:lnTo>
                    <a:pt x="65" y="100"/>
                  </a:lnTo>
                  <a:lnTo>
                    <a:pt x="81" y="75"/>
                  </a:lnTo>
                  <a:lnTo>
                    <a:pt x="98" y="50"/>
                  </a:lnTo>
                  <a:lnTo>
                    <a:pt x="114" y="25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27"/>
            <p:cNvSpPr>
              <a:spLocks/>
            </p:cNvSpPr>
            <p:nvPr/>
          </p:nvSpPr>
          <p:spPr bwMode="auto">
            <a:xfrm>
              <a:off x="7564438" y="2538413"/>
              <a:ext cx="166687" cy="123825"/>
            </a:xfrm>
            <a:custGeom>
              <a:avLst/>
              <a:gdLst/>
              <a:ahLst/>
              <a:cxnLst>
                <a:cxn ang="0">
                  <a:pos x="113" y="0"/>
                </a:cxn>
                <a:cxn ang="0">
                  <a:pos x="119" y="14"/>
                </a:cxn>
                <a:cxn ang="0">
                  <a:pos x="125" y="29"/>
                </a:cxn>
                <a:cxn ang="0">
                  <a:pos x="131" y="45"/>
                </a:cxn>
                <a:cxn ang="0">
                  <a:pos x="137" y="60"/>
                </a:cxn>
                <a:cxn ang="0">
                  <a:pos x="142" y="75"/>
                </a:cxn>
                <a:cxn ang="0">
                  <a:pos x="149" y="91"/>
                </a:cxn>
                <a:cxn ang="0">
                  <a:pos x="155" y="105"/>
                </a:cxn>
                <a:cxn ang="0">
                  <a:pos x="161" y="120"/>
                </a:cxn>
                <a:cxn ang="0">
                  <a:pos x="180" y="129"/>
                </a:cxn>
                <a:cxn ang="0">
                  <a:pos x="199" y="138"/>
                </a:cxn>
                <a:cxn ang="0">
                  <a:pos x="219" y="147"/>
                </a:cxn>
                <a:cxn ang="0">
                  <a:pos x="238" y="155"/>
                </a:cxn>
                <a:cxn ang="0">
                  <a:pos x="256" y="164"/>
                </a:cxn>
                <a:cxn ang="0">
                  <a:pos x="275" y="174"/>
                </a:cxn>
                <a:cxn ang="0">
                  <a:pos x="295" y="181"/>
                </a:cxn>
                <a:cxn ang="0">
                  <a:pos x="314" y="191"/>
                </a:cxn>
                <a:cxn ang="0">
                  <a:pos x="304" y="196"/>
                </a:cxn>
                <a:cxn ang="0">
                  <a:pos x="292" y="202"/>
                </a:cxn>
                <a:cxn ang="0">
                  <a:pos x="282" y="208"/>
                </a:cxn>
                <a:cxn ang="0">
                  <a:pos x="271" y="212"/>
                </a:cxn>
                <a:cxn ang="0">
                  <a:pos x="261" y="218"/>
                </a:cxn>
                <a:cxn ang="0">
                  <a:pos x="249" y="224"/>
                </a:cxn>
                <a:cxn ang="0">
                  <a:pos x="239" y="229"/>
                </a:cxn>
                <a:cxn ang="0">
                  <a:pos x="228" y="235"/>
                </a:cxn>
                <a:cxn ang="0">
                  <a:pos x="214" y="233"/>
                </a:cxn>
                <a:cxn ang="0">
                  <a:pos x="199" y="230"/>
                </a:cxn>
                <a:cxn ang="0">
                  <a:pos x="186" y="227"/>
                </a:cxn>
                <a:cxn ang="0">
                  <a:pos x="171" y="225"/>
                </a:cxn>
                <a:cxn ang="0">
                  <a:pos x="157" y="222"/>
                </a:cxn>
                <a:cxn ang="0">
                  <a:pos x="142" y="220"/>
                </a:cxn>
                <a:cxn ang="0">
                  <a:pos x="129" y="217"/>
                </a:cxn>
                <a:cxn ang="0">
                  <a:pos x="114" y="214"/>
                </a:cxn>
                <a:cxn ang="0">
                  <a:pos x="100" y="212"/>
                </a:cxn>
                <a:cxn ang="0">
                  <a:pos x="86" y="210"/>
                </a:cxn>
                <a:cxn ang="0">
                  <a:pos x="72" y="208"/>
                </a:cxn>
                <a:cxn ang="0">
                  <a:pos x="57" y="204"/>
                </a:cxn>
                <a:cxn ang="0">
                  <a:pos x="44" y="202"/>
                </a:cxn>
                <a:cxn ang="0">
                  <a:pos x="29" y="200"/>
                </a:cxn>
                <a:cxn ang="0">
                  <a:pos x="15" y="197"/>
                </a:cxn>
                <a:cxn ang="0">
                  <a:pos x="0" y="195"/>
                </a:cxn>
                <a:cxn ang="0">
                  <a:pos x="14" y="171"/>
                </a:cxn>
                <a:cxn ang="0">
                  <a:pos x="29" y="146"/>
                </a:cxn>
                <a:cxn ang="0">
                  <a:pos x="43" y="122"/>
                </a:cxn>
                <a:cxn ang="0">
                  <a:pos x="57" y="97"/>
                </a:cxn>
                <a:cxn ang="0">
                  <a:pos x="71" y="72"/>
                </a:cxn>
                <a:cxn ang="0">
                  <a:pos x="85" y="49"/>
                </a:cxn>
                <a:cxn ang="0">
                  <a:pos x="99" y="24"/>
                </a:cxn>
                <a:cxn ang="0">
                  <a:pos x="113" y="0"/>
                </a:cxn>
              </a:cxnLst>
              <a:rect l="0" t="0" r="r" b="b"/>
              <a:pathLst>
                <a:path w="314" h="235">
                  <a:moveTo>
                    <a:pt x="113" y="0"/>
                  </a:moveTo>
                  <a:lnTo>
                    <a:pt x="119" y="14"/>
                  </a:lnTo>
                  <a:lnTo>
                    <a:pt x="125" y="29"/>
                  </a:lnTo>
                  <a:lnTo>
                    <a:pt x="131" y="45"/>
                  </a:lnTo>
                  <a:lnTo>
                    <a:pt x="137" y="60"/>
                  </a:lnTo>
                  <a:lnTo>
                    <a:pt x="142" y="75"/>
                  </a:lnTo>
                  <a:lnTo>
                    <a:pt x="149" y="91"/>
                  </a:lnTo>
                  <a:lnTo>
                    <a:pt x="155" y="105"/>
                  </a:lnTo>
                  <a:lnTo>
                    <a:pt x="161" y="120"/>
                  </a:lnTo>
                  <a:lnTo>
                    <a:pt x="180" y="129"/>
                  </a:lnTo>
                  <a:lnTo>
                    <a:pt x="199" y="138"/>
                  </a:lnTo>
                  <a:lnTo>
                    <a:pt x="219" y="147"/>
                  </a:lnTo>
                  <a:lnTo>
                    <a:pt x="238" y="155"/>
                  </a:lnTo>
                  <a:lnTo>
                    <a:pt x="256" y="164"/>
                  </a:lnTo>
                  <a:lnTo>
                    <a:pt x="275" y="174"/>
                  </a:lnTo>
                  <a:lnTo>
                    <a:pt x="295" y="181"/>
                  </a:lnTo>
                  <a:lnTo>
                    <a:pt x="314" y="191"/>
                  </a:lnTo>
                  <a:lnTo>
                    <a:pt x="304" y="196"/>
                  </a:lnTo>
                  <a:lnTo>
                    <a:pt x="292" y="202"/>
                  </a:lnTo>
                  <a:lnTo>
                    <a:pt x="282" y="208"/>
                  </a:lnTo>
                  <a:lnTo>
                    <a:pt x="271" y="212"/>
                  </a:lnTo>
                  <a:lnTo>
                    <a:pt x="261" y="218"/>
                  </a:lnTo>
                  <a:lnTo>
                    <a:pt x="249" y="224"/>
                  </a:lnTo>
                  <a:lnTo>
                    <a:pt x="239" y="229"/>
                  </a:lnTo>
                  <a:lnTo>
                    <a:pt x="228" y="235"/>
                  </a:lnTo>
                  <a:lnTo>
                    <a:pt x="214" y="233"/>
                  </a:lnTo>
                  <a:lnTo>
                    <a:pt x="199" y="230"/>
                  </a:lnTo>
                  <a:lnTo>
                    <a:pt x="186" y="227"/>
                  </a:lnTo>
                  <a:lnTo>
                    <a:pt x="171" y="225"/>
                  </a:lnTo>
                  <a:lnTo>
                    <a:pt x="157" y="222"/>
                  </a:lnTo>
                  <a:lnTo>
                    <a:pt x="142" y="220"/>
                  </a:lnTo>
                  <a:lnTo>
                    <a:pt x="129" y="217"/>
                  </a:lnTo>
                  <a:lnTo>
                    <a:pt x="114" y="214"/>
                  </a:lnTo>
                  <a:lnTo>
                    <a:pt x="100" y="212"/>
                  </a:lnTo>
                  <a:lnTo>
                    <a:pt x="86" y="210"/>
                  </a:lnTo>
                  <a:lnTo>
                    <a:pt x="72" y="208"/>
                  </a:lnTo>
                  <a:lnTo>
                    <a:pt x="57" y="204"/>
                  </a:lnTo>
                  <a:lnTo>
                    <a:pt x="44" y="202"/>
                  </a:lnTo>
                  <a:lnTo>
                    <a:pt x="29" y="200"/>
                  </a:lnTo>
                  <a:lnTo>
                    <a:pt x="15" y="197"/>
                  </a:lnTo>
                  <a:lnTo>
                    <a:pt x="0" y="195"/>
                  </a:lnTo>
                  <a:lnTo>
                    <a:pt x="14" y="171"/>
                  </a:lnTo>
                  <a:lnTo>
                    <a:pt x="29" y="146"/>
                  </a:lnTo>
                  <a:lnTo>
                    <a:pt x="43" y="122"/>
                  </a:lnTo>
                  <a:lnTo>
                    <a:pt x="57" y="97"/>
                  </a:lnTo>
                  <a:lnTo>
                    <a:pt x="71" y="72"/>
                  </a:lnTo>
                  <a:lnTo>
                    <a:pt x="85" y="49"/>
                  </a:lnTo>
                  <a:lnTo>
                    <a:pt x="99" y="24"/>
                  </a:lnTo>
                  <a:lnTo>
                    <a:pt x="113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28"/>
            <p:cNvSpPr>
              <a:spLocks/>
            </p:cNvSpPr>
            <p:nvPr/>
          </p:nvSpPr>
          <p:spPr bwMode="auto">
            <a:xfrm>
              <a:off x="7573963" y="2538413"/>
              <a:ext cx="157162" cy="120650"/>
            </a:xfrm>
            <a:custGeom>
              <a:avLst/>
              <a:gdLst/>
              <a:ahLst/>
              <a:cxnLst>
                <a:cxn ang="0">
                  <a:pos x="94" y="0"/>
                </a:cxn>
                <a:cxn ang="0">
                  <a:pos x="100" y="14"/>
                </a:cxn>
                <a:cxn ang="0">
                  <a:pos x="106" y="30"/>
                </a:cxn>
                <a:cxn ang="0">
                  <a:pos x="112" y="45"/>
                </a:cxn>
                <a:cxn ang="0">
                  <a:pos x="118" y="60"/>
                </a:cxn>
                <a:cxn ang="0">
                  <a:pos x="123" y="76"/>
                </a:cxn>
                <a:cxn ang="0">
                  <a:pos x="130" y="91"/>
                </a:cxn>
                <a:cxn ang="0">
                  <a:pos x="136" y="106"/>
                </a:cxn>
                <a:cxn ang="0">
                  <a:pos x="142" y="121"/>
                </a:cxn>
                <a:cxn ang="0">
                  <a:pos x="161" y="130"/>
                </a:cxn>
                <a:cxn ang="0">
                  <a:pos x="180" y="138"/>
                </a:cxn>
                <a:cxn ang="0">
                  <a:pos x="200" y="147"/>
                </a:cxn>
                <a:cxn ang="0">
                  <a:pos x="219" y="155"/>
                </a:cxn>
                <a:cxn ang="0">
                  <a:pos x="237" y="164"/>
                </a:cxn>
                <a:cxn ang="0">
                  <a:pos x="256" y="174"/>
                </a:cxn>
                <a:cxn ang="0">
                  <a:pos x="276" y="181"/>
                </a:cxn>
                <a:cxn ang="0">
                  <a:pos x="295" y="191"/>
                </a:cxn>
                <a:cxn ang="0">
                  <a:pos x="285" y="195"/>
                </a:cxn>
                <a:cxn ang="0">
                  <a:pos x="273" y="201"/>
                </a:cxn>
                <a:cxn ang="0">
                  <a:pos x="263" y="205"/>
                </a:cxn>
                <a:cxn ang="0">
                  <a:pos x="253" y="211"/>
                </a:cxn>
                <a:cxn ang="0">
                  <a:pos x="242" y="216"/>
                </a:cxn>
                <a:cxn ang="0">
                  <a:pos x="231" y="221"/>
                </a:cxn>
                <a:cxn ang="0">
                  <a:pos x="220" y="226"/>
                </a:cxn>
                <a:cxn ang="0">
                  <a:pos x="210" y="230"/>
                </a:cxn>
                <a:cxn ang="0">
                  <a:pos x="196" y="228"/>
                </a:cxn>
                <a:cxn ang="0">
                  <a:pos x="184" y="226"/>
                </a:cxn>
                <a:cxn ang="0">
                  <a:pos x="170" y="222"/>
                </a:cxn>
                <a:cxn ang="0">
                  <a:pos x="158" y="220"/>
                </a:cxn>
                <a:cxn ang="0">
                  <a:pos x="144" y="218"/>
                </a:cxn>
                <a:cxn ang="0">
                  <a:pos x="130" y="216"/>
                </a:cxn>
                <a:cxn ang="0">
                  <a:pos x="118" y="213"/>
                </a:cxn>
                <a:cxn ang="0">
                  <a:pos x="104" y="210"/>
                </a:cxn>
                <a:cxn ang="0">
                  <a:pos x="92" y="208"/>
                </a:cxn>
                <a:cxn ang="0">
                  <a:pos x="78" y="205"/>
                </a:cxn>
                <a:cxn ang="0">
                  <a:pos x="64" y="203"/>
                </a:cxn>
                <a:cxn ang="0">
                  <a:pos x="52" y="201"/>
                </a:cxn>
                <a:cxn ang="0">
                  <a:pos x="38" y="199"/>
                </a:cxn>
                <a:cxn ang="0">
                  <a:pos x="26" y="195"/>
                </a:cxn>
                <a:cxn ang="0">
                  <a:pos x="12" y="193"/>
                </a:cxn>
                <a:cxn ang="0">
                  <a:pos x="0" y="191"/>
                </a:cxn>
                <a:cxn ang="0">
                  <a:pos x="11" y="167"/>
                </a:cxn>
                <a:cxn ang="0">
                  <a:pos x="24" y="143"/>
                </a:cxn>
                <a:cxn ang="0">
                  <a:pos x="35" y="119"/>
                </a:cxn>
                <a:cxn ang="0">
                  <a:pos x="47" y="95"/>
                </a:cxn>
                <a:cxn ang="0">
                  <a:pos x="59" y="71"/>
                </a:cxn>
                <a:cxn ang="0">
                  <a:pos x="71" y="47"/>
                </a:cxn>
                <a:cxn ang="0">
                  <a:pos x="83" y="24"/>
                </a:cxn>
                <a:cxn ang="0">
                  <a:pos x="94" y="0"/>
                </a:cxn>
              </a:cxnLst>
              <a:rect l="0" t="0" r="r" b="b"/>
              <a:pathLst>
                <a:path w="295" h="230">
                  <a:moveTo>
                    <a:pt x="94" y="0"/>
                  </a:moveTo>
                  <a:lnTo>
                    <a:pt x="100" y="14"/>
                  </a:lnTo>
                  <a:lnTo>
                    <a:pt x="106" y="30"/>
                  </a:lnTo>
                  <a:lnTo>
                    <a:pt x="112" y="45"/>
                  </a:lnTo>
                  <a:lnTo>
                    <a:pt x="118" y="60"/>
                  </a:lnTo>
                  <a:lnTo>
                    <a:pt x="123" y="76"/>
                  </a:lnTo>
                  <a:lnTo>
                    <a:pt x="130" y="91"/>
                  </a:lnTo>
                  <a:lnTo>
                    <a:pt x="136" y="106"/>
                  </a:lnTo>
                  <a:lnTo>
                    <a:pt x="142" y="121"/>
                  </a:lnTo>
                  <a:lnTo>
                    <a:pt x="161" y="130"/>
                  </a:lnTo>
                  <a:lnTo>
                    <a:pt x="180" y="138"/>
                  </a:lnTo>
                  <a:lnTo>
                    <a:pt x="200" y="147"/>
                  </a:lnTo>
                  <a:lnTo>
                    <a:pt x="219" y="155"/>
                  </a:lnTo>
                  <a:lnTo>
                    <a:pt x="237" y="164"/>
                  </a:lnTo>
                  <a:lnTo>
                    <a:pt x="256" y="174"/>
                  </a:lnTo>
                  <a:lnTo>
                    <a:pt x="276" y="181"/>
                  </a:lnTo>
                  <a:lnTo>
                    <a:pt x="295" y="191"/>
                  </a:lnTo>
                  <a:lnTo>
                    <a:pt x="285" y="195"/>
                  </a:lnTo>
                  <a:lnTo>
                    <a:pt x="273" y="201"/>
                  </a:lnTo>
                  <a:lnTo>
                    <a:pt x="263" y="205"/>
                  </a:lnTo>
                  <a:lnTo>
                    <a:pt x="253" y="211"/>
                  </a:lnTo>
                  <a:lnTo>
                    <a:pt x="242" y="216"/>
                  </a:lnTo>
                  <a:lnTo>
                    <a:pt x="231" y="221"/>
                  </a:lnTo>
                  <a:lnTo>
                    <a:pt x="220" y="226"/>
                  </a:lnTo>
                  <a:lnTo>
                    <a:pt x="210" y="230"/>
                  </a:lnTo>
                  <a:lnTo>
                    <a:pt x="196" y="228"/>
                  </a:lnTo>
                  <a:lnTo>
                    <a:pt x="184" y="226"/>
                  </a:lnTo>
                  <a:lnTo>
                    <a:pt x="170" y="222"/>
                  </a:lnTo>
                  <a:lnTo>
                    <a:pt x="158" y="220"/>
                  </a:lnTo>
                  <a:lnTo>
                    <a:pt x="144" y="218"/>
                  </a:lnTo>
                  <a:lnTo>
                    <a:pt x="130" y="216"/>
                  </a:lnTo>
                  <a:lnTo>
                    <a:pt x="118" y="213"/>
                  </a:lnTo>
                  <a:lnTo>
                    <a:pt x="104" y="210"/>
                  </a:lnTo>
                  <a:lnTo>
                    <a:pt x="92" y="208"/>
                  </a:lnTo>
                  <a:lnTo>
                    <a:pt x="78" y="205"/>
                  </a:lnTo>
                  <a:lnTo>
                    <a:pt x="64" y="203"/>
                  </a:lnTo>
                  <a:lnTo>
                    <a:pt x="52" y="201"/>
                  </a:lnTo>
                  <a:lnTo>
                    <a:pt x="38" y="199"/>
                  </a:lnTo>
                  <a:lnTo>
                    <a:pt x="26" y="195"/>
                  </a:lnTo>
                  <a:lnTo>
                    <a:pt x="12" y="193"/>
                  </a:lnTo>
                  <a:lnTo>
                    <a:pt x="0" y="191"/>
                  </a:lnTo>
                  <a:lnTo>
                    <a:pt x="11" y="167"/>
                  </a:lnTo>
                  <a:lnTo>
                    <a:pt x="24" y="143"/>
                  </a:lnTo>
                  <a:lnTo>
                    <a:pt x="35" y="119"/>
                  </a:lnTo>
                  <a:lnTo>
                    <a:pt x="47" y="95"/>
                  </a:lnTo>
                  <a:lnTo>
                    <a:pt x="59" y="71"/>
                  </a:lnTo>
                  <a:lnTo>
                    <a:pt x="71" y="47"/>
                  </a:lnTo>
                  <a:lnTo>
                    <a:pt x="83" y="24"/>
                  </a:lnTo>
                  <a:lnTo>
                    <a:pt x="94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29"/>
            <p:cNvSpPr>
              <a:spLocks/>
            </p:cNvSpPr>
            <p:nvPr/>
          </p:nvSpPr>
          <p:spPr bwMode="auto">
            <a:xfrm>
              <a:off x="7583488" y="2538413"/>
              <a:ext cx="147637" cy="119062"/>
            </a:xfrm>
            <a:custGeom>
              <a:avLst/>
              <a:gdLst/>
              <a:ahLst/>
              <a:cxnLst>
                <a:cxn ang="0">
                  <a:pos x="77" y="0"/>
                </a:cxn>
                <a:cxn ang="0">
                  <a:pos x="83" y="14"/>
                </a:cxn>
                <a:cxn ang="0">
                  <a:pos x="89" y="30"/>
                </a:cxn>
                <a:cxn ang="0">
                  <a:pos x="95" y="45"/>
                </a:cxn>
                <a:cxn ang="0">
                  <a:pos x="101" y="60"/>
                </a:cxn>
                <a:cxn ang="0">
                  <a:pos x="106" y="76"/>
                </a:cxn>
                <a:cxn ang="0">
                  <a:pos x="113" y="91"/>
                </a:cxn>
                <a:cxn ang="0">
                  <a:pos x="119" y="106"/>
                </a:cxn>
                <a:cxn ang="0">
                  <a:pos x="125" y="121"/>
                </a:cxn>
                <a:cxn ang="0">
                  <a:pos x="144" y="130"/>
                </a:cxn>
                <a:cxn ang="0">
                  <a:pos x="163" y="138"/>
                </a:cxn>
                <a:cxn ang="0">
                  <a:pos x="183" y="147"/>
                </a:cxn>
                <a:cxn ang="0">
                  <a:pos x="202" y="155"/>
                </a:cxn>
                <a:cxn ang="0">
                  <a:pos x="220" y="164"/>
                </a:cxn>
                <a:cxn ang="0">
                  <a:pos x="239" y="174"/>
                </a:cxn>
                <a:cxn ang="0">
                  <a:pos x="259" y="181"/>
                </a:cxn>
                <a:cxn ang="0">
                  <a:pos x="278" y="191"/>
                </a:cxn>
                <a:cxn ang="0">
                  <a:pos x="268" y="195"/>
                </a:cxn>
                <a:cxn ang="0">
                  <a:pos x="256" y="200"/>
                </a:cxn>
                <a:cxn ang="0">
                  <a:pos x="246" y="204"/>
                </a:cxn>
                <a:cxn ang="0">
                  <a:pos x="236" y="209"/>
                </a:cxn>
                <a:cxn ang="0">
                  <a:pos x="225" y="213"/>
                </a:cxn>
                <a:cxn ang="0">
                  <a:pos x="214" y="218"/>
                </a:cxn>
                <a:cxn ang="0">
                  <a:pos x="203" y="222"/>
                </a:cxn>
                <a:cxn ang="0">
                  <a:pos x="193" y="227"/>
                </a:cxn>
                <a:cxn ang="0">
                  <a:pos x="180" y="225"/>
                </a:cxn>
                <a:cxn ang="0">
                  <a:pos x="169" y="221"/>
                </a:cxn>
                <a:cxn ang="0">
                  <a:pos x="156" y="219"/>
                </a:cxn>
                <a:cxn ang="0">
                  <a:pos x="145" y="217"/>
                </a:cxn>
                <a:cxn ang="0">
                  <a:pos x="133" y="214"/>
                </a:cxn>
                <a:cxn ang="0">
                  <a:pos x="121" y="211"/>
                </a:cxn>
                <a:cxn ang="0">
                  <a:pos x="109" y="209"/>
                </a:cxn>
                <a:cxn ang="0">
                  <a:pos x="96" y="206"/>
                </a:cxn>
                <a:cxn ang="0">
                  <a:pos x="85" y="204"/>
                </a:cxn>
                <a:cxn ang="0">
                  <a:pos x="72" y="201"/>
                </a:cxn>
                <a:cxn ang="0">
                  <a:pos x="60" y="199"/>
                </a:cxn>
                <a:cxn ang="0">
                  <a:pos x="49" y="196"/>
                </a:cxn>
                <a:cxn ang="0">
                  <a:pos x="36" y="194"/>
                </a:cxn>
                <a:cxn ang="0">
                  <a:pos x="24" y="191"/>
                </a:cxn>
                <a:cxn ang="0">
                  <a:pos x="12" y="188"/>
                </a:cxn>
                <a:cxn ang="0">
                  <a:pos x="0" y="186"/>
                </a:cxn>
                <a:cxn ang="0">
                  <a:pos x="10" y="162"/>
                </a:cxn>
                <a:cxn ang="0">
                  <a:pos x="19" y="139"/>
                </a:cxn>
                <a:cxn ang="0">
                  <a:pos x="29" y="116"/>
                </a:cxn>
                <a:cxn ang="0">
                  <a:pos x="38" y="93"/>
                </a:cxn>
                <a:cxn ang="0">
                  <a:pos x="49" y="70"/>
                </a:cxn>
                <a:cxn ang="0">
                  <a:pos x="58" y="46"/>
                </a:cxn>
                <a:cxn ang="0">
                  <a:pos x="68" y="24"/>
                </a:cxn>
                <a:cxn ang="0">
                  <a:pos x="77" y="0"/>
                </a:cxn>
              </a:cxnLst>
              <a:rect l="0" t="0" r="r" b="b"/>
              <a:pathLst>
                <a:path w="278" h="227">
                  <a:moveTo>
                    <a:pt x="77" y="0"/>
                  </a:moveTo>
                  <a:lnTo>
                    <a:pt x="83" y="14"/>
                  </a:lnTo>
                  <a:lnTo>
                    <a:pt x="89" y="30"/>
                  </a:lnTo>
                  <a:lnTo>
                    <a:pt x="95" y="45"/>
                  </a:lnTo>
                  <a:lnTo>
                    <a:pt x="101" y="60"/>
                  </a:lnTo>
                  <a:lnTo>
                    <a:pt x="106" y="76"/>
                  </a:lnTo>
                  <a:lnTo>
                    <a:pt x="113" y="91"/>
                  </a:lnTo>
                  <a:lnTo>
                    <a:pt x="119" y="106"/>
                  </a:lnTo>
                  <a:lnTo>
                    <a:pt x="125" y="121"/>
                  </a:lnTo>
                  <a:lnTo>
                    <a:pt x="144" y="130"/>
                  </a:lnTo>
                  <a:lnTo>
                    <a:pt x="163" y="138"/>
                  </a:lnTo>
                  <a:lnTo>
                    <a:pt x="183" y="147"/>
                  </a:lnTo>
                  <a:lnTo>
                    <a:pt x="202" y="155"/>
                  </a:lnTo>
                  <a:lnTo>
                    <a:pt x="220" y="164"/>
                  </a:lnTo>
                  <a:lnTo>
                    <a:pt x="239" y="174"/>
                  </a:lnTo>
                  <a:lnTo>
                    <a:pt x="259" y="181"/>
                  </a:lnTo>
                  <a:lnTo>
                    <a:pt x="278" y="191"/>
                  </a:lnTo>
                  <a:lnTo>
                    <a:pt x="268" y="195"/>
                  </a:lnTo>
                  <a:lnTo>
                    <a:pt x="256" y="200"/>
                  </a:lnTo>
                  <a:lnTo>
                    <a:pt x="246" y="204"/>
                  </a:lnTo>
                  <a:lnTo>
                    <a:pt x="236" y="209"/>
                  </a:lnTo>
                  <a:lnTo>
                    <a:pt x="225" y="213"/>
                  </a:lnTo>
                  <a:lnTo>
                    <a:pt x="214" y="218"/>
                  </a:lnTo>
                  <a:lnTo>
                    <a:pt x="203" y="222"/>
                  </a:lnTo>
                  <a:lnTo>
                    <a:pt x="193" y="227"/>
                  </a:lnTo>
                  <a:lnTo>
                    <a:pt x="180" y="225"/>
                  </a:lnTo>
                  <a:lnTo>
                    <a:pt x="169" y="221"/>
                  </a:lnTo>
                  <a:lnTo>
                    <a:pt x="156" y="219"/>
                  </a:lnTo>
                  <a:lnTo>
                    <a:pt x="145" y="217"/>
                  </a:lnTo>
                  <a:lnTo>
                    <a:pt x="133" y="214"/>
                  </a:lnTo>
                  <a:lnTo>
                    <a:pt x="121" y="211"/>
                  </a:lnTo>
                  <a:lnTo>
                    <a:pt x="109" y="209"/>
                  </a:lnTo>
                  <a:lnTo>
                    <a:pt x="96" y="206"/>
                  </a:lnTo>
                  <a:lnTo>
                    <a:pt x="85" y="204"/>
                  </a:lnTo>
                  <a:lnTo>
                    <a:pt x="72" y="201"/>
                  </a:lnTo>
                  <a:lnTo>
                    <a:pt x="60" y="199"/>
                  </a:lnTo>
                  <a:lnTo>
                    <a:pt x="49" y="196"/>
                  </a:lnTo>
                  <a:lnTo>
                    <a:pt x="36" y="194"/>
                  </a:lnTo>
                  <a:lnTo>
                    <a:pt x="24" y="191"/>
                  </a:lnTo>
                  <a:lnTo>
                    <a:pt x="12" y="188"/>
                  </a:lnTo>
                  <a:lnTo>
                    <a:pt x="0" y="186"/>
                  </a:lnTo>
                  <a:lnTo>
                    <a:pt x="10" y="162"/>
                  </a:lnTo>
                  <a:lnTo>
                    <a:pt x="19" y="139"/>
                  </a:lnTo>
                  <a:lnTo>
                    <a:pt x="29" y="116"/>
                  </a:lnTo>
                  <a:lnTo>
                    <a:pt x="38" y="93"/>
                  </a:lnTo>
                  <a:lnTo>
                    <a:pt x="49" y="70"/>
                  </a:lnTo>
                  <a:lnTo>
                    <a:pt x="58" y="46"/>
                  </a:lnTo>
                  <a:lnTo>
                    <a:pt x="68" y="24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30"/>
            <p:cNvSpPr>
              <a:spLocks/>
            </p:cNvSpPr>
            <p:nvPr/>
          </p:nvSpPr>
          <p:spPr bwMode="auto">
            <a:xfrm>
              <a:off x="7593013" y="2538413"/>
              <a:ext cx="138112" cy="117475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65" y="14"/>
                </a:cxn>
                <a:cxn ang="0">
                  <a:pos x="71" y="30"/>
                </a:cxn>
                <a:cxn ang="0">
                  <a:pos x="77" y="45"/>
                </a:cxn>
                <a:cxn ang="0">
                  <a:pos x="83" y="61"/>
                </a:cxn>
                <a:cxn ang="0">
                  <a:pos x="88" y="76"/>
                </a:cxn>
                <a:cxn ang="0">
                  <a:pos x="95" y="92"/>
                </a:cxn>
                <a:cxn ang="0">
                  <a:pos x="101" y="106"/>
                </a:cxn>
                <a:cxn ang="0">
                  <a:pos x="107" y="121"/>
                </a:cxn>
                <a:cxn ang="0">
                  <a:pos x="126" y="130"/>
                </a:cxn>
                <a:cxn ang="0">
                  <a:pos x="145" y="139"/>
                </a:cxn>
                <a:cxn ang="0">
                  <a:pos x="165" y="147"/>
                </a:cxn>
                <a:cxn ang="0">
                  <a:pos x="184" y="156"/>
                </a:cxn>
                <a:cxn ang="0">
                  <a:pos x="202" y="164"/>
                </a:cxn>
                <a:cxn ang="0">
                  <a:pos x="221" y="174"/>
                </a:cxn>
                <a:cxn ang="0">
                  <a:pos x="241" y="181"/>
                </a:cxn>
                <a:cxn ang="0">
                  <a:pos x="260" y="191"/>
                </a:cxn>
                <a:cxn ang="0">
                  <a:pos x="250" y="194"/>
                </a:cxn>
                <a:cxn ang="0">
                  <a:pos x="238" y="199"/>
                </a:cxn>
                <a:cxn ang="0">
                  <a:pos x="228" y="202"/>
                </a:cxn>
                <a:cxn ang="0">
                  <a:pos x="218" y="206"/>
                </a:cxn>
                <a:cxn ang="0">
                  <a:pos x="207" y="211"/>
                </a:cxn>
                <a:cxn ang="0">
                  <a:pos x="196" y="214"/>
                </a:cxn>
                <a:cxn ang="0">
                  <a:pos x="186" y="219"/>
                </a:cxn>
                <a:cxn ang="0">
                  <a:pos x="176" y="222"/>
                </a:cxn>
                <a:cxn ang="0">
                  <a:pos x="154" y="217"/>
                </a:cxn>
                <a:cxn ang="0">
                  <a:pos x="132" y="212"/>
                </a:cxn>
                <a:cxn ang="0">
                  <a:pos x="110" y="206"/>
                </a:cxn>
                <a:cxn ang="0">
                  <a:pos x="87" y="202"/>
                </a:cxn>
                <a:cxn ang="0">
                  <a:pos x="66" y="196"/>
                </a:cxn>
                <a:cxn ang="0">
                  <a:pos x="43" y="192"/>
                </a:cxn>
                <a:cxn ang="0">
                  <a:pos x="21" y="186"/>
                </a:cxn>
                <a:cxn ang="0">
                  <a:pos x="0" y="181"/>
                </a:cxn>
                <a:cxn ang="0">
                  <a:pos x="7" y="159"/>
                </a:cxn>
                <a:cxn ang="0">
                  <a:pos x="15" y="136"/>
                </a:cxn>
                <a:cxn ang="0">
                  <a:pos x="21" y="113"/>
                </a:cxn>
                <a:cxn ang="0">
                  <a:pos x="29" y="91"/>
                </a:cxn>
                <a:cxn ang="0">
                  <a:pos x="37" y="68"/>
                </a:cxn>
                <a:cxn ang="0">
                  <a:pos x="44" y="45"/>
                </a:cxn>
                <a:cxn ang="0">
                  <a:pos x="52" y="22"/>
                </a:cxn>
                <a:cxn ang="0">
                  <a:pos x="59" y="0"/>
                </a:cxn>
              </a:cxnLst>
              <a:rect l="0" t="0" r="r" b="b"/>
              <a:pathLst>
                <a:path w="260" h="222">
                  <a:moveTo>
                    <a:pt x="59" y="0"/>
                  </a:moveTo>
                  <a:lnTo>
                    <a:pt x="65" y="14"/>
                  </a:lnTo>
                  <a:lnTo>
                    <a:pt x="71" y="30"/>
                  </a:lnTo>
                  <a:lnTo>
                    <a:pt x="77" y="45"/>
                  </a:lnTo>
                  <a:lnTo>
                    <a:pt x="83" y="61"/>
                  </a:lnTo>
                  <a:lnTo>
                    <a:pt x="88" y="76"/>
                  </a:lnTo>
                  <a:lnTo>
                    <a:pt x="95" y="92"/>
                  </a:lnTo>
                  <a:lnTo>
                    <a:pt x="101" y="106"/>
                  </a:lnTo>
                  <a:lnTo>
                    <a:pt x="107" y="121"/>
                  </a:lnTo>
                  <a:lnTo>
                    <a:pt x="126" y="130"/>
                  </a:lnTo>
                  <a:lnTo>
                    <a:pt x="145" y="139"/>
                  </a:lnTo>
                  <a:lnTo>
                    <a:pt x="165" y="147"/>
                  </a:lnTo>
                  <a:lnTo>
                    <a:pt x="184" y="156"/>
                  </a:lnTo>
                  <a:lnTo>
                    <a:pt x="202" y="164"/>
                  </a:lnTo>
                  <a:lnTo>
                    <a:pt x="221" y="174"/>
                  </a:lnTo>
                  <a:lnTo>
                    <a:pt x="241" y="181"/>
                  </a:lnTo>
                  <a:lnTo>
                    <a:pt x="260" y="191"/>
                  </a:lnTo>
                  <a:lnTo>
                    <a:pt x="250" y="194"/>
                  </a:lnTo>
                  <a:lnTo>
                    <a:pt x="238" y="199"/>
                  </a:lnTo>
                  <a:lnTo>
                    <a:pt x="228" y="202"/>
                  </a:lnTo>
                  <a:lnTo>
                    <a:pt x="218" y="206"/>
                  </a:lnTo>
                  <a:lnTo>
                    <a:pt x="207" y="211"/>
                  </a:lnTo>
                  <a:lnTo>
                    <a:pt x="196" y="214"/>
                  </a:lnTo>
                  <a:lnTo>
                    <a:pt x="186" y="219"/>
                  </a:lnTo>
                  <a:lnTo>
                    <a:pt x="176" y="222"/>
                  </a:lnTo>
                  <a:lnTo>
                    <a:pt x="154" y="217"/>
                  </a:lnTo>
                  <a:lnTo>
                    <a:pt x="132" y="212"/>
                  </a:lnTo>
                  <a:lnTo>
                    <a:pt x="110" y="206"/>
                  </a:lnTo>
                  <a:lnTo>
                    <a:pt x="87" y="202"/>
                  </a:lnTo>
                  <a:lnTo>
                    <a:pt x="66" y="196"/>
                  </a:lnTo>
                  <a:lnTo>
                    <a:pt x="43" y="192"/>
                  </a:lnTo>
                  <a:lnTo>
                    <a:pt x="21" y="186"/>
                  </a:lnTo>
                  <a:lnTo>
                    <a:pt x="0" y="181"/>
                  </a:lnTo>
                  <a:lnTo>
                    <a:pt x="7" y="159"/>
                  </a:lnTo>
                  <a:lnTo>
                    <a:pt x="15" y="136"/>
                  </a:lnTo>
                  <a:lnTo>
                    <a:pt x="21" y="113"/>
                  </a:lnTo>
                  <a:lnTo>
                    <a:pt x="29" y="91"/>
                  </a:lnTo>
                  <a:lnTo>
                    <a:pt x="37" y="68"/>
                  </a:lnTo>
                  <a:lnTo>
                    <a:pt x="44" y="45"/>
                  </a:lnTo>
                  <a:lnTo>
                    <a:pt x="52" y="22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31"/>
            <p:cNvSpPr>
              <a:spLocks/>
            </p:cNvSpPr>
            <p:nvPr/>
          </p:nvSpPr>
          <p:spPr bwMode="auto">
            <a:xfrm>
              <a:off x="7602538" y="2538413"/>
              <a:ext cx="128587" cy="115887"/>
            </a:xfrm>
            <a:custGeom>
              <a:avLst/>
              <a:gdLst/>
              <a:ahLst/>
              <a:cxnLst>
                <a:cxn ang="0">
                  <a:pos x="42" y="0"/>
                </a:cxn>
                <a:cxn ang="0">
                  <a:pos x="48" y="14"/>
                </a:cxn>
                <a:cxn ang="0">
                  <a:pos x="54" y="30"/>
                </a:cxn>
                <a:cxn ang="0">
                  <a:pos x="60" y="45"/>
                </a:cxn>
                <a:cxn ang="0">
                  <a:pos x="66" y="61"/>
                </a:cxn>
                <a:cxn ang="0">
                  <a:pos x="71" y="76"/>
                </a:cxn>
                <a:cxn ang="0">
                  <a:pos x="78" y="92"/>
                </a:cxn>
                <a:cxn ang="0">
                  <a:pos x="84" y="106"/>
                </a:cxn>
                <a:cxn ang="0">
                  <a:pos x="90" y="122"/>
                </a:cxn>
                <a:cxn ang="0">
                  <a:pos x="109" y="130"/>
                </a:cxn>
                <a:cxn ang="0">
                  <a:pos x="128" y="139"/>
                </a:cxn>
                <a:cxn ang="0">
                  <a:pos x="148" y="147"/>
                </a:cxn>
                <a:cxn ang="0">
                  <a:pos x="167" y="156"/>
                </a:cxn>
                <a:cxn ang="0">
                  <a:pos x="185" y="164"/>
                </a:cxn>
                <a:cxn ang="0">
                  <a:pos x="204" y="174"/>
                </a:cxn>
                <a:cxn ang="0">
                  <a:pos x="224" y="181"/>
                </a:cxn>
                <a:cxn ang="0">
                  <a:pos x="243" y="191"/>
                </a:cxn>
                <a:cxn ang="0">
                  <a:pos x="233" y="194"/>
                </a:cxn>
                <a:cxn ang="0">
                  <a:pos x="223" y="197"/>
                </a:cxn>
                <a:cxn ang="0">
                  <a:pos x="212" y="201"/>
                </a:cxn>
                <a:cxn ang="0">
                  <a:pos x="201" y="204"/>
                </a:cxn>
                <a:cxn ang="0">
                  <a:pos x="191" y="209"/>
                </a:cxn>
                <a:cxn ang="0">
                  <a:pos x="181" y="212"/>
                </a:cxn>
                <a:cxn ang="0">
                  <a:pos x="169" y="216"/>
                </a:cxn>
                <a:cxn ang="0">
                  <a:pos x="159" y="219"/>
                </a:cxn>
                <a:cxn ang="0">
                  <a:pos x="139" y="213"/>
                </a:cxn>
                <a:cxn ang="0">
                  <a:pos x="119" y="209"/>
                </a:cxn>
                <a:cxn ang="0">
                  <a:pos x="99" y="203"/>
                </a:cxn>
                <a:cxn ang="0">
                  <a:pos x="79" y="197"/>
                </a:cxn>
                <a:cxn ang="0">
                  <a:pos x="60" y="193"/>
                </a:cxn>
                <a:cxn ang="0">
                  <a:pos x="40" y="187"/>
                </a:cxn>
                <a:cxn ang="0">
                  <a:pos x="20" y="183"/>
                </a:cxn>
                <a:cxn ang="0">
                  <a:pos x="0" y="177"/>
                </a:cxn>
                <a:cxn ang="0">
                  <a:pos x="6" y="154"/>
                </a:cxn>
                <a:cxn ang="0">
                  <a:pos x="11" y="133"/>
                </a:cxn>
                <a:cxn ang="0">
                  <a:pos x="16" y="110"/>
                </a:cxn>
                <a:cxn ang="0">
                  <a:pos x="21" y="88"/>
                </a:cxn>
                <a:cxn ang="0">
                  <a:pos x="26" y="66"/>
                </a:cxn>
                <a:cxn ang="0">
                  <a:pos x="32" y="44"/>
                </a:cxn>
                <a:cxn ang="0">
                  <a:pos x="36" y="21"/>
                </a:cxn>
                <a:cxn ang="0">
                  <a:pos x="42" y="0"/>
                </a:cxn>
              </a:cxnLst>
              <a:rect l="0" t="0" r="r" b="b"/>
              <a:pathLst>
                <a:path w="243" h="219">
                  <a:moveTo>
                    <a:pt x="42" y="0"/>
                  </a:moveTo>
                  <a:lnTo>
                    <a:pt x="48" y="14"/>
                  </a:lnTo>
                  <a:lnTo>
                    <a:pt x="54" y="30"/>
                  </a:lnTo>
                  <a:lnTo>
                    <a:pt x="60" y="45"/>
                  </a:lnTo>
                  <a:lnTo>
                    <a:pt x="66" y="61"/>
                  </a:lnTo>
                  <a:lnTo>
                    <a:pt x="71" y="76"/>
                  </a:lnTo>
                  <a:lnTo>
                    <a:pt x="78" y="92"/>
                  </a:lnTo>
                  <a:lnTo>
                    <a:pt x="84" y="106"/>
                  </a:lnTo>
                  <a:lnTo>
                    <a:pt x="90" y="122"/>
                  </a:lnTo>
                  <a:lnTo>
                    <a:pt x="109" y="130"/>
                  </a:lnTo>
                  <a:lnTo>
                    <a:pt x="128" y="139"/>
                  </a:lnTo>
                  <a:lnTo>
                    <a:pt x="148" y="147"/>
                  </a:lnTo>
                  <a:lnTo>
                    <a:pt x="167" y="156"/>
                  </a:lnTo>
                  <a:lnTo>
                    <a:pt x="185" y="164"/>
                  </a:lnTo>
                  <a:lnTo>
                    <a:pt x="204" y="174"/>
                  </a:lnTo>
                  <a:lnTo>
                    <a:pt x="224" y="181"/>
                  </a:lnTo>
                  <a:lnTo>
                    <a:pt x="243" y="191"/>
                  </a:lnTo>
                  <a:lnTo>
                    <a:pt x="233" y="194"/>
                  </a:lnTo>
                  <a:lnTo>
                    <a:pt x="223" y="197"/>
                  </a:lnTo>
                  <a:lnTo>
                    <a:pt x="212" y="201"/>
                  </a:lnTo>
                  <a:lnTo>
                    <a:pt x="201" y="204"/>
                  </a:lnTo>
                  <a:lnTo>
                    <a:pt x="191" y="209"/>
                  </a:lnTo>
                  <a:lnTo>
                    <a:pt x="181" y="212"/>
                  </a:lnTo>
                  <a:lnTo>
                    <a:pt x="169" y="216"/>
                  </a:lnTo>
                  <a:lnTo>
                    <a:pt x="159" y="219"/>
                  </a:lnTo>
                  <a:lnTo>
                    <a:pt x="139" y="213"/>
                  </a:lnTo>
                  <a:lnTo>
                    <a:pt x="119" y="209"/>
                  </a:lnTo>
                  <a:lnTo>
                    <a:pt x="99" y="203"/>
                  </a:lnTo>
                  <a:lnTo>
                    <a:pt x="79" y="197"/>
                  </a:lnTo>
                  <a:lnTo>
                    <a:pt x="60" y="193"/>
                  </a:lnTo>
                  <a:lnTo>
                    <a:pt x="40" y="187"/>
                  </a:lnTo>
                  <a:lnTo>
                    <a:pt x="20" y="183"/>
                  </a:lnTo>
                  <a:lnTo>
                    <a:pt x="0" y="177"/>
                  </a:lnTo>
                  <a:lnTo>
                    <a:pt x="6" y="154"/>
                  </a:lnTo>
                  <a:lnTo>
                    <a:pt x="11" y="133"/>
                  </a:lnTo>
                  <a:lnTo>
                    <a:pt x="16" y="110"/>
                  </a:lnTo>
                  <a:lnTo>
                    <a:pt x="21" y="88"/>
                  </a:lnTo>
                  <a:lnTo>
                    <a:pt x="26" y="66"/>
                  </a:lnTo>
                  <a:lnTo>
                    <a:pt x="32" y="44"/>
                  </a:lnTo>
                  <a:lnTo>
                    <a:pt x="36" y="21"/>
                  </a:lnTo>
                  <a:lnTo>
                    <a:pt x="42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32"/>
            <p:cNvSpPr>
              <a:spLocks/>
            </p:cNvSpPr>
            <p:nvPr/>
          </p:nvSpPr>
          <p:spPr bwMode="auto">
            <a:xfrm>
              <a:off x="7612063" y="2538413"/>
              <a:ext cx="119062" cy="112712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30" y="14"/>
                </a:cxn>
                <a:cxn ang="0">
                  <a:pos x="36" y="30"/>
                </a:cxn>
                <a:cxn ang="0">
                  <a:pos x="42" y="45"/>
                </a:cxn>
                <a:cxn ang="0">
                  <a:pos x="48" y="61"/>
                </a:cxn>
                <a:cxn ang="0">
                  <a:pos x="53" y="76"/>
                </a:cxn>
                <a:cxn ang="0">
                  <a:pos x="60" y="92"/>
                </a:cxn>
                <a:cxn ang="0">
                  <a:pos x="66" y="106"/>
                </a:cxn>
                <a:cxn ang="0">
                  <a:pos x="72" y="122"/>
                </a:cxn>
                <a:cxn ang="0">
                  <a:pos x="91" y="130"/>
                </a:cxn>
                <a:cxn ang="0">
                  <a:pos x="110" y="139"/>
                </a:cxn>
                <a:cxn ang="0">
                  <a:pos x="130" y="147"/>
                </a:cxn>
                <a:cxn ang="0">
                  <a:pos x="149" y="156"/>
                </a:cxn>
                <a:cxn ang="0">
                  <a:pos x="167" y="164"/>
                </a:cxn>
                <a:cxn ang="0">
                  <a:pos x="186" y="174"/>
                </a:cxn>
                <a:cxn ang="0">
                  <a:pos x="206" y="181"/>
                </a:cxn>
                <a:cxn ang="0">
                  <a:pos x="225" y="191"/>
                </a:cxn>
                <a:cxn ang="0">
                  <a:pos x="215" y="194"/>
                </a:cxn>
                <a:cxn ang="0">
                  <a:pos x="205" y="196"/>
                </a:cxn>
                <a:cxn ang="0">
                  <a:pos x="194" y="200"/>
                </a:cxn>
                <a:cxn ang="0">
                  <a:pos x="183" y="202"/>
                </a:cxn>
                <a:cxn ang="0">
                  <a:pos x="173" y="205"/>
                </a:cxn>
                <a:cxn ang="0">
                  <a:pos x="163" y="209"/>
                </a:cxn>
                <a:cxn ang="0">
                  <a:pos x="151" y="211"/>
                </a:cxn>
                <a:cxn ang="0">
                  <a:pos x="141" y="214"/>
                </a:cxn>
                <a:cxn ang="0">
                  <a:pos x="124" y="209"/>
                </a:cxn>
                <a:cxn ang="0">
                  <a:pos x="106" y="204"/>
                </a:cxn>
                <a:cxn ang="0">
                  <a:pos x="89" y="199"/>
                </a:cxn>
                <a:cxn ang="0">
                  <a:pos x="71" y="193"/>
                </a:cxn>
                <a:cxn ang="0">
                  <a:pos x="52" y="188"/>
                </a:cxn>
                <a:cxn ang="0">
                  <a:pos x="35" y="183"/>
                </a:cxn>
                <a:cxn ang="0">
                  <a:pos x="17" y="178"/>
                </a:cxn>
                <a:cxn ang="0">
                  <a:pos x="0" y="172"/>
                </a:cxn>
                <a:cxn ang="0">
                  <a:pos x="6" y="129"/>
                </a:cxn>
                <a:cxn ang="0">
                  <a:pos x="13" y="86"/>
                </a:cxn>
                <a:cxn ang="0">
                  <a:pos x="18" y="43"/>
                </a:cxn>
                <a:cxn ang="0">
                  <a:pos x="24" y="0"/>
                </a:cxn>
              </a:cxnLst>
              <a:rect l="0" t="0" r="r" b="b"/>
              <a:pathLst>
                <a:path w="225" h="214">
                  <a:moveTo>
                    <a:pt x="24" y="0"/>
                  </a:moveTo>
                  <a:lnTo>
                    <a:pt x="30" y="14"/>
                  </a:lnTo>
                  <a:lnTo>
                    <a:pt x="36" y="30"/>
                  </a:lnTo>
                  <a:lnTo>
                    <a:pt x="42" y="45"/>
                  </a:lnTo>
                  <a:lnTo>
                    <a:pt x="48" y="61"/>
                  </a:lnTo>
                  <a:lnTo>
                    <a:pt x="53" y="76"/>
                  </a:lnTo>
                  <a:lnTo>
                    <a:pt x="60" y="92"/>
                  </a:lnTo>
                  <a:lnTo>
                    <a:pt x="66" y="106"/>
                  </a:lnTo>
                  <a:lnTo>
                    <a:pt x="72" y="122"/>
                  </a:lnTo>
                  <a:lnTo>
                    <a:pt x="91" y="130"/>
                  </a:lnTo>
                  <a:lnTo>
                    <a:pt x="110" y="139"/>
                  </a:lnTo>
                  <a:lnTo>
                    <a:pt x="130" y="147"/>
                  </a:lnTo>
                  <a:lnTo>
                    <a:pt x="149" y="156"/>
                  </a:lnTo>
                  <a:lnTo>
                    <a:pt x="167" y="164"/>
                  </a:lnTo>
                  <a:lnTo>
                    <a:pt x="186" y="174"/>
                  </a:lnTo>
                  <a:lnTo>
                    <a:pt x="206" y="181"/>
                  </a:lnTo>
                  <a:lnTo>
                    <a:pt x="225" y="191"/>
                  </a:lnTo>
                  <a:lnTo>
                    <a:pt x="215" y="194"/>
                  </a:lnTo>
                  <a:lnTo>
                    <a:pt x="205" y="196"/>
                  </a:lnTo>
                  <a:lnTo>
                    <a:pt x="194" y="200"/>
                  </a:lnTo>
                  <a:lnTo>
                    <a:pt x="183" y="202"/>
                  </a:lnTo>
                  <a:lnTo>
                    <a:pt x="173" y="205"/>
                  </a:lnTo>
                  <a:lnTo>
                    <a:pt x="163" y="209"/>
                  </a:lnTo>
                  <a:lnTo>
                    <a:pt x="151" y="211"/>
                  </a:lnTo>
                  <a:lnTo>
                    <a:pt x="141" y="214"/>
                  </a:lnTo>
                  <a:lnTo>
                    <a:pt x="124" y="209"/>
                  </a:lnTo>
                  <a:lnTo>
                    <a:pt x="106" y="204"/>
                  </a:lnTo>
                  <a:lnTo>
                    <a:pt x="89" y="199"/>
                  </a:lnTo>
                  <a:lnTo>
                    <a:pt x="71" y="193"/>
                  </a:lnTo>
                  <a:lnTo>
                    <a:pt x="52" y="188"/>
                  </a:lnTo>
                  <a:lnTo>
                    <a:pt x="35" y="183"/>
                  </a:lnTo>
                  <a:lnTo>
                    <a:pt x="17" y="178"/>
                  </a:lnTo>
                  <a:lnTo>
                    <a:pt x="0" y="172"/>
                  </a:lnTo>
                  <a:lnTo>
                    <a:pt x="6" y="129"/>
                  </a:lnTo>
                  <a:lnTo>
                    <a:pt x="13" y="86"/>
                  </a:lnTo>
                  <a:lnTo>
                    <a:pt x="18" y="43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33"/>
            <p:cNvSpPr>
              <a:spLocks/>
            </p:cNvSpPr>
            <p:nvPr/>
          </p:nvSpPr>
          <p:spPr bwMode="auto">
            <a:xfrm>
              <a:off x="7620000" y="2538413"/>
              <a:ext cx="111125" cy="111125"/>
            </a:xfrm>
            <a:custGeom>
              <a:avLst/>
              <a:gdLst/>
              <a:ahLst/>
              <a:cxnLst>
                <a:cxn ang="0">
                  <a:pos x="7" y="0"/>
                </a:cxn>
                <a:cxn ang="0">
                  <a:pos x="13" y="16"/>
                </a:cxn>
                <a:cxn ang="0">
                  <a:pos x="19" y="30"/>
                </a:cxn>
                <a:cxn ang="0">
                  <a:pos x="25" y="46"/>
                </a:cxn>
                <a:cxn ang="0">
                  <a:pos x="31" y="61"/>
                </a:cxn>
                <a:cxn ang="0">
                  <a:pos x="36" y="77"/>
                </a:cxn>
                <a:cxn ang="0">
                  <a:pos x="43" y="92"/>
                </a:cxn>
                <a:cxn ang="0">
                  <a:pos x="49" y="108"/>
                </a:cxn>
                <a:cxn ang="0">
                  <a:pos x="55" y="124"/>
                </a:cxn>
                <a:cxn ang="0">
                  <a:pos x="74" y="131"/>
                </a:cxn>
                <a:cxn ang="0">
                  <a:pos x="93" y="139"/>
                </a:cxn>
                <a:cxn ang="0">
                  <a:pos x="113" y="149"/>
                </a:cxn>
                <a:cxn ang="0">
                  <a:pos x="132" y="156"/>
                </a:cxn>
                <a:cxn ang="0">
                  <a:pos x="150" y="166"/>
                </a:cxn>
                <a:cxn ang="0">
                  <a:pos x="169" y="174"/>
                </a:cxn>
                <a:cxn ang="0">
                  <a:pos x="189" y="183"/>
                </a:cxn>
                <a:cxn ang="0">
                  <a:pos x="208" y="191"/>
                </a:cxn>
                <a:cxn ang="0">
                  <a:pos x="198" y="193"/>
                </a:cxn>
                <a:cxn ang="0">
                  <a:pos x="188" y="195"/>
                </a:cxn>
                <a:cxn ang="0">
                  <a:pos x="177" y="199"/>
                </a:cxn>
                <a:cxn ang="0">
                  <a:pos x="167" y="201"/>
                </a:cxn>
                <a:cxn ang="0">
                  <a:pos x="156" y="203"/>
                </a:cxn>
                <a:cxn ang="0">
                  <a:pos x="146" y="205"/>
                </a:cxn>
                <a:cxn ang="0">
                  <a:pos x="135" y="209"/>
                </a:cxn>
                <a:cxn ang="0">
                  <a:pos x="125" y="211"/>
                </a:cxn>
                <a:cxn ang="0">
                  <a:pos x="109" y="205"/>
                </a:cxn>
                <a:cxn ang="0">
                  <a:pos x="93" y="200"/>
                </a:cxn>
                <a:cxn ang="0">
                  <a:pos x="79" y="195"/>
                </a:cxn>
                <a:cxn ang="0">
                  <a:pos x="63" y="189"/>
                </a:cxn>
                <a:cxn ang="0">
                  <a:pos x="47" y="184"/>
                </a:cxn>
                <a:cxn ang="0">
                  <a:pos x="32" y="179"/>
                </a:cxn>
                <a:cxn ang="0">
                  <a:pos x="16" y="174"/>
                </a:cxn>
                <a:cxn ang="0">
                  <a:pos x="0" y="168"/>
                </a:cxn>
                <a:cxn ang="0">
                  <a:pos x="2" y="126"/>
                </a:cxn>
                <a:cxn ang="0">
                  <a:pos x="4" y="84"/>
                </a:cxn>
                <a:cxn ang="0">
                  <a:pos x="6" y="42"/>
                </a:cxn>
                <a:cxn ang="0">
                  <a:pos x="7" y="0"/>
                </a:cxn>
              </a:cxnLst>
              <a:rect l="0" t="0" r="r" b="b"/>
              <a:pathLst>
                <a:path w="208" h="211">
                  <a:moveTo>
                    <a:pt x="7" y="0"/>
                  </a:moveTo>
                  <a:lnTo>
                    <a:pt x="13" y="16"/>
                  </a:lnTo>
                  <a:lnTo>
                    <a:pt x="19" y="30"/>
                  </a:lnTo>
                  <a:lnTo>
                    <a:pt x="25" y="46"/>
                  </a:lnTo>
                  <a:lnTo>
                    <a:pt x="31" y="61"/>
                  </a:lnTo>
                  <a:lnTo>
                    <a:pt x="36" y="77"/>
                  </a:lnTo>
                  <a:lnTo>
                    <a:pt x="43" y="92"/>
                  </a:lnTo>
                  <a:lnTo>
                    <a:pt x="49" y="108"/>
                  </a:lnTo>
                  <a:lnTo>
                    <a:pt x="55" y="124"/>
                  </a:lnTo>
                  <a:lnTo>
                    <a:pt x="74" y="131"/>
                  </a:lnTo>
                  <a:lnTo>
                    <a:pt x="93" y="139"/>
                  </a:lnTo>
                  <a:lnTo>
                    <a:pt x="113" y="149"/>
                  </a:lnTo>
                  <a:lnTo>
                    <a:pt x="132" y="156"/>
                  </a:lnTo>
                  <a:lnTo>
                    <a:pt x="150" y="166"/>
                  </a:lnTo>
                  <a:lnTo>
                    <a:pt x="169" y="174"/>
                  </a:lnTo>
                  <a:lnTo>
                    <a:pt x="189" y="183"/>
                  </a:lnTo>
                  <a:lnTo>
                    <a:pt x="208" y="191"/>
                  </a:lnTo>
                  <a:lnTo>
                    <a:pt x="198" y="193"/>
                  </a:lnTo>
                  <a:lnTo>
                    <a:pt x="188" y="195"/>
                  </a:lnTo>
                  <a:lnTo>
                    <a:pt x="177" y="199"/>
                  </a:lnTo>
                  <a:lnTo>
                    <a:pt x="167" y="201"/>
                  </a:lnTo>
                  <a:lnTo>
                    <a:pt x="156" y="203"/>
                  </a:lnTo>
                  <a:lnTo>
                    <a:pt x="146" y="205"/>
                  </a:lnTo>
                  <a:lnTo>
                    <a:pt x="135" y="209"/>
                  </a:lnTo>
                  <a:lnTo>
                    <a:pt x="125" y="211"/>
                  </a:lnTo>
                  <a:lnTo>
                    <a:pt x="109" y="205"/>
                  </a:lnTo>
                  <a:lnTo>
                    <a:pt x="93" y="200"/>
                  </a:lnTo>
                  <a:lnTo>
                    <a:pt x="79" y="195"/>
                  </a:lnTo>
                  <a:lnTo>
                    <a:pt x="63" y="189"/>
                  </a:lnTo>
                  <a:lnTo>
                    <a:pt x="47" y="184"/>
                  </a:lnTo>
                  <a:lnTo>
                    <a:pt x="32" y="179"/>
                  </a:lnTo>
                  <a:lnTo>
                    <a:pt x="16" y="174"/>
                  </a:lnTo>
                  <a:lnTo>
                    <a:pt x="0" y="168"/>
                  </a:lnTo>
                  <a:lnTo>
                    <a:pt x="2" y="126"/>
                  </a:lnTo>
                  <a:lnTo>
                    <a:pt x="4" y="84"/>
                  </a:lnTo>
                  <a:lnTo>
                    <a:pt x="6" y="42"/>
                  </a:lnTo>
                  <a:lnTo>
                    <a:pt x="7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34"/>
            <p:cNvSpPr>
              <a:spLocks/>
            </p:cNvSpPr>
            <p:nvPr/>
          </p:nvSpPr>
          <p:spPr bwMode="auto">
            <a:xfrm>
              <a:off x="7624763" y="2538413"/>
              <a:ext cx="106362" cy="10795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6" y="16"/>
                </a:cxn>
                <a:cxn ang="0">
                  <a:pos x="12" y="30"/>
                </a:cxn>
                <a:cxn ang="0">
                  <a:pos x="18" y="46"/>
                </a:cxn>
                <a:cxn ang="0">
                  <a:pos x="24" y="61"/>
                </a:cxn>
                <a:cxn ang="0">
                  <a:pos x="29" y="77"/>
                </a:cxn>
                <a:cxn ang="0">
                  <a:pos x="36" y="93"/>
                </a:cxn>
                <a:cxn ang="0">
                  <a:pos x="42" y="108"/>
                </a:cxn>
                <a:cxn ang="0">
                  <a:pos x="48" y="124"/>
                </a:cxn>
                <a:cxn ang="0">
                  <a:pos x="67" y="131"/>
                </a:cxn>
                <a:cxn ang="0">
                  <a:pos x="86" y="141"/>
                </a:cxn>
                <a:cxn ang="0">
                  <a:pos x="106" y="149"/>
                </a:cxn>
                <a:cxn ang="0">
                  <a:pos x="125" y="156"/>
                </a:cxn>
                <a:cxn ang="0">
                  <a:pos x="143" y="166"/>
                </a:cxn>
                <a:cxn ang="0">
                  <a:pos x="162" y="174"/>
                </a:cxn>
                <a:cxn ang="0">
                  <a:pos x="182" y="183"/>
                </a:cxn>
                <a:cxn ang="0">
                  <a:pos x="201" y="191"/>
                </a:cxn>
                <a:cxn ang="0">
                  <a:pos x="191" y="193"/>
                </a:cxn>
                <a:cxn ang="0">
                  <a:pos x="181" y="195"/>
                </a:cxn>
                <a:cxn ang="0">
                  <a:pos x="170" y="196"/>
                </a:cxn>
                <a:cxn ang="0">
                  <a:pos x="160" y="199"/>
                </a:cxn>
                <a:cxn ang="0">
                  <a:pos x="150" y="201"/>
                </a:cxn>
                <a:cxn ang="0">
                  <a:pos x="140" y="202"/>
                </a:cxn>
                <a:cxn ang="0">
                  <a:pos x="128" y="204"/>
                </a:cxn>
                <a:cxn ang="0">
                  <a:pos x="118" y="206"/>
                </a:cxn>
                <a:cxn ang="0">
                  <a:pos x="104" y="201"/>
                </a:cxn>
                <a:cxn ang="0">
                  <a:pos x="92" y="196"/>
                </a:cxn>
                <a:cxn ang="0">
                  <a:pos x="78" y="191"/>
                </a:cxn>
                <a:cxn ang="0">
                  <a:pos x="65" y="185"/>
                </a:cxn>
                <a:cxn ang="0">
                  <a:pos x="51" y="180"/>
                </a:cxn>
                <a:cxn ang="0">
                  <a:pos x="37" y="175"/>
                </a:cxn>
                <a:cxn ang="0">
                  <a:pos x="25" y="169"/>
                </a:cxn>
                <a:cxn ang="0">
                  <a:pos x="11" y="163"/>
                </a:cxn>
                <a:cxn ang="0">
                  <a:pos x="9" y="122"/>
                </a:cxn>
                <a:cxn ang="0">
                  <a:pos x="6" y="81"/>
                </a:cxn>
                <a:cxn ang="0">
                  <a:pos x="3" y="41"/>
                </a:cxn>
                <a:cxn ang="0">
                  <a:pos x="0" y="0"/>
                </a:cxn>
              </a:cxnLst>
              <a:rect l="0" t="0" r="r" b="b"/>
              <a:pathLst>
                <a:path w="201" h="206">
                  <a:moveTo>
                    <a:pt x="0" y="0"/>
                  </a:moveTo>
                  <a:lnTo>
                    <a:pt x="6" y="16"/>
                  </a:lnTo>
                  <a:lnTo>
                    <a:pt x="12" y="30"/>
                  </a:lnTo>
                  <a:lnTo>
                    <a:pt x="18" y="46"/>
                  </a:lnTo>
                  <a:lnTo>
                    <a:pt x="24" y="61"/>
                  </a:lnTo>
                  <a:lnTo>
                    <a:pt x="29" y="77"/>
                  </a:lnTo>
                  <a:lnTo>
                    <a:pt x="36" y="93"/>
                  </a:lnTo>
                  <a:lnTo>
                    <a:pt x="42" y="108"/>
                  </a:lnTo>
                  <a:lnTo>
                    <a:pt x="48" y="124"/>
                  </a:lnTo>
                  <a:lnTo>
                    <a:pt x="67" y="131"/>
                  </a:lnTo>
                  <a:lnTo>
                    <a:pt x="86" y="141"/>
                  </a:lnTo>
                  <a:lnTo>
                    <a:pt x="106" y="149"/>
                  </a:lnTo>
                  <a:lnTo>
                    <a:pt x="125" y="156"/>
                  </a:lnTo>
                  <a:lnTo>
                    <a:pt x="143" y="166"/>
                  </a:lnTo>
                  <a:lnTo>
                    <a:pt x="162" y="174"/>
                  </a:lnTo>
                  <a:lnTo>
                    <a:pt x="182" y="183"/>
                  </a:lnTo>
                  <a:lnTo>
                    <a:pt x="201" y="191"/>
                  </a:lnTo>
                  <a:lnTo>
                    <a:pt x="191" y="193"/>
                  </a:lnTo>
                  <a:lnTo>
                    <a:pt x="181" y="195"/>
                  </a:lnTo>
                  <a:lnTo>
                    <a:pt x="170" y="196"/>
                  </a:lnTo>
                  <a:lnTo>
                    <a:pt x="160" y="199"/>
                  </a:lnTo>
                  <a:lnTo>
                    <a:pt x="150" y="201"/>
                  </a:lnTo>
                  <a:lnTo>
                    <a:pt x="140" y="202"/>
                  </a:lnTo>
                  <a:lnTo>
                    <a:pt x="128" y="204"/>
                  </a:lnTo>
                  <a:lnTo>
                    <a:pt x="118" y="206"/>
                  </a:lnTo>
                  <a:lnTo>
                    <a:pt x="104" y="201"/>
                  </a:lnTo>
                  <a:lnTo>
                    <a:pt x="92" y="196"/>
                  </a:lnTo>
                  <a:lnTo>
                    <a:pt x="78" y="191"/>
                  </a:lnTo>
                  <a:lnTo>
                    <a:pt x="65" y="185"/>
                  </a:lnTo>
                  <a:lnTo>
                    <a:pt x="51" y="180"/>
                  </a:lnTo>
                  <a:lnTo>
                    <a:pt x="37" y="175"/>
                  </a:lnTo>
                  <a:lnTo>
                    <a:pt x="25" y="169"/>
                  </a:lnTo>
                  <a:lnTo>
                    <a:pt x="11" y="163"/>
                  </a:lnTo>
                  <a:lnTo>
                    <a:pt x="9" y="122"/>
                  </a:lnTo>
                  <a:lnTo>
                    <a:pt x="6" y="81"/>
                  </a:lnTo>
                  <a:lnTo>
                    <a:pt x="3" y="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35"/>
            <p:cNvSpPr>
              <a:spLocks/>
            </p:cNvSpPr>
            <p:nvPr/>
          </p:nvSpPr>
          <p:spPr bwMode="auto">
            <a:xfrm>
              <a:off x="7624763" y="2538413"/>
              <a:ext cx="106362" cy="10636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8" y="124"/>
                </a:cxn>
                <a:cxn ang="0">
                  <a:pos x="201" y="191"/>
                </a:cxn>
                <a:cxn ang="0">
                  <a:pos x="118" y="203"/>
                </a:cxn>
                <a:cxn ang="0">
                  <a:pos x="29" y="159"/>
                </a:cxn>
                <a:cxn ang="0">
                  <a:pos x="0" y="0"/>
                </a:cxn>
              </a:cxnLst>
              <a:rect l="0" t="0" r="r" b="b"/>
              <a:pathLst>
                <a:path w="201" h="203">
                  <a:moveTo>
                    <a:pt x="0" y="0"/>
                  </a:moveTo>
                  <a:lnTo>
                    <a:pt x="48" y="124"/>
                  </a:lnTo>
                  <a:lnTo>
                    <a:pt x="201" y="191"/>
                  </a:lnTo>
                  <a:lnTo>
                    <a:pt x="118" y="203"/>
                  </a:lnTo>
                  <a:lnTo>
                    <a:pt x="29" y="15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36"/>
            <p:cNvSpPr>
              <a:spLocks/>
            </p:cNvSpPr>
            <p:nvPr/>
          </p:nvSpPr>
          <p:spPr bwMode="auto">
            <a:xfrm>
              <a:off x="7337425" y="2419350"/>
              <a:ext cx="93662" cy="150812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70" y="144"/>
                </a:cxn>
                <a:cxn ang="0">
                  <a:pos x="177" y="285"/>
                </a:cxn>
                <a:cxn ang="0">
                  <a:pos x="94" y="261"/>
                </a:cxn>
                <a:cxn ang="0">
                  <a:pos x="0" y="71"/>
                </a:cxn>
                <a:cxn ang="0">
                  <a:pos x="23" y="0"/>
                </a:cxn>
              </a:cxnLst>
              <a:rect l="0" t="0" r="r" b="b"/>
              <a:pathLst>
                <a:path w="177" h="285">
                  <a:moveTo>
                    <a:pt x="23" y="0"/>
                  </a:moveTo>
                  <a:lnTo>
                    <a:pt x="70" y="144"/>
                  </a:lnTo>
                  <a:lnTo>
                    <a:pt x="177" y="285"/>
                  </a:lnTo>
                  <a:lnTo>
                    <a:pt x="94" y="261"/>
                  </a:lnTo>
                  <a:lnTo>
                    <a:pt x="0" y="71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B76B05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37"/>
            <p:cNvSpPr>
              <a:spLocks/>
            </p:cNvSpPr>
            <p:nvPr/>
          </p:nvSpPr>
          <p:spPr bwMode="auto">
            <a:xfrm>
              <a:off x="7831138" y="2349500"/>
              <a:ext cx="119062" cy="225425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166" y="119"/>
                </a:cxn>
                <a:cxn ang="0">
                  <a:pos x="225" y="167"/>
                </a:cxn>
                <a:cxn ang="0">
                  <a:pos x="188" y="275"/>
                </a:cxn>
                <a:cxn ang="0">
                  <a:pos x="110" y="427"/>
                </a:cxn>
                <a:cxn ang="0">
                  <a:pos x="129" y="299"/>
                </a:cxn>
                <a:cxn ang="0">
                  <a:pos x="153" y="155"/>
                </a:cxn>
                <a:cxn ang="0">
                  <a:pos x="0" y="24"/>
                </a:cxn>
                <a:cxn ang="0">
                  <a:pos x="59" y="0"/>
                </a:cxn>
              </a:cxnLst>
              <a:rect l="0" t="0" r="r" b="b"/>
              <a:pathLst>
                <a:path w="225" h="427">
                  <a:moveTo>
                    <a:pt x="59" y="0"/>
                  </a:moveTo>
                  <a:lnTo>
                    <a:pt x="166" y="119"/>
                  </a:lnTo>
                  <a:lnTo>
                    <a:pt x="225" y="167"/>
                  </a:lnTo>
                  <a:lnTo>
                    <a:pt x="188" y="275"/>
                  </a:lnTo>
                  <a:lnTo>
                    <a:pt x="110" y="427"/>
                  </a:lnTo>
                  <a:lnTo>
                    <a:pt x="129" y="299"/>
                  </a:lnTo>
                  <a:lnTo>
                    <a:pt x="153" y="155"/>
                  </a:lnTo>
                  <a:lnTo>
                    <a:pt x="0" y="24"/>
                  </a:lnTo>
                  <a:lnTo>
                    <a:pt x="59" y="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38"/>
            <p:cNvSpPr>
              <a:spLocks/>
            </p:cNvSpPr>
            <p:nvPr/>
          </p:nvSpPr>
          <p:spPr bwMode="auto">
            <a:xfrm>
              <a:off x="7947025" y="2097088"/>
              <a:ext cx="190500" cy="315912"/>
            </a:xfrm>
            <a:custGeom>
              <a:avLst/>
              <a:gdLst/>
              <a:ahLst/>
              <a:cxnLst>
                <a:cxn ang="0">
                  <a:pos x="64" y="48"/>
                </a:cxn>
                <a:cxn ang="0">
                  <a:pos x="228" y="0"/>
                </a:cxn>
                <a:cxn ang="0">
                  <a:pos x="359" y="226"/>
                </a:cxn>
                <a:cxn ang="0">
                  <a:pos x="288" y="321"/>
                </a:cxn>
                <a:cxn ang="0">
                  <a:pos x="265" y="465"/>
                </a:cxn>
                <a:cxn ang="0">
                  <a:pos x="17" y="596"/>
                </a:cxn>
                <a:cxn ang="0">
                  <a:pos x="5" y="534"/>
                </a:cxn>
                <a:cxn ang="0">
                  <a:pos x="0" y="463"/>
                </a:cxn>
                <a:cxn ang="0">
                  <a:pos x="2" y="388"/>
                </a:cxn>
                <a:cxn ang="0">
                  <a:pos x="8" y="311"/>
                </a:cxn>
                <a:cxn ang="0">
                  <a:pos x="19" y="236"/>
                </a:cxn>
                <a:cxn ang="0">
                  <a:pos x="33" y="165"/>
                </a:cxn>
                <a:cxn ang="0">
                  <a:pos x="48" y="101"/>
                </a:cxn>
                <a:cxn ang="0">
                  <a:pos x="64" y="48"/>
                </a:cxn>
              </a:cxnLst>
              <a:rect l="0" t="0" r="r" b="b"/>
              <a:pathLst>
                <a:path w="359" h="596">
                  <a:moveTo>
                    <a:pt x="64" y="48"/>
                  </a:moveTo>
                  <a:lnTo>
                    <a:pt x="228" y="0"/>
                  </a:lnTo>
                  <a:lnTo>
                    <a:pt x="359" y="226"/>
                  </a:lnTo>
                  <a:lnTo>
                    <a:pt x="288" y="321"/>
                  </a:lnTo>
                  <a:lnTo>
                    <a:pt x="265" y="465"/>
                  </a:lnTo>
                  <a:lnTo>
                    <a:pt x="17" y="596"/>
                  </a:lnTo>
                  <a:lnTo>
                    <a:pt x="5" y="534"/>
                  </a:lnTo>
                  <a:lnTo>
                    <a:pt x="0" y="463"/>
                  </a:lnTo>
                  <a:lnTo>
                    <a:pt x="2" y="388"/>
                  </a:lnTo>
                  <a:lnTo>
                    <a:pt x="8" y="311"/>
                  </a:lnTo>
                  <a:lnTo>
                    <a:pt x="19" y="236"/>
                  </a:lnTo>
                  <a:lnTo>
                    <a:pt x="33" y="165"/>
                  </a:lnTo>
                  <a:lnTo>
                    <a:pt x="48" y="101"/>
                  </a:lnTo>
                  <a:lnTo>
                    <a:pt x="64" y="48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39"/>
            <p:cNvSpPr>
              <a:spLocks/>
            </p:cNvSpPr>
            <p:nvPr/>
          </p:nvSpPr>
          <p:spPr bwMode="auto">
            <a:xfrm>
              <a:off x="8018463" y="1933575"/>
              <a:ext cx="125412" cy="24447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93" y="35"/>
                </a:cxn>
                <a:cxn ang="0">
                  <a:pos x="189" y="191"/>
                </a:cxn>
                <a:cxn ang="0">
                  <a:pos x="236" y="464"/>
                </a:cxn>
                <a:cxn ang="0">
                  <a:pos x="117" y="297"/>
                </a:cxn>
                <a:cxn ang="0">
                  <a:pos x="71" y="130"/>
                </a:cxn>
                <a:cxn ang="0">
                  <a:pos x="0" y="0"/>
                </a:cxn>
              </a:cxnLst>
              <a:rect l="0" t="0" r="r" b="b"/>
              <a:pathLst>
                <a:path w="236" h="464">
                  <a:moveTo>
                    <a:pt x="0" y="0"/>
                  </a:moveTo>
                  <a:lnTo>
                    <a:pt x="93" y="35"/>
                  </a:lnTo>
                  <a:lnTo>
                    <a:pt x="189" y="191"/>
                  </a:lnTo>
                  <a:lnTo>
                    <a:pt x="236" y="464"/>
                  </a:lnTo>
                  <a:lnTo>
                    <a:pt x="117" y="297"/>
                  </a:lnTo>
                  <a:lnTo>
                    <a:pt x="71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40"/>
            <p:cNvSpPr>
              <a:spLocks/>
            </p:cNvSpPr>
            <p:nvPr/>
          </p:nvSpPr>
          <p:spPr bwMode="auto">
            <a:xfrm>
              <a:off x="7624763" y="2041525"/>
              <a:ext cx="268287" cy="317500"/>
            </a:xfrm>
            <a:custGeom>
              <a:avLst/>
              <a:gdLst/>
              <a:ahLst/>
              <a:cxnLst>
                <a:cxn ang="0">
                  <a:pos x="175" y="0"/>
                </a:cxn>
                <a:cxn ang="0">
                  <a:pos x="425" y="130"/>
                </a:cxn>
                <a:cxn ang="0">
                  <a:pos x="508" y="189"/>
                </a:cxn>
                <a:cxn ang="0">
                  <a:pos x="456" y="325"/>
                </a:cxn>
                <a:cxn ang="0">
                  <a:pos x="414" y="511"/>
                </a:cxn>
                <a:cxn ang="0">
                  <a:pos x="128" y="601"/>
                </a:cxn>
                <a:cxn ang="0">
                  <a:pos x="108" y="582"/>
                </a:cxn>
                <a:cxn ang="0">
                  <a:pos x="86" y="559"/>
                </a:cxn>
                <a:cxn ang="0">
                  <a:pos x="67" y="532"/>
                </a:cxn>
                <a:cxn ang="0">
                  <a:pos x="48" y="502"/>
                </a:cxn>
                <a:cxn ang="0">
                  <a:pos x="32" y="471"/>
                </a:cxn>
                <a:cxn ang="0">
                  <a:pos x="18" y="435"/>
                </a:cxn>
                <a:cxn ang="0">
                  <a:pos x="8" y="398"/>
                </a:cxn>
                <a:cxn ang="0">
                  <a:pos x="2" y="358"/>
                </a:cxn>
                <a:cxn ang="0">
                  <a:pos x="0" y="317"/>
                </a:cxn>
                <a:cxn ang="0">
                  <a:pos x="5" y="274"/>
                </a:cxn>
                <a:cxn ang="0">
                  <a:pos x="14" y="230"/>
                </a:cxn>
                <a:cxn ang="0">
                  <a:pos x="31" y="185"/>
                </a:cxn>
                <a:cxn ang="0">
                  <a:pos x="53" y="139"/>
                </a:cxn>
                <a:cxn ang="0">
                  <a:pos x="85" y="93"/>
                </a:cxn>
                <a:cxn ang="0">
                  <a:pos x="126" y="47"/>
                </a:cxn>
                <a:cxn ang="0">
                  <a:pos x="175" y="0"/>
                </a:cxn>
              </a:cxnLst>
              <a:rect l="0" t="0" r="r" b="b"/>
              <a:pathLst>
                <a:path w="508" h="601">
                  <a:moveTo>
                    <a:pt x="175" y="0"/>
                  </a:moveTo>
                  <a:lnTo>
                    <a:pt x="425" y="130"/>
                  </a:lnTo>
                  <a:lnTo>
                    <a:pt x="508" y="189"/>
                  </a:lnTo>
                  <a:lnTo>
                    <a:pt x="456" y="325"/>
                  </a:lnTo>
                  <a:lnTo>
                    <a:pt x="414" y="511"/>
                  </a:lnTo>
                  <a:lnTo>
                    <a:pt x="128" y="601"/>
                  </a:lnTo>
                  <a:lnTo>
                    <a:pt x="108" y="582"/>
                  </a:lnTo>
                  <a:lnTo>
                    <a:pt x="86" y="559"/>
                  </a:lnTo>
                  <a:lnTo>
                    <a:pt x="67" y="532"/>
                  </a:lnTo>
                  <a:lnTo>
                    <a:pt x="48" y="502"/>
                  </a:lnTo>
                  <a:lnTo>
                    <a:pt x="32" y="471"/>
                  </a:lnTo>
                  <a:lnTo>
                    <a:pt x="18" y="435"/>
                  </a:lnTo>
                  <a:lnTo>
                    <a:pt x="8" y="398"/>
                  </a:lnTo>
                  <a:lnTo>
                    <a:pt x="2" y="358"/>
                  </a:lnTo>
                  <a:lnTo>
                    <a:pt x="0" y="317"/>
                  </a:lnTo>
                  <a:lnTo>
                    <a:pt x="5" y="274"/>
                  </a:lnTo>
                  <a:lnTo>
                    <a:pt x="14" y="230"/>
                  </a:lnTo>
                  <a:lnTo>
                    <a:pt x="31" y="185"/>
                  </a:lnTo>
                  <a:lnTo>
                    <a:pt x="53" y="139"/>
                  </a:lnTo>
                  <a:lnTo>
                    <a:pt x="85" y="93"/>
                  </a:lnTo>
                  <a:lnTo>
                    <a:pt x="126" y="47"/>
                  </a:lnTo>
                  <a:lnTo>
                    <a:pt x="175" y="0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41"/>
            <p:cNvSpPr>
              <a:spLocks/>
            </p:cNvSpPr>
            <p:nvPr/>
          </p:nvSpPr>
          <p:spPr bwMode="auto">
            <a:xfrm>
              <a:off x="7448550" y="1989138"/>
              <a:ext cx="219075" cy="246062"/>
            </a:xfrm>
            <a:custGeom>
              <a:avLst/>
              <a:gdLst/>
              <a:ahLst/>
              <a:cxnLst>
                <a:cxn ang="0">
                  <a:pos x="414" y="48"/>
                </a:cxn>
                <a:cxn ang="0">
                  <a:pos x="284" y="406"/>
                </a:cxn>
                <a:cxn ang="0">
                  <a:pos x="154" y="406"/>
                </a:cxn>
                <a:cxn ang="0">
                  <a:pos x="0" y="466"/>
                </a:cxn>
                <a:cxn ang="0">
                  <a:pos x="4" y="437"/>
                </a:cxn>
                <a:cxn ang="0">
                  <a:pos x="8" y="406"/>
                </a:cxn>
                <a:cxn ang="0">
                  <a:pos x="15" y="373"/>
                </a:cxn>
                <a:cxn ang="0">
                  <a:pos x="23" y="338"/>
                </a:cxn>
                <a:cxn ang="0">
                  <a:pos x="33" y="303"/>
                </a:cxn>
                <a:cxn ang="0">
                  <a:pos x="46" y="267"/>
                </a:cxn>
                <a:cxn ang="0">
                  <a:pos x="61" y="232"/>
                </a:cxn>
                <a:cxn ang="0">
                  <a:pos x="79" y="197"/>
                </a:cxn>
                <a:cxn ang="0">
                  <a:pos x="99" y="163"/>
                </a:cxn>
                <a:cxn ang="0">
                  <a:pos x="124" y="131"/>
                </a:cxn>
                <a:cxn ang="0">
                  <a:pos x="151" y="102"/>
                </a:cxn>
                <a:cxn ang="0">
                  <a:pos x="183" y="74"/>
                </a:cxn>
                <a:cxn ang="0">
                  <a:pos x="220" y="49"/>
                </a:cxn>
                <a:cxn ang="0">
                  <a:pos x="259" y="29"/>
                </a:cxn>
                <a:cxn ang="0">
                  <a:pos x="305" y="13"/>
                </a:cxn>
                <a:cxn ang="0">
                  <a:pos x="355" y="0"/>
                </a:cxn>
                <a:cxn ang="0">
                  <a:pos x="414" y="48"/>
                </a:cxn>
              </a:cxnLst>
              <a:rect l="0" t="0" r="r" b="b"/>
              <a:pathLst>
                <a:path w="414" h="466">
                  <a:moveTo>
                    <a:pt x="414" y="48"/>
                  </a:moveTo>
                  <a:lnTo>
                    <a:pt x="284" y="406"/>
                  </a:lnTo>
                  <a:lnTo>
                    <a:pt x="154" y="406"/>
                  </a:lnTo>
                  <a:lnTo>
                    <a:pt x="0" y="466"/>
                  </a:lnTo>
                  <a:lnTo>
                    <a:pt x="4" y="437"/>
                  </a:lnTo>
                  <a:lnTo>
                    <a:pt x="8" y="406"/>
                  </a:lnTo>
                  <a:lnTo>
                    <a:pt x="15" y="373"/>
                  </a:lnTo>
                  <a:lnTo>
                    <a:pt x="23" y="338"/>
                  </a:lnTo>
                  <a:lnTo>
                    <a:pt x="33" y="303"/>
                  </a:lnTo>
                  <a:lnTo>
                    <a:pt x="46" y="267"/>
                  </a:lnTo>
                  <a:lnTo>
                    <a:pt x="61" y="232"/>
                  </a:lnTo>
                  <a:lnTo>
                    <a:pt x="79" y="197"/>
                  </a:lnTo>
                  <a:lnTo>
                    <a:pt x="99" y="163"/>
                  </a:lnTo>
                  <a:lnTo>
                    <a:pt x="124" y="131"/>
                  </a:lnTo>
                  <a:lnTo>
                    <a:pt x="151" y="102"/>
                  </a:lnTo>
                  <a:lnTo>
                    <a:pt x="183" y="74"/>
                  </a:lnTo>
                  <a:lnTo>
                    <a:pt x="220" y="49"/>
                  </a:lnTo>
                  <a:lnTo>
                    <a:pt x="259" y="29"/>
                  </a:lnTo>
                  <a:lnTo>
                    <a:pt x="305" y="13"/>
                  </a:lnTo>
                  <a:lnTo>
                    <a:pt x="355" y="0"/>
                  </a:lnTo>
                  <a:lnTo>
                    <a:pt x="414" y="48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42"/>
            <p:cNvSpPr>
              <a:spLocks/>
            </p:cNvSpPr>
            <p:nvPr/>
          </p:nvSpPr>
          <p:spPr bwMode="auto">
            <a:xfrm>
              <a:off x="7489825" y="2254250"/>
              <a:ext cx="177800" cy="271462"/>
            </a:xfrm>
            <a:custGeom>
              <a:avLst/>
              <a:gdLst/>
              <a:ahLst/>
              <a:cxnLst>
                <a:cxn ang="0">
                  <a:pos x="183" y="0"/>
                </a:cxn>
                <a:cxn ang="0">
                  <a:pos x="277" y="155"/>
                </a:cxn>
                <a:cxn ang="0">
                  <a:pos x="336" y="227"/>
                </a:cxn>
                <a:cxn ang="0">
                  <a:pos x="253" y="381"/>
                </a:cxn>
                <a:cxn ang="0">
                  <a:pos x="206" y="502"/>
                </a:cxn>
                <a:cxn ang="0">
                  <a:pos x="88" y="511"/>
                </a:cxn>
                <a:cxn ang="0">
                  <a:pos x="48" y="457"/>
                </a:cxn>
                <a:cxn ang="0">
                  <a:pos x="22" y="396"/>
                </a:cxn>
                <a:cxn ang="0">
                  <a:pos x="6" y="328"/>
                </a:cxn>
                <a:cxn ang="0">
                  <a:pos x="0" y="257"/>
                </a:cxn>
                <a:cxn ang="0">
                  <a:pos x="0" y="188"/>
                </a:cxn>
                <a:cxn ang="0">
                  <a:pos x="4" y="123"/>
                </a:cxn>
                <a:cxn ang="0">
                  <a:pos x="12" y="65"/>
                </a:cxn>
                <a:cxn ang="0">
                  <a:pos x="21" y="19"/>
                </a:cxn>
                <a:cxn ang="0">
                  <a:pos x="183" y="0"/>
                </a:cxn>
              </a:cxnLst>
              <a:rect l="0" t="0" r="r" b="b"/>
              <a:pathLst>
                <a:path w="336" h="511">
                  <a:moveTo>
                    <a:pt x="183" y="0"/>
                  </a:moveTo>
                  <a:lnTo>
                    <a:pt x="277" y="155"/>
                  </a:lnTo>
                  <a:lnTo>
                    <a:pt x="336" y="227"/>
                  </a:lnTo>
                  <a:lnTo>
                    <a:pt x="253" y="381"/>
                  </a:lnTo>
                  <a:lnTo>
                    <a:pt x="206" y="502"/>
                  </a:lnTo>
                  <a:lnTo>
                    <a:pt x="88" y="511"/>
                  </a:lnTo>
                  <a:lnTo>
                    <a:pt x="48" y="457"/>
                  </a:lnTo>
                  <a:lnTo>
                    <a:pt x="22" y="396"/>
                  </a:lnTo>
                  <a:lnTo>
                    <a:pt x="6" y="328"/>
                  </a:lnTo>
                  <a:lnTo>
                    <a:pt x="0" y="257"/>
                  </a:lnTo>
                  <a:lnTo>
                    <a:pt x="0" y="188"/>
                  </a:lnTo>
                  <a:lnTo>
                    <a:pt x="4" y="123"/>
                  </a:lnTo>
                  <a:lnTo>
                    <a:pt x="12" y="65"/>
                  </a:lnTo>
                  <a:lnTo>
                    <a:pt x="21" y="19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43"/>
            <p:cNvSpPr>
              <a:spLocks/>
            </p:cNvSpPr>
            <p:nvPr/>
          </p:nvSpPr>
          <p:spPr bwMode="auto">
            <a:xfrm>
              <a:off x="8008938" y="2193925"/>
              <a:ext cx="122237" cy="200025"/>
            </a:xfrm>
            <a:custGeom>
              <a:avLst/>
              <a:gdLst/>
              <a:ahLst/>
              <a:cxnLst>
                <a:cxn ang="0">
                  <a:pos x="220" y="86"/>
                </a:cxn>
                <a:cxn ang="0">
                  <a:pos x="125" y="337"/>
                </a:cxn>
                <a:cxn ang="0">
                  <a:pos x="0" y="376"/>
                </a:cxn>
                <a:cxn ang="0">
                  <a:pos x="106" y="299"/>
                </a:cxn>
                <a:cxn ang="0">
                  <a:pos x="232" y="0"/>
                </a:cxn>
                <a:cxn ang="0">
                  <a:pos x="220" y="86"/>
                </a:cxn>
              </a:cxnLst>
              <a:rect l="0" t="0" r="r" b="b"/>
              <a:pathLst>
                <a:path w="232" h="376">
                  <a:moveTo>
                    <a:pt x="220" y="86"/>
                  </a:moveTo>
                  <a:lnTo>
                    <a:pt x="125" y="337"/>
                  </a:lnTo>
                  <a:lnTo>
                    <a:pt x="0" y="376"/>
                  </a:lnTo>
                  <a:lnTo>
                    <a:pt x="106" y="299"/>
                  </a:lnTo>
                  <a:lnTo>
                    <a:pt x="232" y="0"/>
                  </a:lnTo>
                  <a:lnTo>
                    <a:pt x="220" y="86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44"/>
            <p:cNvSpPr>
              <a:spLocks/>
            </p:cNvSpPr>
            <p:nvPr/>
          </p:nvSpPr>
          <p:spPr bwMode="auto">
            <a:xfrm>
              <a:off x="7724775" y="2357438"/>
              <a:ext cx="198437" cy="260350"/>
            </a:xfrm>
            <a:custGeom>
              <a:avLst/>
              <a:gdLst/>
              <a:ahLst/>
              <a:cxnLst>
                <a:cxn ang="0">
                  <a:pos x="231" y="0"/>
                </a:cxn>
                <a:cxn ang="0">
                  <a:pos x="375" y="164"/>
                </a:cxn>
                <a:cxn ang="0">
                  <a:pos x="317" y="365"/>
                </a:cxn>
                <a:cxn ang="0">
                  <a:pos x="279" y="414"/>
                </a:cxn>
                <a:cxn ang="0">
                  <a:pos x="145" y="491"/>
                </a:cxn>
                <a:cxn ang="0">
                  <a:pos x="87" y="461"/>
                </a:cxn>
                <a:cxn ang="0">
                  <a:pos x="66" y="445"/>
                </a:cxn>
                <a:cxn ang="0">
                  <a:pos x="46" y="421"/>
                </a:cxn>
                <a:cxn ang="0">
                  <a:pos x="31" y="391"/>
                </a:cxn>
                <a:cxn ang="0">
                  <a:pos x="20" y="350"/>
                </a:cxn>
                <a:cxn ang="0">
                  <a:pos x="11" y="298"/>
                </a:cxn>
                <a:cxn ang="0">
                  <a:pos x="4" y="232"/>
                </a:cxn>
                <a:cxn ang="0">
                  <a:pos x="1" y="152"/>
                </a:cxn>
                <a:cxn ang="0">
                  <a:pos x="0" y="57"/>
                </a:cxn>
                <a:cxn ang="0">
                  <a:pos x="231" y="0"/>
                </a:cxn>
              </a:cxnLst>
              <a:rect l="0" t="0" r="r" b="b"/>
              <a:pathLst>
                <a:path w="375" h="491">
                  <a:moveTo>
                    <a:pt x="231" y="0"/>
                  </a:moveTo>
                  <a:lnTo>
                    <a:pt x="375" y="164"/>
                  </a:lnTo>
                  <a:lnTo>
                    <a:pt x="317" y="365"/>
                  </a:lnTo>
                  <a:lnTo>
                    <a:pt x="279" y="414"/>
                  </a:lnTo>
                  <a:lnTo>
                    <a:pt x="145" y="491"/>
                  </a:lnTo>
                  <a:lnTo>
                    <a:pt x="87" y="461"/>
                  </a:lnTo>
                  <a:lnTo>
                    <a:pt x="66" y="445"/>
                  </a:lnTo>
                  <a:lnTo>
                    <a:pt x="46" y="421"/>
                  </a:lnTo>
                  <a:lnTo>
                    <a:pt x="31" y="391"/>
                  </a:lnTo>
                  <a:lnTo>
                    <a:pt x="20" y="350"/>
                  </a:lnTo>
                  <a:lnTo>
                    <a:pt x="11" y="298"/>
                  </a:lnTo>
                  <a:lnTo>
                    <a:pt x="4" y="232"/>
                  </a:lnTo>
                  <a:lnTo>
                    <a:pt x="1" y="152"/>
                  </a:lnTo>
                  <a:lnTo>
                    <a:pt x="0" y="57"/>
                  </a:lnTo>
                  <a:lnTo>
                    <a:pt x="231" y="0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45"/>
            <p:cNvSpPr>
              <a:spLocks/>
            </p:cNvSpPr>
            <p:nvPr/>
          </p:nvSpPr>
          <p:spPr bwMode="auto">
            <a:xfrm>
              <a:off x="7845425" y="1903413"/>
              <a:ext cx="168275" cy="184150"/>
            </a:xfrm>
            <a:custGeom>
              <a:avLst/>
              <a:gdLst/>
              <a:ahLst/>
              <a:cxnLst>
                <a:cxn ang="0">
                  <a:pos x="204" y="19"/>
                </a:cxn>
                <a:cxn ang="0">
                  <a:pos x="280" y="135"/>
                </a:cxn>
                <a:cxn ang="0">
                  <a:pos x="318" y="281"/>
                </a:cxn>
                <a:cxn ang="0">
                  <a:pos x="232" y="319"/>
                </a:cxn>
                <a:cxn ang="0">
                  <a:pos x="126" y="348"/>
                </a:cxn>
                <a:cxn ang="0">
                  <a:pos x="96" y="321"/>
                </a:cxn>
                <a:cxn ang="0">
                  <a:pos x="67" y="287"/>
                </a:cxn>
                <a:cxn ang="0">
                  <a:pos x="42" y="249"/>
                </a:cxn>
                <a:cxn ang="0">
                  <a:pos x="22" y="206"/>
                </a:cxn>
                <a:cxn ang="0">
                  <a:pos x="8" y="158"/>
                </a:cxn>
                <a:cxn ang="0">
                  <a:pos x="0" y="107"/>
                </a:cxn>
                <a:cxn ang="0">
                  <a:pos x="1" y="54"/>
                </a:cxn>
                <a:cxn ang="0">
                  <a:pos x="12" y="0"/>
                </a:cxn>
                <a:cxn ang="0">
                  <a:pos x="204" y="19"/>
                </a:cxn>
              </a:cxnLst>
              <a:rect l="0" t="0" r="r" b="b"/>
              <a:pathLst>
                <a:path w="318" h="348">
                  <a:moveTo>
                    <a:pt x="204" y="19"/>
                  </a:moveTo>
                  <a:lnTo>
                    <a:pt x="280" y="135"/>
                  </a:lnTo>
                  <a:lnTo>
                    <a:pt x="318" y="281"/>
                  </a:lnTo>
                  <a:lnTo>
                    <a:pt x="232" y="319"/>
                  </a:lnTo>
                  <a:lnTo>
                    <a:pt x="126" y="348"/>
                  </a:lnTo>
                  <a:lnTo>
                    <a:pt x="96" y="321"/>
                  </a:lnTo>
                  <a:lnTo>
                    <a:pt x="67" y="287"/>
                  </a:lnTo>
                  <a:lnTo>
                    <a:pt x="42" y="249"/>
                  </a:lnTo>
                  <a:lnTo>
                    <a:pt x="22" y="206"/>
                  </a:lnTo>
                  <a:lnTo>
                    <a:pt x="8" y="158"/>
                  </a:lnTo>
                  <a:lnTo>
                    <a:pt x="0" y="107"/>
                  </a:lnTo>
                  <a:lnTo>
                    <a:pt x="1" y="54"/>
                  </a:lnTo>
                  <a:lnTo>
                    <a:pt x="12" y="0"/>
                  </a:lnTo>
                  <a:lnTo>
                    <a:pt x="204" y="19"/>
                  </a:lnTo>
                  <a:close/>
                </a:path>
              </a:pathLst>
            </a:custGeom>
            <a:solidFill>
              <a:srgbClr val="D18E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46"/>
            <p:cNvSpPr>
              <a:spLocks/>
            </p:cNvSpPr>
            <p:nvPr/>
          </p:nvSpPr>
          <p:spPr bwMode="auto">
            <a:xfrm>
              <a:off x="7932738" y="1912938"/>
              <a:ext cx="111125" cy="184150"/>
            </a:xfrm>
            <a:custGeom>
              <a:avLst/>
              <a:gdLst/>
              <a:ahLst/>
              <a:cxnLst>
                <a:cxn ang="0">
                  <a:pos x="95" y="20"/>
                </a:cxn>
                <a:cxn ang="0">
                  <a:pos x="191" y="184"/>
                </a:cxn>
                <a:cxn ang="0">
                  <a:pos x="210" y="309"/>
                </a:cxn>
                <a:cxn ang="0">
                  <a:pos x="0" y="348"/>
                </a:cxn>
                <a:cxn ang="0">
                  <a:pos x="67" y="309"/>
                </a:cxn>
                <a:cxn ang="0">
                  <a:pos x="182" y="271"/>
                </a:cxn>
                <a:cxn ang="0">
                  <a:pos x="115" y="107"/>
                </a:cxn>
                <a:cxn ang="0">
                  <a:pos x="48" y="0"/>
                </a:cxn>
                <a:cxn ang="0">
                  <a:pos x="95" y="20"/>
                </a:cxn>
              </a:cxnLst>
              <a:rect l="0" t="0" r="r" b="b"/>
              <a:pathLst>
                <a:path w="210" h="348">
                  <a:moveTo>
                    <a:pt x="95" y="20"/>
                  </a:moveTo>
                  <a:lnTo>
                    <a:pt x="191" y="184"/>
                  </a:lnTo>
                  <a:lnTo>
                    <a:pt x="210" y="309"/>
                  </a:lnTo>
                  <a:lnTo>
                    <a:pt x="0" y="348"/>
                  </a:lnTo>
                  <a:lnTo>
                    <a:pt x="67" y="309"/>
                  </a:lnTo>
                  <a:lnTo>
                    <a:pt x="182" y="271"/>
                  </a:lnTo>
                  <a:lnTo>
                    <a:pt x="115" y="107"/>
                  </a:lnTo>
                  <a:lnTo>
                    <a:pt x="48" y="0"/>
                  </a:lnTo>
                  <a:lnTo>
                    <a:pt x="95" y="20"/>
                  </a:lnTo>
                  <a:close/>
                </a:path>
              </a:pathLst>
            </a:custGeom>
            <a:solidFill>
              <a:srgbClr val="EAB5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47"/>
            <p:cNvSpPr>
              <a:spLocks/>
            </p:cNvSpPr>
            <p:nvPr/>
          </p:nvSpPr>
          <p:spPr bwMode="auto">
            <a:xfrm>
              <a:off x="7493000" y="1770063"/>
              <a:ext cx="292100" cy="212725"/>
            </a:xfrm>
            <a:custGeom>
              <a:avLst/>
              <a:gdLst/>
              <a:ahLst/>
              <a:cxnLst>
                <a:cxn ang="0">
                  <a:pos x="0" y="265"/>
                </a:cxn>
                <a:cxn ang="0">
                  <a:pos x="322" y="401"/>
                </a:cxn>
                <a:cxn ang="0">
                  <a:pos x="398" y="382"/>
                </a:cxn>
                <a:cxn ang="0">
                  <a:pos x="451" y="273"/>
                </a:cxn>
                <a:cxn ang="0">
                  <a:pos x="551" y="129"/>
                </a:cxn>
                <a:cxn ang="0">
                  <a:pos x="451" y="29"/>
                </a:cxn>
                <a:cxn ang="0">
                  <a:pos x="375" y="18"/>
                </a:cxn>
                <a:cxn ang="0">
                  <a:pos x="309" y="10"/>
                </a:cxn>
                <a:cxn ang="0">
                  <a:pos x="251" y="4"/>
                </a:cxn>
                <a:cxn ang="0">
                  <a:pos x="201" y="1"/>
                </a:cxn>
                <a:cxn ang="0">
                  <a:pos x="158" y="0"/>
                </a:cxn>
                <a:cxn ang="0">
                  <a:pos x="122" y="3"/>
                </a:cxn>
                <a:cxn ang="0">
                  <a:pos x="92" y="10"/>
                </a:cxn>
                <a:cxn ang="0">
                  <a:pos x="67" y="20"/>
                </a:cxn>
                <a:cxn ang="0">
                  <a:pos x="48" y="34"/>
                </a:cxn>
                <a:cxn ang="0">
                  <a:pos x="33" y="52"/>
                </a:cxn>
                <a:cxn ang="0">
                  <a:pos x="22" y="75"/>
                </a:cxn>
                <a:cxn ang="0">
                  <a:pos x="14" y="103"/>
                </a:cxn>
                <a:cxn ang="0">
                  <a:pos x="8" y="135"/>
                </a:cxn>
                <a:cxn ang="0">
                  <a:pos x="4" y="173"/>
                </a:cxn>
                <a:cxn ang="0">
                  <a:pos x="1" y="216"/>
                </a:cxn>
                <a:cxn ang="0">
                  <a:pos x="0" y="265"/>
                </a:cxn>
              </a:cxnLst>
              <a:rect l="0" t="0" r="r" b="b"/>
              <a:pathLst>
                <a:path w="551" h="401">
                  <a:moveTo>
                    <a:pt x="0" y="265"/>
                  </a:moveTo>
                  <a:lnTo>
                    <a:pt x="322" y="401"/>
                  </a:lnTo>
                  <a:lnTo>
                    <a:pt x="398" y="382"/>
                  </a:lnTo>
                  <a:lnTo>
                    <a:pt x="451" y="273"/>
                  </a:lnTo>
                  <a:lnTo>
                    <a:pt x="551" y="129"/>
                  </a:lnTo>
                  <a:lnTo>
                    <a:pt x="451" y="29"/>
                  </a:lnTo>
                  <a:lnTo>
                    <a:pt x="375" y="18"/>
                  </a:lnTo>
                  <a:lnTo>
                    <a:pt x="309" y="10"/>
                  </a:lnTo>
                  <a:lnTo>
                    <a:pt x="251" y="4"/>
                  </a:lnTo>
                  <a:lnTo>
                    <a:pt x="201" y="1"/>
                  </a:lnTo>
                  <a:lnTo>
                    <a:pt x="158" y="0"/>
                  </a:lnTo>
                  <a:lnTo>
                    <a:pt x="122" y="3"/>
                  </a:lnTo>
                  <a:lnTo>
                    <a:pt x="92" y="10"/>
                  </a:lnTo>
                  <a:lnTo>
                    <a:pt x="67" y="20"/>
                  </a:lnTo>
                  <a:lnTo>
                    <a:pt x="48" y="34"/>
                  </a:lnTo>
                  <a:lnTo>
                    <a:pt x="33" y="52"/>
                  </a:lnTo>
                  <a:lnTo>
                    <a:pt x="22" y="75"/>
                  </a:lnTo>
                  <a:lnTo>
                    <a:pt x="14" y="103"/>
                  </a:lnTo>
                  <a:lnTo>
                    <a:pt x="8" y="135"/>
                  </a:lnTo>
                  <a:lnTo>
                    <a:pt x="4" y="173"/>
                  </a:lnTo>
                  <a:lnTo>
                    <a:pt x="1" y="216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00335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48"/>
            <p:cNvSpPr>
              <a:spLocks/>
            </p:cNvSpPr>
            <p:nvPr/>
          </p:nvSpPr>
          <p:spPr bwMode="auto">
            <a:xfrm>
              <a:off x="7913688" y="2392363"/>
              <a:ext cx="173037" cy="204787"/>
            </a:xfrm>
            <a:custGeom>
              <a:avLst/>
              <a:gdLst/>
              <a:ahLst/>
              <a:cxnLst>
                <a:cxn ang="0">
                  <a:pos x="115" y="59"/>
                </a:cxn>
                <a:cxn ang="0">
                  <a:pos x="327" y="0"/>
                </a:cxn>
                <a:cxn ang="0">
                  <a:pos x="327" y="59"/>
                </a:cxn>
                <a:cxn ang="0">
                  <a:pos x="222" y="234"/>
                </a:cxn>
                <a:cxn ang="0">
                  <a:pos x="115" y="348"/>
                </a:cxn>
                <a:cxn ang="0">
                  <a:pos x="57" y="387"/>
                </a:cxn>
                <a:cxn ang="0">
                  <a:pos x="0" y="358"/>
                </a:cxn>
                <a:cxn ang="0">
                  <a:pos x="115" y="59"/>
                </a:cxn>
              </a:cxnLst>
              <a:rect l="0" t="0" r="r" b="b"/>
              <a:pathLst>
                <a:path w="327" h="387">
                  <a:moveTo>
                    <a:pt x="115" y="59"/>
                  </a:moveTo>
                  <a:lnTo>
                    <a:pt x="327" y="0"/>
                  </a:lnTo>
                  <a:lnTo>
                    <a:pt x="327" y="59"/>
                  </a:lnTo>
                  <a:lnTo>
                    <a:pt x="222" y="234"/>
                  </a:lnTo>
                  <a:lnTo>
                    <a:pt x="115" y="348"/>
                  </a:lnTo>
                  <a:lnTo>
                    <a:pt x="57" y="387"/>
                  </a:lnTo>
                  <a:lnTo>
                    <a:pt x="0" y="358"/>
                  </a:lnTo>
                  <a:lnTo>
                    <a:pt x="115" y="59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49"/>
            <p:cNvSpPr>
              <a:spLocks/>
            </p:cNvSpPr>
            <p:nvPr/>
          </p:nvSpPr>
          <p:spPr bwMode="auto">
            <a:xfrm>
              <a:off x="7632700" y="2043113"/>
              <a:ext cx="260350" cy="314325"/>
            </a:xfrm>
            <a:custGeom>
              <a:avLst/>
              <a:gdLst/>
              <a:ahLst/>
              <a:cxnLst>
                <a:cxn ang="0">
                  <a:pos x="182" y="8"/>
                </a:cxn>
                <a:cxn ang="0">
                  <a:pos x="212" y="24"/>
                </a:cxn>
                <a:cxn ang="0">
                  <a:pos x="243" y="38"/>
                </a:cxn>
                <a:cxn ang="0">
                  <a:pos x="273" y="54"/>
                </a:cxn>
                <a:cxn ang="0">
                  <a:pos x="303" y="70"/>
                </a:cxn>
                <a:cxn ang="0">
                  <a:pos x="333" y="86"/>
                </a:cxn>
                <a:cxn ang="0">
                  <a:pos x="364" y="101"/>
                </a:cxn>
                <a:cxn ang="0">
                  <a:pos x="394" y="117"/>
                </a:cxn>
                <a:cxn ang="0">
                  <a:pos x="419" y="132"/>
                </a:cxn>
                <a:cxn ang="0">
                  <a:pos x="440" y="146"/>
                </a:cxn>
                <a:cxn ang="0">
                  <a:pos x="461" y="162"/>
                </a:cxn>
                <a:cxn ang="0">
                  <a:pos x="482" y="177"/>
                </a:cxn>
                <a:cxn ang="0">
                  <a:pos x="486" y="201"/>
                </a:cxn>
                <a:cxn ang="0">
                  <a:pos x="474" y="235"/>
                </a:cxn>
                <a:cxn ang="0">
                  <a:pos x="461" y="269"/>
                </a:cxn>
                <a:cxn ang="0">
                  <a:pos x="449" y="303"/>
                </a:cxn>
                <a:cxn ang="0">
                  <a:pos x="437" y="344"/>
                </a:cxn>
                <a:cxn ang="0">
                  <a:pos x="426" y="391"/>
                </a:cxn>
                <a:cxn ang="0">
                  <a:pos x="415" y="436"/>
                </a:cxn>
                <a:cxn ang="0">
                  <a:pos x="403" y="483"/>
                </a:cxn>
                <a:cxn ang="0">
                  <a:pos x="381" y="512"/>
                </a:cxn>
                <a:cxn ang="0">
                  <a:pos x="345" y="524"/>
                </a:cxn>
                <a:cxn ang="0">
                  <a:pos x="310" y="534"/>
                </a:cxn>
                <a:cxn ang="0">
                  <a:pos x="275" y="545"/>
                </a:cxn>
                <a:cxn ang="0">
                  <a:pos x="240" y="555"/>
                </a:cxn>
                <a:cxn ang="0">
                  <a:pos x="204" y="567"/>
                </a:cxn>
                <a:cxn ang="0">
                  <a:pos x="169" y="577"/>
                </a:cxn>
                <a:cxn ang="0">
                  <a:pos x="134" y="588"/>
                </a:cxn>
                <a:cxn ang="0">
                  <a:pos x="98" y="575"/>
                </a:cxn>
                <a:cxn ang="0">
                  <a:pos x="60" y="525"/>
                </a:cxn>
                <a:cxn ang="0">
                  <a:pos x="28" y="463"/>
                </a:cxn>
                <a:cxn ang="0">
                  <a:pos x="7" y="391"/>
                </a:cxn>
                <a:cxn ang="0">
                  <a:pos x="0" y="311"/>
                </a:cxn>
                <a:cxn ang="0">
                  <a:pos x="15" y="225"/>
                </a:cxn>
                <a:cxn ang="0">
                  <a:pos x="52" y="136"/>
                </a:cxn>
                <a:cxn ang="0">
                  <a:pos x="120" y="45"/>
                </a:cxn>
              </a:cxnLst>
              <a:rect l="0" t="0" r="r" b="b"/>
              <a:pathLst>
                <a:path w="492" h="594">
                  <a:moveTo>
                    <a:pt x="167" y="0"/>
                  </a:moveTo>
                  <a:lnTo>
                    <a:pt x="182" y="8"/>
                  </a:lnTo>
                  <a:lnTo>
                    <a:pt x="198" y="16"/>
                  </a:lnTo>
                  <a:lnTo>
                    <a:pt x="212" y="24"/>
                  </a:lnTo>
                  <a:lnTo>
                    <a:pt x="227" y="32"/>
                  </a:lnTo>
                  <a:lnTo>
                    <a:pt x="243" y="38"/>
                  </a:lnTo>
                  <a:lnTo>
                    <a:pt x="258" y="46"/>
                  </a:lnTo>
                  <a:lnTo>
                    <a:pt x="273" y="54"/>
                  </a:lnTo>
                  <a:lnTo>
                    <a:pt x="289" y="62"/>
                  </a:lnTo>
                  <a:lnTo>
                    <a:pt x="303" y="70"/>
                  </a:lnTo>
                  <a:lnTo>
                    <a:pt x="318" y="78"/>
                  </a:lnTo>
                  <a:lnTo>
                    <a:pt x="333" y="86"/>
                  </a:lnTo>
                  <a:lnTo>
                    <a:pt x="349" y="93"/>
                  </a:lnTo>
                  <a:lnTo>
                    <a:pt x="364" y="101"/>
                  </a:lnTo>
                  <a:lnTo>
                    <a:pt x="378" y="109"/>
                  </a:lnTo>
                  <a:lnTo>
                    <a:pt x="394" y="117"/>
                  </a:lnTo>
                  <a:lnTo>
                    <a:pt x="409" y="125"/>
                  </a:lnTo>
                  <a:lnTo>
                    <a:pt x="419" y="132"/>
                  </a:lnTo>
                  <a:lnTo>
                    <a:pt x="429" y="140"/>
                  </a:lnTo>
                  <a:lnTo>
                    <a:pt x="440" y="146"/>
                  </a:lnTo>
                  <a:lnTo>
                    <a:pt x="451" y="154"/>
                  </a:lnTo>
                  <a:lnTo>
                    <a:pt x="461" y="162"/>
                  </a:lnTo>
                  <a:lnTo>
                    <a:pt x="471" y="169"/>
                  </a:lnTo>
                  <a:lnTo>
                    <a:pt x="482" y="177"/>
                  </a:lnTo>
                  <a:lnTo>
                    <a:pt x="492" y="184"/>
                  </a:lnTo>
                  <a:lnTo>
                    <a:pt x="486" y="201"/>
                  </a:lnTo>
                  <a:lnTo>
                    <a:pt x="479" y="218"/>
                  </a:lnTo>
                  <a:lnTo>
                    <a:pt x="474" y="235"/>
                  </a:lnTo>
                  <a:lnTo>
                    <a:pt x="468" y="252"/>
                  </a:lnTo>
                  <a:lnTo>
                    <a:pt x="461" y="269"/>
                  </a:lnTo>
                  <a:lnTo>
                    <a:pt x="456" y="286"/>
                  </a:lnTo>
                  <a:lnTo>
                    <a:pt x="449" y="303"/>
                  </a:lnTo>
                  <a:lnTo>
                    <a:pt x="443" y="320"/>
                  </a:lnTo>
                  <a:lnTo>
                    <a:pt x="437" y="344"/>
                  </a:lnTo>
                  <a:lnTo>
                    <a:pt x="432" y="367"/>
                  </a:lnTo>
                  <a:lnTo>
                    <a:pt x="426" y="391"/>
                  </a:lnTo>
                  <a:lnTo>
                    <a:pt x="420" y="413"/>
                  </a:lnTo>
                  <a:lnTo>
                    <a:pt x="415" y="436"/>
                  </a:lnTo>
                  <a:lnTo>
                    <a:pt x="409" y="460"/>
                  </a:lnTo>
                  <a:lnTo>
                    <a:pt x="403" y="483"/>
                  </a:lnTo>
                  <a:lnTo>
                    <a:pt x="398" y="506"/>
                  </a:lnTo>
                  <a:lnTo>
                    <a:pt x="381" y="512"/>
                  </a:lnTo>
                  <a:lnTo>
                    <a:pt x="362" y="518"/>
                  </a:lnTo>
                  <a:lnTo>
                    <a:pt x="345" y="524"/>
                  </a:lnTo>
                  <a:lnTo>
                    <a:pt x="327" y="528"/>
                  </a:lnTo>
                  <a:lnTo>
                    <a:pt x="310" y="534"/>
                  </a:lnTo>
                  <a:lnTo>
                    <a:pt x="292" y="539"/>
                  </a:lnTo>
                  <a:lnTo>
                    <a:pt x="275" y="545"/>
                  </a:lnTo>
                  <a:lnTo>
                    <a:pt x="258" y="550"/>
                  </a:lnTo>
                  <a:lnTo>
                    <a:pt x="240" y="555"/>
                  </a:lnTo>
                  <a:lnTo>
                    <a:pt x="223" y="561"/>
                  </a:lnTo>
                  <a:lnTo>
                    <a:pt x="204" y="567"/>
                  </a:lnTo>
                  <a:lnTo>
                    <a:pt x="187" y="572"/>
                  </a:lnTo>
                  <a:lnTo>
                    <a:pt x="169" y="577"/>
                  </a:lnTo>
                  <a:lnTo>
                    <a:pt x="152" y="583"/>
                  </a:lnTo>
                  <a:lnTo>
                    <a:pt x="134" y="588"/>
                  </a:lnTo>
                  <a:lnTo>
                    <a:pt x="117" y="594"/>
                  </a:lnTo>
                  <a:lnTo>
                    <a:pt x="98" y="575"/>
                  </a:lnTo>
                  <a:lnTo>
                    <a:pt x="78" y="552"/>
                  </a:lnTo>
                  <a:lnTo>
                    <a:pt x="60" y="525"/>
                  </a:lnTo>
                  <a:lnTo>
                    <a:pt x="43" y="495"/>
                  </a:lnTo>
                  <a:lnTo>
                    <a:pt x="28" y="463"/>
                  </a:lnTo>
                  <a:lnTo>
                    <a:pt x="16" y="428"/>
                  </a:lnTo>
                  <a:lnTo>
                    <a:pt x="7" y="391"/>
                  </a:lnTo>
                  <a:lnTo>
                    <a:pt x="1" y="352"/>
                  </a:lnTo>
                  <a:lnTo>
                    <a:pt x="0" y="311"/>
                  </a:lnTo>
                  <a:lnTo>
                    <a:pt x="5" y="269"/>
                  </a:lnTo>
                  <a:lnTo>
                    <a:pt x="15" y="225"/>
                  </a:lnTo>
                  <a:lnTo>
                    <a:pt x="31" y="180"/>
                  </a:lnTo>
                  <a:lnTo>
                    <a:pt x="52" y="136"/>
                  </a:lnTo>
                  <a:lnTo>
                    <a:pt x="83" y="91"/>
                  </a:lnTo>
                  <a:lnTo>
                    <a:pt x="120" y="45"/>
                  </a:lnTo>
                  <a:lnTo>
                    <a:pt x="167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50"/>
            <p:cNvSpPr>
              <a:spLocks/>
            </p:cNvSpPr>
            <p:nvPr/>
          </p:nvSpPr>
          <p:spPr bwMode="auto">
            <a:xfrm>
              <a:off x="7642225" y="2046288"/>
              <a:ext cx="250825" cy="311150"/>
            </a:xfrm>
            <a:custGeom>
              <a:avLst/>
              <a:gdLst/>
              <a:ahLst/>
              <a:cxnLst>
                <a:cxn ang="0">
                  <a:pos x="174" y="8"/>
                </a:cxn>
                <a:cxn ang="0">
                  <a:pos x="203" y="23"/>
                </a:cxn>
                <a:cxn ang="0">
                  <a:pos x="232" y="38"/>
                </a:cxn>
                <a:cxn ang="0">
                  <a:pos x="261" y="53"/>
                </a:cxn>
                <a:cxn ang="0">
                  <a:pos x="291" y="67"/>
                </a:cxn>
                <a:cxn ang="0">
                  <a:pos x="319" y="83"/>
                </a:cxn>
                <a:cxn ang="0">
                  <a:pos x="349" y="98"/>
                </a:cxn>
                <a:cxn ang="0">
                  <a:pos x="377" y="113"/>
                </a:cxn>
                <a:cxn ang="0">
                  <a:pos x="402" y="128"/>
                </a:cxn>
                <a:cxn ang="0">
                  <a:pos x="423" y="142"/>
                </a:cxn>
                <a:cxn ang="0">
                  <a:pos x="444" y="158"/>
                </a:cxn>
                <a:cxn ang="0">
                  <a:pos x="465" y="173"/>
                </a:cxn>
                <a:cxn ang="0">
                  <a:pos x="469" y="197"/>
                </a:cxn>
                <a:cxn ang="0">
                  <a:pos x="458" y="231"/>
                </a:cxn>
                <a:cxn ang="0">
                  <a:pos x="446" y="265"/>
                </a:cxn>
                <a:cxn ang="0">
                  <a:pos x="435" y="299"/>
                </a:cxn>
                <a:cxn ang="0">
                  <a:pos x="424" y="340"/>
                </a:cxn>
                <a:cxn ang="0">
                  <a:pos x="411" y="387"/>
                </a:cxn>
                <a:cxn ang="0">
                  <a:pos x="399" y="432"/>
                </a:cxn>
                <a:cxn ang="0">
                  <a:pos x="386" y="479"/>
                </a:cxn>
                <a:cxn ang="0">
                  <a:pos x="364" y="508"/>
                </a:cxn>
                <a:cxn ang="0">
                  <a:pos x="329" y="518"/>
                </a:cxn>
                <a:cxn ang="0">
                  <a:pos x="294" y="529"/>
                </a:cxn>
                <a:cxn ang="0">
                  <a:pos x="260" y="540"/>
                </a:cxn>
                <a:cxn ang="0">
                  <a:pos x="226" y="550"/>
                </a:cxn>
                <a:cxn ang="0">
                  <a:pos x="192" y="562"/>
                </a:cxn>
                <a:cxn ang="0">
                  <a:pos x="157" y="572"/>
                </a:cxn>
                <a:cxn ang="0">
                  <a:pos x="123" y="582"/>
                </a:cxn>
                <a:cxn ang="0">
                  <a:pos x="87" y="568"/>
                </a:cxn>
                <a:cxn ang="0">
                  <a:pos x="52" y="518"/>
                </a:cxn>
                <a:cxn ang="0">
                  <a:pos x="24" y="457"/>
                </a:cxn>
                <a:cxn ang="0">
                  <a:pos x="5" y="384"/>
                </a:cxn>
                <a:cxn ang="0">
                  <a:pos x="0" y="306"/>
                </a:cxn>
                <a:cxn ang="0">
                  <a:pos x="14" y="221"/>
                </a:cxn>
                <a:cxn ang="0">
                  <a:pos x="50" y="133"/>
                </a:cxn>
                <a:cxn ang="0">
                  <a:pos x="115" y="45"/>
                </a:cxn>
              </a:cxnLst>
              <a:rect l="0" t="0" r="r" b="b"/>
              <a:pathLst>
                <a:path w="475" h="588">
                  <a:moveTo>
                    <a:pt x="159" y="0"/>
                  </a:moveTo>
                  <a:lnTo>
                    <a:pt x="174" y="8"/>
                  </a:lnTo>
                  <a:lnTo>
                    <a:pt x="189" y="15"/>
                  </a:lnTo>
                  <a:lnTo>
                    <a:pt x="203" y="23"/>
                  </a:lnTo>
                  <a:lnTo>
                    <a:pt x="218" y="30"/>
                  </a:lnTo>
                  <a:lnTo>
                    <a:pt x="232" y="38"/>
                  </a:lnTo>
                  <a:lnTo>
                    <a:pt x="247" y="45"/>
                  </a:lnTo>
                  <a:lnTo>
                    <a:pt x="261" y="53"/>
                  </a:lnTo>
                  <a:lnTo>
                    <a:pt x="276" y="61"/>
                  </a:lnTo>
                  <a:lnTo>
                    <a:pt x="291" y="67"/>
                  </a:lnTo>
                  <a:lnTo>
                    <a:pt x="304" y="75"/>
                  </a:lnTo>
                  <a:lnTo>
                    <a:pt x="319" y="83"/>
                  </a:lnTo>
                  <a:lnTo>
                    <a:pt x="334" y="90"/>
                  </a:lnTo>
                  <a:lnTo>
                    <a:pt x="349" y="98"/>
                  </a:lnTo>
                  <a:lnTo>
                    <a:pt x="362" y="106"/>
                  </a:lnTo>
                  <a:lnTo>
                    <a:pt x="377" y="113"/>
                  </a:lnTo>
                  <a:lnTo>
                    <a:pt x="392" y="121"/>
                  </a:lnTo>
                  <a:lnTo>
                    <a:pt x="402" y="128"/>
                  </a:lnTo>
                  <a:lnTo>
                    <a:pt x="412" y="136"/>
                  </a:lnTo>
                  <a:lnTo>
                    <a:pt x="423" y="142"/>
                  </a:lnTo>
                  <a:lnTo>
                    <a:pt x="434" y="150"/>
                  </a:lnTo>
                  <a:lnTo>
                    <a:pt x="444" y="158"/>
                  </a:lnTo>
                  <a:lnTo>
                    <a:pt x="454" y="165"/>
                  </a:lnTo>
                  <a:lnTo>
                    <a:pt x="465" y="173"/>
                  </a:lnTo>
                  <a:lnTo>
                    <a:pt x="475" y="180"/>
                  </a:lnTo>
                  <a:lnTo>
                    <a:pt x="469" y="197"/>
                  </a:lnTo>
                  <a:lnTo>
                    <a:pt x="464" y="214"/>
                  </a:lnTo>
                  <a:lnTo>
                    <a:pt x="458" y="231"/>
                  </a:lnTo>
                  <a:lnTo>
                    <a:pt x="452" y="248"/>
                  </a:lnTo>
                  <a:lnTo>
                    <a:pt x="446" y="265"/>
                  </a:lnTo>
                  <a:lnTo>
                    <a:pt x="441" y="282"/>
                  </a:lnTo>
                  <a:lnTo>
                    <a:pt x="435" y="299"/>
                  </a:lnTo>
                  <a:lnTo>
                    <a:pt x="429" y="316"/>
                  </a:lnTo>
                  <a:lnTo>
                    <a:pt x="424" y="340"/>
                  </a:lnTo>
                  <a:lnTo>
                    <a:pt x="417" y="363"/>
                  </a:lnTo>
                  <a:lnTo>
                    <a:pt x="411" y="387"/>
                  </a:lnTo>
                  <a:lnTo>
                    <a:pt x="406" y="409"/>
                  </a:lnTo>
                  <a:lnTo>
                    <a:pt x="399" y="432"/>
                  </a:lnTo>
                  <a:lnTo>
                    <a:pt x="393" y="456"/>
                  </a:lnTo>
                  <a:lnTo>
                    <a:pt x="386" y="479"/>
                  </a:lnTo>
                  <a:lnTo>
                    <a:pt x="381" y="502"/>
                  </a:lnTo>
                  <a:lnTo>
                    <a:pt x="364" y="508"/>
                  </a:lnTo>
                  <a:lnTo>
                    <a:pt x="347" y="513"/>
                  </a:lnTo>
                  <a:lnTo>
                    <a:pt x="329" y="518"/>
                  </a:lnTo>
                  <a:lnTo>
                    <a:pt x="311" y="524"/>
                  </a:lnTo>
                  <a:lnTo>
                    <a:pt x="294" y="529"/>
                  </a:lnTo>
                  <a:lnTo>
                    <a:pt x="277" y="534"/>
                  </a:lnTo>
                  <a:lnTo>
                    <a:pt x="260" y="540"/>
                  </a:lnTo>
                  <a:lnTo>
                    <a:pt x="243" y="545"/>
                  </a:lnTo>
                  <a:lnTo>
                    <a:pt x="226" y="550"/>
                  </a:lnTo>
                  <a:lnTo>
                    <a:pt x="209" y="556"/>
                  </a:lnTo>
                  <a:lnTo>
                    <a:pt x="192" y="562"/>
                  </a:lnTo>
                  <a:lnTo>
                    <a:pt x="175" y="566"/>
                  </a:lnTo>
                  <a:lnTo>
                    <a:pt x="157" y="572"/>
                  </a:lnTo>
                  <a:lnTo>
                    <a:pt x="140" y="577"/>
                  </a:lnTo>
                  <a:lnTo>
                    <a:pt x="123" y="582"/>
                  </a:lnTo>
                  <a:lnTo>
                    <a:pt x="106" y="588"/>
                  </a:lnTo>
                  <a:lnTo>
                    <a:pt x="87" y="568"/>
                  </a:lnTo>
                  <a:lnTo>
                    <a:pt x="69" y="545"/>
                  </a:lnTo>
                  <a:lnTo>
                    <a:pt x="52" y="518"/>
                  </a:lnTo>
                  <a:lnTo>
                    <a:pt x="38" y="489"/>
                  </a:lnTo>
                  <a:lnTo>
                    <a:pt x="24" y="457"/>
                  </a:lnTo>
                  <a:lnTo>
                    <a:pt x="13" y="422"/>
                  </a:lnTo>
                  <a:lnTo>
                    <a:pt x="5" y="384"/>
                  </a:lnTo>
                  <a:lnTo>
                    <a:pt x="0" y="346"/>
                  </a:lnTo>
                  <a:lnTo>
                    <a:pt x="0" y="306"/>
                  </a:lnTo>
                  <a:lnTo>
                    <a:pt x="3" y="264"/>
                  </a:lnTo>
                  <a:lnTo>
                    <a:pt x="14" y="221"/>
                  </a:lnTo>
                  <a:lnTo>
                    <a:pt x="28" y="178"/>
                  </a:lnTo>
                  <a:lnTo>
                    <a:pt x="50" y="133"/>
                  </a:lnTo>
                  <a:lnTo>
                    <a:pt x="80" y="89"/>
                  </a:lnTo>
                  <a:lnTo>
                    <a:pt x="115" y="45"/>
                  </a:lnTo>
                  <a:lnTo>
                    <a:pt x="159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51"/>
            <p:cNvSpPr>
              <a:spLocks/>
            </p:cNvSpPr>
            <p:nvPr/>
          </p:nvSpPr>
          <p:spPr bwMode="auto">
            <a:xfrm>
              <a:off x="7650163" y="2047875"/>
              <a:ext cx="242887" cy="307975"/>
            </a:xfrm>
            <a:custGeom>
              <a:avLst/>
              <a:gdLst/>
              <a:ahLst/>
              <a:cxnLst>
                <a:cxn ang="0">
                  <a:pos x="165" y="8"/>
                </a:cxn>
                <a:cxn ang="0">
                  <a:pos x="193" y="22"/>
                </a:cxn>
                <a:cxn ang="0">
                  <a:pos x="221" y="37"/>
                </a:cxn>
                <a:cxn ang="0">
                  <a:pos x="250" y="51"/>
                </a:cxn>
                <a:cxn ang="0">
                  <a:pos x="277" y="66"/>
                </a:cxn>
                <a:cxn ang="0">
                  <a:pos x="306" y="80"/>
                </a:cxn>
                <a:cxn ang="0">
                  <a:pos x="334" y="95"/>
                </a:cxn>
                <a:cxn ang="0">
                  <a:pos x="362" y="110"/>
                </a:cxn>
                <a:cxn ang="0">
                  <a:pos x="386" y="124"/>
                </a:cxn>
                <a:cxn ang="0">
                  <a:pos x="407" y="138"/>
                </a:cxn>
                <a:cxn ang="0">
                  <a:pos x="428" y="154"/>
                </a:cxn>
                <a:cxn ang="0">
                  <a:pos x="449" y="169"/>
                </a:cxn>
                <a:cxn ang="0">
                  <a:pos x="453" y="193"/>
                </a:cxn>
                <a:cxn ang="0">
                  <a:pos x="443" y="227"/>
                </a:cxn>
                <a:cxn ang="0">
                  <a:pos x="433" y="261"/>
                </a:cxn>
                <a:cxn ang="0">
                  <a:pos x="423" y="295"/>
                </a:cxn>
                <a:cxn ang="0">
                  <a:pos x="410" y="336"/>
                </a:cxn>
                <a:cxn ang="0">
                  <a:pos x="398" y="383"/>
                </a:cxn>
                <a:cxn ang="0">
                  <a:pos x="384" y="428"/>
                </a:cxn>
                <a:cxn ang="0">
                  <a:pos x="371" y="475"/>
                </a:cxn>
                <a:cxn ang="0">
                  <a:pos x="348" y="504"/>
                </a:cxn>
                <a:cxn ang="0">
                  <a:pos x="315" y="514"/>
                </a:cxn>
                <a:cxn ang="0">
                  <a:pos x="281" y="525"/>
                </a:cxn>
                <a:cxn ang="0">
                  <a:pos x="246" y="535"/>
                </a:cxn>
                <a:cxn ang="0">
                  <a:pos x="214" y="545"/>
                </a:cxn>
                <a:cxn ang="0">
                  <a:pos x="179" y="555"/>
                </a:cxn>
                <a:cxn ang="0">
                  <a:pos x="145" y="566"/>
                </a:cxn>
                <a:cxn ang="0">
                  <a:pos x="112" y="576"/>
                </a:cxn>
                <a:cxn ang="0">
                  <a:pos x="78" y="562"/>
                </a:cxn>
                <a:cxn ang="0">
                  <a:pos x="47" y="512"/>
                </a:cxn>
                <a:cxn ang="0">
                  <a:pos x="20" y="451"/>
                </a:cxn>
                <a:cxn ang="0">
                  <a:pos x="3" y="379"/>
                </a:cxn>
                <a:cxn ang="0">
                  <a:pos x="0" y="301"/>
                </a:cxn>
                <a:cxn ang="0">
                  <a:pos x="14" y="217"/>
                </a:cxn>
                <a:cxn ang="0">
                  <a:pos x="49" y="130"/>
                </a:cxn>
                <a:cxn ang="0">
                  <a:pos x="110" y="43"/>
                </a:cxn>
              </a:cxnLst>
              <a:rect l="0" t="0" r="r" b="b"/>
              <a:pathLst>
                <a:path w="459" h="581">
                  <a:moveTo>
                    <a:pt x="151" y="0"/>
                  </a:moveTo>
                  <a:lnTo>
                    <a:pt x="165" y="8"/>
                  </a:lnTo>
                  <a:lnTo>
                    <a:pt x="179" y="14"/>
                  </a:lnTo>
                  <a:lnTo>
                    <a:pt x="193" y="22"/>
                  </a:lnTo>
                  <a:lnTo>
                    <a:pt x="208" y="29"/>
                  </a:lnTo>
                  <a:lnTo>
                    <a:pt x="221" y="37"/>
                  </a:lnTo>
                  <a:lnTo>
                    <a:pt x="235" y="44"/>
                  </a:lnTo>
                  <a:lnTo>
                    <a:pt x="250" y="51"/>
                  </a:lnTo>
                  <a:lnTo>
                    <a:pt x="263" y="59"/>
                  </a:lnTo>
                  <a:lnTo>
                    <a:pt x="277" y="66"/>
                  </a:lnTo>
                  <a:lnTo>
                    <a:pt x="292" y="74"/>
                  </a:lnTo>
                  <a:lnTo>
                    <a:pt x="306" y="80"/>
                  </a:lnTo>
                  <a:lnTo>
                    <a:pt x="320" y="87"/>
                  </a:lnTo>
                  <a:lnTo>
                    <a:pt x="334" y="95"/>
                  </a:lnTo>
                  <a:lnTo>
                    <a:pt x="348" y="102"/>
                  </a:lnTo>
                  <a:lnTo>
                    <a:pt x="362" y="110"/>
                  </a:lnTo>
                  <a:lnTo>
                    <a:pt x="376" y="117"/>
                  </a:lnTo>
                  <a:lnTo>
                    <a:pt x="386" y="124"/>
                  </a:lnTo>
                  <a:lnTo>
                    <a:pt x="396" y="132"/>
                  </a:lnTo>
                  <a:lnTo>
                    <a:pt x="407" y="138"/>
                  </a:lnTo>
                  <a:lnTo>
                    <a:pt x="418" y="146"/>
                  </a:lnTo>
                  <a:lnTo>
                    <a:pt x="428" y="154"/>
                  </a:lnTo>
                  <a:lnTo>
                    <a:pt x="438" y="161"/>
                  </a:lnTo>
                  <a:lnTo>
                    <a:pt x="449" y="169"/>
                  </a:lnTo>
                  <a:lnTo>
                    <a:pt x="459" y="176"/>
                  </a:lnTo>
                  <a:lnTo>
                    <a:pt x="453" y="193"/>
                  </a:lnTo>
                  <a:lnTo>
                    <a:pt x="449" y="210"/>
                  </a:lnTo>
                  <a:lnTo>
                    <a:pt x="443" y="227"/>
                  </a:lnTo>
                  <a:lnTo>
                    <a:pt x="438" y="244"/>
                  </a:lnTo>
                  <a:lnTo>
                    <a:pt x="433" y="261"/>
                  </a:lnTo>
                  <a:lnTo>
                    <a:pt x="428" y="278"/>
                  </a:lnTo>
                  <a:lnTo>
                    <a:pt x="423" y="295"/>
                  </a:lnTo>
                  <a:lnTo>
                    <a:pt x="417" y="312"/>
                  </a:lnTo>
                  <a:lnTo>
                    <a:pt x="410" y="336"/>
                  </a:lnTo>
                  <a:lnTo>
                    <a:pt x="404" y="359"/>
                  </a:lnTo>
                  <a:lnTo>
                    <a:pt x="398" y="383"/>
                  </a:lnTo>
                  <a:lnTo>
                    <a:pt x="391" y="405"/>
                  </a:lnTo>
                  <a:lnTo>
                    <a:pt x="384" y="428"/>
                  </a:lnTo>
                  <a:lnTo>
                    <a:pt x="377" y="452"/>
                  </a:lnTo>
                  <a:lnTo>
                    <a:pt x="371" y="475"/>
                  </a:lnTo>
                  <a:lnTo>
                    <a:pt x="365" y="498"/>
                  </a:lnTo>
                  <a:lnTo>
                    <a:pt x="348" y="504"/>
                  </a:lnTo>
                  <a:lnTo>
                    <a:pt x="331" y="509"/>
                  </a:lnTo>
                  <a:lnTo>
                    <a:pt x="315" y="514"/>
                  </a:lnTo>
                  <a:lnTo>
                    <a:pt x="298" y="519"/>
                  </a:lnTo>
                  <a:lnTo>
                    <a:pt x="281" y="525"/>
                  </a:lnTo>
                  <a:lnTo>
                    <a:pt x="263" y="529"/>
                  </a:lnTo>
                  <a:lnTo>
                    <a:pt x="246" y="535"/>
                  </a:lnTo>
                  <a:lnTo>
                    <a:pt x="231" y="539"/>
                  </a:lnTo>
                  <a:lnTo>
                    <a:pt x="214" y="545"/>
                  </a:lnTo>
                  <a:lnTo>
                    <a:pt x="196" y="551"/>
                  </a:lnTo>
                  <a:lnTo>
                    <a:pt x="179" y="555"/>
                  </a:lnTo>
                  <a:lnTo>
                    <a:pt x="162" y="561"/>
                  </a:lnTo>
                  <a:lnTo>
                    <a:pt x="145" y="566"/>
                  </a:lnTo>
                  <a:lnTo>
                    <a:pt x="129" y="571"/>
                  </a:lnTo>
                  <a:lnTo>
                    <a:pt x="112" y="576"/>
                  </a:lnTo>
                  <a:lnTo>
                    <a:pt x="95" y="581"/>
                  </a:lnTo>
                  <a:lnTo>
                    <a:pt x="78" y="562"/>
                  </a:lnTo>
                  <a:lnTo>
                    <a:pt x="62" y="538"/>
                  </a:lnTo>
                  <a:lnTo>
                    <a:pt x="47" y="512"/>
                  </a:lnTo>
                  <a:lnTo>
                    <a:pt x="33" y="483"/>
                  </a:lnTo>
                  <a:lnTo>
                    <a:pt x="20" y="451"/>
                  </a:lnTo>
                  <a:lnTo>
                    <a:pt x="11" y="417"/>
                  </a:lnTo>
                  <a:lnTo>
                    <a:pt x="3" y="379"/>
                  </a:lnTo>
                  <a:lnTo>
                    <a:pt x="0" y="341"/>
                  </a:lnTo>
                  <a:lnTo>
                    <a:pt x="0" y="301"/>
                  </a:lnTo>
                  <a:lnTo>
                    <a:pt x="4" y="259"/>
                  </a:lnTo>
                  <a:lnTo>
                    <a:pt x="14" y="217"/>
                  </a:lnTo>
                  <a:lnTo>
                    <a:pt x="28" y="174"/>
                  </a:lnTo>
                  <a:lnTo>
                    <a:pt x="49" y="130"/>
                  </a:lnTo>
                  <a:lnTo>
                    <a:pt x="76" y="86"/>
                  </a:lnTo>
                  <a:lnTo>
                    <a:pt x="110" y="43"/>
                  </a:lnTo>
                  <a:lnTo>
                    <a:pt x="151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52"/>
            <p:cNvSpPr>
              <a:spLocks/>
            </p:cNvSpPr>
            <p:nvPr/>
          </p:nvSpPr>
          <p:spPr bwMode="auto">
            <a:xfrm>
              <a:off x="7659688" y="2049463"/>
              <a:ext cx="233362" cy="304800"/>
            </a:xfrm>
            <a:custGeom>
              <a:avLst/>
              <a:gdLst/>
              <a:ahLst/>
              <a:cxnLst>
                <a:cxn ang="0">
                  <a:pos x="157" y="7"/>
                </a:cxn>
                <a:cxn ang="0">
                  <a:pos x="184" y="22"/>
                </a:cxn>
                <a:cxn ang="0">
                  <a:pos x="211" y="35"/>
                </a:cxn>
                <a:cxn ang="0">
                  <a:pos x="238" y="49"/>
                </a:cxn>
                <a:cxn ang="0">
                  <a:pos x="265" y="64"/>
                </a:cxn>
                <a:cxn ang="0">
                  <a:pos x="292" y="78"/>
                </a:cxn>
                <a:cxn ang="0">
                  <a:pos x="319" y="91"/>
                </a:cxn>
                <a:cxn ang="0">
                  <a:pos x="346" y="106"/>
                </a:cxn>
                <a:cxn ang="0">
                  <a:pos x="370" y="120"/>
                </a:cxn>
                <a:cxn ang="0">
                  <a:pos x="391" y="134"/>
                </a:cxn>
                <a:cxn ang="0">
                  <a:pos x="412" y="150"/>
                </a:cxn>
                <a:cxn ang="0">
                  <a:pos x="433" y="165"/>
                </a:cxn>
                <a:cxn ang="0">
                  <a:pos x="438" y="189"/>
                </a:cxn>
                <a:cxn ang="0">
                  <a:pos x="429" y="223"/>
                </a:cxn>
                <a:cxn ang="0">
                  <a:pos x="420" y="257"/>
                </a:cxn>
                <a:cxn ang="0">
                  <a:pos x="410" y="291"/>
                </a:cxn>
                <a:cxn ang="0">
                  <a:pos x="399" y="332"/>
                </a:cxn>
                <a:cxn ang="0">
                  <a:pos x="384" y="379"/>
                </a:cxn>
                <a:cxn ang="0">
                  <a:pos x="369" y="424"/>
                </a:cxn>
                <a:cxn ang="0">
                  <a:pos x="355" y="471"/>
                </a:cxn>
                <a:cxn ang="0">
                  <a:pos x="332" y="499"/>
                </a:cxn>
                <a:cxn ang="0">
                  <a:pos x="299" y="509"/>
                </a:cxn>
                <a:cxn ang="0">
                  <a:pos x="266" y="519"/>
                </a:cxn>
                <a:cxn ang="0">
                  <a:pos x="233" y="530"/>
                </a:cxn>
                <a:cxn ang="0">
                  <a:pos x="200" y="540"/>
                </a:cxn>
                <a:cxn ang="0">
                  <a:pos x="167" y="550"/>
                </a:cxn>
                <a:cxn ang="0">
                  <a:pos x="134" y="560"/>
                </a:cxn>
                <a:cxn ang="0">
                  <a:pos x="101" y="571"/>
                </a:cxn>
                <a:cxn ang="0">
                  <a:pos x="69" y="556"/>
                </a:cxn>
                <a:cxn ang="0">
                  <a:pos x="41" y="506"/>
                </a:cxn>
                <a:cxn ang="0">
                  <a:pos x="17" y="444"/>
                </a:cxn>
                <a:cxn ang="0">
                  <a:pos x="2" y="374"/>
                </a:cxn>
                <a:cxn ang="0">
                  <a:pos x="1" y="296"/>
                </a:cxn>
                <a:cxn ang="0">
                  <a:pos x="15" y="213"/>
                </a:cxn>
                <a:cxn ang="0">
                  <a:pos x="48" y="128"/>
                </a:cxn>
                <a:cxn ang="0">
                  <a:pos x="104" y="42"/>
                </a:cxn>
              </a:cxnLst>
              <a:rect l="0" t="0" r="r" b="b"/>
              <a:pathLst>
                <a:path w="443" h="575">
                  <a:moveTo>
                    <a:pt x="143" y="0"/>
                  </a:moveTo>
                  <a:lnTo>
                    <a:pt x="157" y="7"/>
                  </a:lnTo>
                  <a:lnTo>
                    <a:pt x="170" y="14"/>
                  </a:lnTo>
                  <a:lnTo>
                    <a:pt x="184" y="22"/>
                  </a:lnTo>
                  <a:lnTo>
                    <a:pt x="198" y="29"/>
                  </a:lnTo>
                  <a:lnTo>
                    <a:pt x="211" y="35"/>
                  </a:lnTo>
                  <a:lnTo>
                    <a:pt x="225" y="42"/>
                  </a:lnTo>
                  <a:lnTo>
                    <a:pt x="238" y="49"/>
                  </a:lnTo>
                  <a:lnTo>
                    <a:pt x="252" y="56"/>
                  </a:lnTo>
                  <a:lnTo>
                    <a:pt x="265" y="64"/>
                  </a:lnTo>
                  <a:lnTo>
                    <a:pt x="278" y="71"/>
                  </a:lnTo>
                  <a:lnTo>
                    <a:pt x="292" y="78"/>
                  </a:lnTo>
                  <a:lnTo>
                    <a:pt x="305" y="84"/>
                  </a:lnTo>
                  <a:lnTo>
                    <a:pt x="319" y="91"/>
                  </a:lnTo>
                  <a:lnTo>
                    <a:pt x="333" y="99"/>
                  </a:lnTo>
                  <a:lnTo>
                    <a:pt x="346" y="106"/>
                  </a:lnTo>
                  <a:lnTo>
                    <a:pt x="360" y="113"/>
                  </a:lnTo>
                  <a:lnTo>
                    <a:pt x="370" y="120"/>
                  </a:lnTo>
                  <a:lnTo>
                    <a:pt x="380" y="128"/>
                  </a:lnTo>
                  <a:lnTo>
                    <a:pt x="391" y="134"/>
                  </a:lnTo>
                  <a:lnTo>
                    <a:pt x="402" y="142"/>
                  </a:lnTo>
                  <a:lnTo>
                    <a:pt x="412" y="150"/>
                  </a:lnTo>
                  <a:lnTo>
                    <a:pt x="422" y="157"/>
                  </a:lnTo>
                  <a:lnTo>
                    <a:pt x="433" y="165"/>
                  </a:lnTo>
                  <a:lnTo>
                    <a:pt x="443" y="172"/>
                  </a:lnTo>
                  <a:lnTo>
                    <a:pt x="438" y="189"/>
                  </a:lnTo>
                  <a:lnTo>
                    <a:pt x="434" y="206"/>
                  </a:lnTo>
                  <a:lnTo>
                    <a:pt x="429" y="223"/>
                  </a:lnTo>
                  <a:lnTo>
                    <a:pt x="425" y="240"/>
                  </a:lnTo>
                  <a:lnTo>
                    <a:pt x="420" y="257"/>
                  </a:lnTo>
                  <a:lnTo>
                    <a:pt x="416" y="274"/>
                  </a:lnTo>
                  <a:lnTo>
                    <a:pt x="410" y="291"/>
                  </a:lnTo>
                  <a:lnTo>
                    <a:pt x="405" y="308"/>
                  </a:lnTo>
                  <a:lnTo>
                    <a:pt x="399" y="332"/>
                  </a:lnTo>
                  <a:lnTo>
                    <a:pt x="391" y="355"/>
                  </a:lnTo>
                  <a:lnTo>
                    <a:pt x="384" y="379"/>
                  </a:lnTo>
                  <a:lnTo>
                    <a:pt x="377" y="401"/>
                  </a:lnTo>
                  <a:lnTo>
                    <a:pt x="369" y="424"/>
                  </a:lnTo>
                  <a:lnTo>
                    <a:pt x="362" y="448"/>
                  </a:lnTo>
                  <a:lnTo>
                    <a:pt x="355" y="471"/>
                  </a:lnTo>
                  <a:lnTo>
                    <a:pt x="349" y="494"/>
                  </a:lnTo>
                  <a:lnTo>
                    <a:pt x="332" y="499"/>
                  </a:lnTo>
                  <a:lnTo>
                    <a:pt x="316" y="505"/>
                  </a:lnTo>
                  <a:lnTo>
                    <a:pt x="299" y="509"/>
                  </a:lnTo>
                  <a:lnTo>
                    <a:pt x="283" y="515"/>
                  </a:lnTo>
                  <a:lnTo>
                    <a:pt x="266" y="519"/>
                  </a:lnTo>
                  <a:lnTo>
                    <a:pt x="250" y="525"/>
                  </a:lnTo>
                  <a:lnTo>
                    <a:pt x="233" y="530"/>
                  </a:lnTo>
                  <a:lnTo>
                    <a:pt x="217" y="534"/>
                  </a:lnTo>
                  <a:lnTo>
                    <a:pt x="200" y="540"/>
                  </a:lnTo>
                  <a:lnTo>
                    <a:pt x="183" y="544"/>
                  </a:lnTo>
                  <a:lnTo>
                    <a:pt x="167" y="550"/>
                  </a:lnTo>
                  <a:lnTo>
                    <a:pt x="150" y="555"/>
                  </a:lnTo>
                  <a:lnTo>
                    <a:pt x="134" y="560"/>
                  </a:lnTo>
                  <a:lnTo>
                    <a:pt x="117" y="565"/>
                  </a:lnTo>
                  <a:lnTo>
                    <a:pt x="101" y="571"/>
                  </a:lnTo>
                  <a:lnTo>
                    <a:pt x="84" y="575"/>
                  </a:lnTo>
                  <a:lnTo>
                    <a:pt x="69" y="556"/>
                  </a:lnTo>
                  <a:lnTo>
                    <a:pt x="54" y="532"/>
                  </a:lnTo>
                  <a:lnTo>
                    <a:pt x="41" y="506"/>
                  </a:lnTo>
                  <a:lnTo>
                    <a:pt x="28" y="476"/>
                  </a:lnTo>
                  <a:lnTo>
                    <a:pt x="17" y="444"/>
                  </a:lnTo>
                  <a:lnTo>
                    <a:pt x="9" y="410"/>
                  </a:lnTo>
                  <a:lnTo>
                    <a:pt x="2" y="374"/>
                  </a:lnTo>
                  <a:lnTo>
                    <a:pt x="0" y="335"/>
                  </a:lnTo>
                  <a:lnTo>
                    <a:pt x="1" y="296"/>
                  </a:lnTo>
                  <a:lnTo>
                    <a:pt x="6" y="255"/>
                  </a:lnTo>
                  <a:lnTo>
                    <a:pt x="15" y="213"/>
                  </a:lnTo>
                  <a:lnTo>
                    <a:pt x="28" y="171"/>
                  </a:lnTo>
                  <a:lnTo>
                    <a:pt x="48" y="128"/>
                  </a:lnTo>
                  <a:lnTo>
                    <a:pt x="74" y="84"/>
                  </a:lnTo>
                  <a:lnTo>
                    <a:pt x="104" y="42"/>
                  </a:lnTo>
                  <a:lnTo>
                    <a:pt x="143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53"/>
            <p:cNvSpPr>
              <a:spLocks/>
            </p:cNvSpPr>
            <p:nvPr/>
          </p:nvSpPr>
          <p:spPr bwMode="auto">
            <a:xfrm>
              <a:off x="7667625" y="2052638"/>
              <a:ext cx="225425" cy="300037"/>
            </a:xfrm>
            <a:custGeom>
              <a:avLst/>
              <a:gdLst/>
              <a:ahLst/>
              <a:cxnLst>
                <a:cxn ang="0">
                  <a:pos x="150" y="7"/>
                </a:cxn>
                <a:cxn ang="0">
                  <a:pos x="176" y="20"/>
                </a:cxn>
                <a:cxn ang="0">
                  <a:pos x="202" y="33"/>
                </a:cxn>
                <a:cxn ang="0">
                  <a:pos x="228" y="46"/>
                </a:cxn>
                <a:cxn ang="0">
                  <a:pos x="254" y="60"/>
                </a:cxn>
                <a:cxn ang="0">
                  <a:pos x="280" y="74"/>
                </a:cxn>
                <a:cxn ang="0">
                  <a:pos x="306" y="87"/>
                </a:cxn>
                <a:cxn ang="0">
                  <a:pos x="332" y="101"/>
                </a:cxn>
                <a:cxn ang="0">
                  <a:pos x="355" y="115"/>
                </a:cxn>
                <a:cxn ang="0">
                  <a:pos x="376" y="129"/>
                </a:cxn>
                <a:cxn ang="0">
                  <a:pos x="397" y="145"/>
                </a:cxn>
                <a:cxn ang="0">
                  <a:pos x="418" y="160"/>
                </a:cxn>
                <a:cxn ang="0">
                  <a:pos x="423" y="184"/>
                </a:cxn>
                <a:cxn ang="0">
                  <a:pos x="415" y="218"/>
                </a:cxn>
                <a:cxn ang="0">
                  <a:pos x="406" y="252"/>
                </a:cxn>
                <a:cxn ang="0">
                  <a:pos x="398" y="286"/>
                </a:cxn>
                <a:cxn ang="0">
                  <a:pos x="386" y="327"/>
                </a:cxn>
                <a:cxn ang="0">
                  <a:pos x="371" y="374"/>
                </a:cxn>
                <a:cxn ang="0">
                  <a:pos x="355" y="419"/>
                </a:cxn>
                <a:cxn ang="0">
                  <a:pos x="340" y="466"/>
                </a:cxn>
                <a:cxn ang="0">
                  <a:pos x="318" y="494"/>
                </a:cxn>
                <a:cxn ang="0">
                  <a:pos x="285" y="504"/>
                </a:cxn>
                <a:cxn ang="0">
                  <a:pos x="253" y="514"/>
                </a:cxn>
                <a:cxn ang="0">
                  <a:pos x="220" y="524"/>
                </a:cxn>
                <a:cxn ang="0">
                  <a:pos x="188" y="534"/>
                </a:cxn>
                <a:cxn ang="0">
                  <a:pos x="155" y="543"/>
                </a:cxn>
                <a:cxn ang="0">
                  <a:pos x="123" y="553"/>
                </a:cxn>
                <a:cxn ang="0">
                  <a:pos x="90" y="563"/>
                </a:cxn>
                <a:cxn ang="0">
                  <a:pos x="61" y="549"/>
                </a:cxn>
                <a:cxn ang="0">
                  <a:pos x="35" y="499"/>
                </a:cxn>
                <a:cxn ang="0">
                  <a:pos x="14" y="437"/>
                </a:cxn>
                <a:cxn ang="0">
                  <a:pos x="2" y="367"/>
                </a:cxn>
                <a:cxn ang="0">
                  <a:pos x="1" y="290"/>
                </a:cxn>
                <a:cxn ang="0">
                  <a:pos x="16" y="208"/>
                </a:cxn>
                <a:cxn ang="0">
                  <a:pos x="47" y="124"/>
                </a:cxn>
                <a:cxn ang="0">
                  <a:pos x="101" y="41"/>
                </a:cxn>
              </a:cxnLst>
              <a:rect l="0" t="0" r="r" b="b"/>
              <a:pathLst>
                <a:path w="428" h="568">
                  <a:moveTo>
                    <a:pt x="136" y="0"/>
                  </a:moveTo>
                  <a:lnTo>
                    <a:pt x="150" y="7"/>
                  </a:lnTo>
                  <a:lnTo>
                    <a:pt x="162" y="13"/>
                  </a:lnTo>
                  <a:lnTo>
                    <a:pt x="176" y="20"/>
                  </a:lnTo>
                  <a:lnTo>
                    <a:pt x="188" y="26"/>
                  </a:lnTo>
                  <a:lnTo>
                    <a:pt x="202" y="33"/>
                  </a:lnTo>
                  <a:lnTo>
                    <a:pt x="214" y="40"/>
                  </a:lnTo>
                  <a:lnTo>
                    <a:pt x="228" y="46"/>
                  </a:lnTo>
                  <a:lnTo>
                    <a:pt x="240" y="53"/>
                  </a:lnTo>
                  <a:lnTo>
                    <a:pt x="254" y="60"/>
                  </a:lnTo>
                  <a:lnTo>
                    <a:pt x="267" y="67"/>
                  </a:lnTo>
                  <a:lnTo>
                    <a:pt x="280" y="74"/>
                  </a:lnTo>
                  <a:lnTo>
                    <a:pt x="293" y="80"/>
                  </a:lnTo>
                  <a:lnTo>
                    <a:pt x="306" y="87"/>
                  </a:lnTo>
                  <a:lnTo>
                    <a:pt x="319" y="94"/>
                  </a:lnTo>
                  <a:lnTo>
                    <a:pt x="332" y="101"/>
                  </a:lnTo>
                  <a:lnTo>
                    <a:pt x="345" y="108"/>
                  </a:lnTo>
                  <a:lnTo>
                    <a:pt x="355" y="115"/>
                  </a:lnTo>
                  <a:lnTo>
                    <a:pt x="365" y="123"/>
                  </a:lnTo>
                  <a:lnTo>
                    <a:pt x="376" y="129"/>
                  </a:lnTo>
                  <a:lnTo>
                    <a:pt x="387" y="137"/>
                  </a:lnTo>
                  <a:lnTo>
                    <a:pt x="397" y="145"/>
                  </a:lnTo>
                  <a:lnTo>
                    <a:pt x="407" y="152"/>
                  </a:lnTo>
                  <a:lnTo>
                    <a:pt x="418" y="160"/>
                  </a:lnTo>
                  <a:lnTo>
                    <a:pt x="428" y="167"/>
                  </a:lnTo>
                  <a:lnTo>
                    <a:pt x="423" y="184"/>
                  </a:lnTo>
                  <a:lnTo>
                    <a:pt x="420" y="201"/>
                  </a:lnTo>
                  <a:lnTo>
                    <a:pt x="415" y="218"/>
                  </a:lnTo>
                  <a:lnTo>
                    <a:pt x="411" y="235"/>
                  </a:lnTo>
                  <a:lnTo>
                    <a:pt x="406" y="252"/>
                  </a:lnTo>
                  <a:lnTo>
                    <a:pt x="403" y="269"/>
                  </a:lnTo>
                  <a:lnTo>
                    <a:pt x="398" y="286"/>
                  </a:lnTo>
                  <a:lnTo>
                    <a:pt x="394" y="303"/>
                  </a:lnTo>
                  <a:lnTo>
                    <a:pt x="386" y="327"/>
                  </a:lnTo>
                  <a:lnTo>
                    <a:pt x="379" y="350"/>
                  </a:lnTo>
                  <a:lnTo>
                    <a:pt x="371" y="374"/>
                  </a:lnTo>
                  <a:lnTo>
                    <a:pt x="363" y="396"/>
                  </a:lnTo>
                  <a:lnTo>
                    <a:pt x="355" y="419"/>
                  </a:lnTo>
                  <a:lnTo>
                    <a:pt x="348" y="443"/>
                  </a:lnTo>
                  <a:lnTo>
                    <a:pt x="340" y="466"/>
                  </a:lnTo>
                  <a:lnTo>
                    <a:pt x="334" y="489"/>
                  </a:lnTo>
                  <a:lnTo>
                    <a:pt x="318" y="494"/>
                  </a:lnTo>
                  <a:lnTo>
                    <a:pt x="302" y="500"/>
                  </a:lnTo>
                  <a:lnTo>
                    <a:pt x="285" y="504"/>
                  </a:lnTo>
                  <a:lnTo>
                    <a:pt x="269" y="509"/>
                  </a:lnTo>
                  <a:lnTo>
                    <a:pt x="253" y="514"/>
                  </a:lnTo>
                  <a:lnTo>
                    <a:pt x="237" y="519"/>
                  </a:lnTo>
                  <a:lnTo>
                    <a:pt x="220" y="524"/>
                  </a:lnTo>
                  <a:lnTo>
                    <a:pt x="204" y="528"/>
                  </a:lnTo>
                  <a:lnTo>
                    <a:pt x="188" y="534"/>
                  </a:lnTo>
                  <a:lnTo>
                    <a:pt x="172" y="538"/>
                  </a:lnTo>
                  <a:lnTo>
                    <a:pt x="155" y="543"/>
                  </a:lnTo>
                  <a:lnTo>
                    <a:pt x="139" y="549"/>
                  </a:lnTo>
                  <a:lnTo>
                    <a:pt x="123" y="553"/>
                  </a:lnTo>
                  <a:lnTo>
                    <a:pt x="108" y="558"/>
                  </a:lnTo>
                  <a:lnTo>
                    <a:pt x="90" y="563"/>
                  </a:lnTo>
                  <a:lnTo>
                    <a:pt x="75" y="568"/>
                  </a:lnTo>
                  <a:lnTo>
                    <a:pt x="61" y="549"/>
                  </a:lnTo>
                  <a:lnTo>
                    <a:pt x="47" y="525"/>
                  </a:lnTo>
                  <a:lnTo>
                    <a:pt x="35" y="499"/>
                  </a:lnTo>
                  <a:lnTo>
                    <a:pt x="23" y="469"/>
                  </a:lnTo>
                  <a:lnTo>
                    <a:pt x="14" y="437"/>
                  </a:lnTo>
                  <a:lnTo>
                    <a:pt x="8" y="403"/>
                  </a:lnTo>
                  <a:lnTo>
                    <a:pt x="2" y="367"/>
                  </a:lnTo>
                  <a:lnTo>
                    <a:pt x="0" y="329"/>
                  </a:lnTo>
                  <a:lnTo>
                    <a:pt x="1" y="290"/>
                  </a:lnTo>
                  <a:lnTo>
                    <a:pt x="6" y="249"/>
                  </a:lnTo>
                  <a:lnTo>
                    <a:pt x="16" y="208"/>
                  </a:lnTo>
                  <a:lnTo>
                    <a:pt x="29" y="166"/>
                  </a:lnTo>
                  <a:lnTo>
                    <a:pt x="47" y="124"/>
                  </a:lnTo>
                  <a:lnTo>
                    <a:pt x="71" y="82"/>
                  </a:lnTo>
                  <a:lnTo>
                    <a:pt x="101" y="41"/>
                  </a:lnTo>
                  <a:lnTo>
                    <a:pt x="136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54"/>
            <p:cNvSpPr>
              <a:spLocks/>
            </p:cNvSpPr>
            <p:nvPr/>
          </p:nvSpPr>
          <p:spPr bwMode="auto">
            <a:xfrm>
              <a:off x="7675563" y="2054225"/>
              <a:ext cx="217487" cy="298450"/>
            </a:xfrm>
            <a:custGeom>
              <a:avLst/>
              <a:gdLst/>
              <a:ahLst/>
              <a:cxnLst>
                <a:cxn ang="0">
                  <a:pos x="141" y="7"/>
                </a:cxn>
                <a:cxn ang="0">
                  <a:pos x="166" y="20"/>
                </a:cxn>
                <a:cxn ang="0">
                  <a:pos x="191" y="33"/>
                </a:cxn>
                <a:cxn ang="0">
                  <a:pos x="215" y="46"/>
                </a:cxn>
                <a:cxn ang="0">
                  <a:pos x="240" y="59"/>
                </a:cxn>
                <a:cxn ang="0">
                  <a:pos x="265" y="72"/>
                </a:cxn>
                <a:cxn ang="0">
                  <a:pos x="290" y="85"/>
                </a:cxn>
                <a:cxn ang="0">
                  <a:pos x="315" y="98"/>
                </a:cxn>
                <a:cxn ang="0">
                  <a:pos x="338" y="112"/>
                </a:cxn>
                <a:cxn ang="0">
                  <a:pos x="359" y="126"/>
                </a:cxn>
                <a:cxn ang="0">
                  <a:pos x="380" y="142"/>
                </a:cxn>
                <a:cxn ang="0">
                  <a:pos x="401" y="157"/>
                </a:cxn>
                <a:cxn ang="0">
                  <a:pos x="403" y="198"/>
                </a:cxn>
                <a:cxn ang="0">
                  <a:pos x="388" y="266"/>
                </a:cxn>
                <a:cxn ang="0">
                  <a:pos x="372" y="324"/>
                </a:cxn>
                <a:cxn ang="0">
                  <a:pos x="356" y="371"/>
                </a:cxn>
                <a:cxn ang="0">
                  <a:pos x="340" y="416"/>
                </a:cxn>
                <a:cxn ang="0">
                  <a:pos x="325" y="463"/>
                </a:cxn>
                <a:cxn ang="0">
                  <a:pos x="301" y="491"/>
                </a:cxn>
                <a:cxn ang="0">
                  <a:pos x="269" y="500"/>
                </a:cxn>
                <a:cxn ang="0">
                  <a:pos x="237" y="510"/>
                </a:cxn>
                <a:cxn ang="0">
                  <a:pos x="205" y="519"/>
                </a:cxn>
                <a:cxn ang="0">
                  <a:pos x="173" y="530"/>
                </a:cxn>
                <a:cxn ang="0">
                  <a:pos x="142" y="539"/>
                </a:cxn>
                <a:cxn ang="0">
                  <a:pos x="111" y="549"/>
                </a:cxn>
                <a:cxn ang="0">
                  <a:pos x="79" y="559"/>
                </a:cxn>
                <a:cxn ang="0">
                  <a:pos x="51" y="543"/>
                </a:cxn>
                <a:cxn ang="0">
                  <a:pos x="28" y="494"/>
                </a:cxn>
                <a:cxn ang="0">
                  <a:pos x="11" y="433"/>
                </a:cxn>
                <a:cxn ang="0">
                  <a:pos x="1" y="363"/>
                </a:cxn>
                <a:cxn ang="0">
                  <a:pos x="1" y="285"/>
                </a:cxn>
                <a:cxn ang="0">
                  <a:pos x="16" y="205"/>
                </a:cxn>
                <a:cxn ang="0">
                  <a:pos x="45" y="122"/>
                </a:cxn>
                <a:cxn ang="0">
                  <a:pos x="95" y="40"/>
                </a:cxn>
              </a:cxnLst>
              <a:rect l="0" t="0" r="r" b="b"/>
              <a:pathLst>
                <a:path w="411" h="564">
                  <a:moveTo>
                    <a:pt x="128" y="0"/>
                  </a:moveTo>
                  <a:lnTo>
                    <a:pt x="141" y="7"/>
                  </a:lnTo>
                  <a:lnTo>
                    <a:pt x="153" y="14"/>
                  </a:lnTo>
                  <a:lnTo>
                    <a:pt x="166" y="20"/>
                  </a:lnTo>
                  <a:lnTo>
                    <a:pt x="178" y="26"/>
                  </a:lnTo>
                  <a:lnTo>
                    <a:pt x="191" y="33"/>
                  </a:lnTo>
                  <a:lnTo>
                    <a:pt x="203" y="40"/>
                  </a:lnTo>
                  <a:lnTo>
                    <a:pt x="215" y="46"/>
                  </a:lnTo>
                  <a:lnTo>
                    <a:pt x="228" y="52"/>
                  </a:lnTo>
                  <a:lnTo>
                    <a:pt x="240" y="59"/>
                  </a:lnTo>
                  <a:lnTo>
                    <a:pt x="253" y="65"/>
                  </a:lnTo>
                  <a:lnTo>
                    <a:pt x="265" y="72"/>
                  </a:lnTo>
                  <a:lnTo>
                    <a:pt x="278" y="79"/>
                  </a:lnTo>
                  <a:lnTo>
                    <a:pt x="290" y="85"/>
                  </a:lnTo>
                  <a:lnTo>
                    <a:pt x="303" y="91"/>
                  </a:lnTo>
                  <a:lnTo>
                    <a:pt x="315" y="98"/>
                  </a:lnTo>
                  <a:lnTo>
                    <a:pt x="328" y="105"/>
                  </a:lnTo>
                  <a:lnTo>
                    <a:pt x="338" y="112"/>
                  </a:lnTo>
                  <a:lnTo>
                    <a:pt x="348" y="120"/>
                  </a:lnTo>
                  <a:lnTo>
                    <a:pt x="359" y="126"/>
                  </a:lnTo>
                  <a:lnTo>
                    <a:pt x="370" y="134"/>
                  </a:lnTo>
                  <a:lnTo>
                    <a:pt x="380" y="142"/>
                  </a:lnTo>
                  <a:lnTo>
                    <a:pt x="390" y="149"/>
                  </a:lnTo>
                  <a:lnTo>
                    <a:pt x="401" y="157"/>
                  </a:lnTo>
                  <a:lnTo>
                    <a:pt x="411" y="164"/>
                  </a:lnTo>
                  <a:lnTo>
                    <a:pt x="403" y="198"/>
                  </a:lnTo>
                  <a:lnTo>
                    <a:pt x="396" y="232"/>
                  </a:lnTo>
                  <a:lnTo>
                    <a:pt x="388" y="266"/>
                  </a:lnTo>
                  <a:lnTo>
                    <a:pt x="380" y="300"/>
                  </a:lnTo>
                  <a:lnTo>
                    <a:pt x="372" y="324"/>
                  </a:lnTo>
                  <a:lnTo>
                    <a:pt x="364" y="347"/>
                  </a:lnTo>
                  <a:lnTo>
                    <a:pt x="356" y="371"/>
                  </a:lnTo>
                  <a:lnTo>
                    <a:pt x="348" y="393"/>
                  </a:lnTo>
                  <a:lnTo>
                    <a:pt x="340" y="416"/>
                  </a:lnTo>
                  <a:lnTo>
                    <a:pt x="333" y="440"/>
                  </a:lnTo>
                  <a:lnTo>
                    <a:pt x="325" y="463"/>
                  </a:lnTo>
                  <a:lnTo>
                    <a:pt x="317" y="486"/>
                  </a:lnTo>
                  <a:lnTo>
                    <a:pt x="301" y="491"/>
                  </a:lnTo>
                  <a:lnTo>
                    <a:pt x="285" y="496"/>
                  </a:lnTo>
                  <a:lnTo>
                    <a:pt x="269" y="500"/>
                  </a:lnTo>
                  <a:lnTo>
                    <a:pt x="253" y="506"/>
                  </a:lnTo>
                  <a:lnTo>
                    <a:pt x="237" y="510"/>
                  </a:lnTo>
                  <a:lnTo>
                    <a:pt x="221" y="515"/>
                  </a:lnTo>
                  <a:lnTo>
                    <a:pt x="205" y="519"/>
                  </a:lnTo>
                  <a:lnTo>
                    <a:pt x="189" y="525"/>
                  </a:lnTo>
                  <a:lnTo>
                    <a:pt x="173" y="530"/>
                  </a:lnTo>
                  <a:lnTo>
                    <a:pt x="158" y="534"/>
                  </a:lnTo>
                  <a:lnTo>
                    <a:pt x="142" y="539"/>
                  </a:lnTo>
                  <a:lnTo>
                    <a:pt x="127" y="544"/>
                  </a:lnTo>
                  <a:lnTo>
                    <a:pt x="111" y="549"/>
                  </a:lnTo>
                  <a:lnTo>
                    <a:pt x="95" y="554"/>
                  </a:lnTo>
                  <a:lnTo>
                    <a:pt x="79" y="559"/>
                  </a:lnTo>
                  <a:lnTo>
                    <a:pt x="63" y="564"/>
                  </a:lnTo>
                  <a:lnTo>
                    <a:pt x="51" y="543"/>
                  </a:lnTo>
                  <a:lnTo>
                    <a:pt x="39" y="521"/>
                  </a:lnTo>
                  <a:lnTo>
                    <a:pt x="28" y="494"/>
                  </a:lnTo>
                  <a:lnTo>
                    <a:pt x="19" y="465"/>
                  </a:lnTo>
                  <a:lnTo>
                    <a:pt x="11" y="433"/>
                  </a:lnTo>
                  <a:lnTo>
                    <a:pt x="4" y="398"/>
                  </a:lnTo>
                  <a:lnTo>
                    <a:pt x="1" y="363"/>
                  </a:lnTo>
                  <a:lnTo>
                    <a:pt x="0" y="324"/>
                  </a:lnTo>
                  <a:lnTo>
                    <a:pt x="1" y="285"/>
                  </a:lnTo>
                  <a:lnTo>
                    <a:pt x="6" y="246"/>
                  </a:lnTo>
                  <a:lnTo>
                    <a:pt x="16" y="205"/>
                  </a:lnTo>
                  <a:lnTo>
                    <a:pt x="28" y="164"/>
                  </a:lnTo>
                  <a:lnTo>
                    <a:pt x="45" y="122"/>
                  </a:lnTo>
                  <a:lnTo>
                    <a:pt x="68" y="81"/>
                  </a:lnTo>
                  <a:lnTo>
                    <a:pt x="95" y="40"/>
                  </a:lnTo>
                  <a:lnTo>
                    <a:pt x="128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55"/>
            <p:cNvSpPr>
              <a:spLocks/>
            </p:cNvSpPr>
            <p:nvPr/>
          </p:nvSpPr>
          <p:spPr bwMode="auto">
            <a:xfrm>
              <a:off x="7685088" y="2057400"/>
              <a:ext cx="207962" cy="293687"/>
            </a:xfrm>
            <a:custGeom>
              <a:avLst/>
              <a:gdLst/>
              <a:ahLst/>
              <a:cxnLst>
                <a:cxn ang="0">
                  <a:pos x="120" y="0"/>
                </a:cxn>
                <a:cxn ang="0">
                  <a:pos x="132" y="5"/>
                </a:cxn>
                <a:cxn ang="0">
                  <a:pos x="144" y="12"/>
                </a:cxn>
                <a:cxn ang="0">
                  <a:pos x="156" y="18"/>
                </a:cxn>
                <a:cxn ang="0">
                  <a:pos x="168" y="25"/>
                </a:cxn>
                <a:cxn ang="0">
                  <a:pos x="180" y="30"/>
                </a:cxn>
                <a:cxn ang="0">
                  <a:pos x="192" y="37"/>
                </a:cxn>
                <a:cxn ang="0">
                  <a:pos x="204" y="43"/>
                </a:cxn>
                <a:cxn ang="0">
                  <a:pos x="217" y="50"/>
                </a:cxn>
                <a:cxn ang="0">
                  <a:pos x="228" y="57"/>
                </a:cxn>
                <a:cxn ang="0">
                  <a:pos x="240" y="62"/>
                </a:cxn>
                <a:cxn ang="0">
                  <a:pos x="252" y="69"/>
                </a:cxn>
                <a:cxn ang="0">
                  <a:pos x="264" y="75"/>
                </a:cxn>
                <a:cxn ang="0">
                  <a:pos x="276" y="82"/>
                </a:cxn>
                <a:cxn ang="0">
                  <a:pos x="288" y="87"/>
                </a:cxn>
                <a:cxn ang="0">
                  <a:pos x="299" y="94"/>
                </a:cxn>
                <a:cxn ang="0">
                  <a:pos x="312" y="100"/>
                </a:cxn>
                <a:cxn ang="0">
                  <a:pos x="322" y="107"/>
                </a:cxn>
                <a:cxn ang="0">
                  <a:pos x="332" y="115"/>
                </a:cxn>
                <a:cxn ang="0">
                  <a:pos x="343" y="121"/>
                </a:cxn>
                <a:cxn ang="0">
                  <a:pos x="354" y="129"/>
                </a:cxn>
                <a:cxn ang="0">
                  <a:pos x="364" y="137"/>
                </a:cxn>
                <a:cxn ang="0">
                  <a:pos x="374" y="144"/>
                </a:cxn>
                <a:cxn ang="0">
                  <a:pos x="385" y="152"/>
                </a:cxn>
                <a:cxn ang="0">
                  <a:pos x="395" y="159"/>
                </a:cxn>
                <a:cxn ang="0">
                  <a:pos x="388" y="193"/>
                </a:cxn>
                <a:cxn ang="0">
                  <a:pos x="381" y="227"/>
                </a:cxn>
                <a:cxn ang="0">
                  <a:pos x="374" y="261"/>
                </a:cxn>
                <a:cxn ang="0">
                  <a:pos x="368" y="295"/>
                </a:cxn>
                <a:cxn ang="0">
                  <a:pos x="360" y="319"/>
                </a:cxn>
                <a:cxn ang="0">
                  <a:pos x="352" y="342"/>
                </a:cxn>
                <a:cxn ang="0">
                  <a:pos x="343" y="366"/>
                </a:cxn>
                <a:cxn ang="0">
                  <a:pos x="335" y="388"/>
                </a:cxn>
                <a:cxn ang="0">
                  <a:pos x="326" y="411"/>
                </a:cxn>
                <a:cxn ang="0">
                  <a:pos x="318" y="435"/>
                </a:cxn>
                <a:cxn ang="0">
                  <a:pos x="309" y="458"/>
                </a:cxn>
                <a:cxn ang="0">
                  <a:pos x="301" y="481"/>
                </a:cxn>
                <a:cxn ang="0">
                  <a:pos x="285" y="486"/>
                </a:cxn>
                <a:cxn ang="0">
                  <a:pos x="270" y="491"/>
                </a:cxn>
                <a:cxn ang="0">
                  <a:pos x="254" y="495"/>
                </a:cxn>
                <a:cxn ang="0">
                  <a:pos x="238" y="500"/>
                </a:cxn>
                <a:cxn ang="0">
                  <a:pos x="223" y="505"/>
                </a:cxn>
                <a:cxn ang="0">
                  <a:pos x="207" y="510"/>
                </a:cxn>
                <a:cxn ang="0">
                  <a:pos x="192" y="514"/>
                </a:cxn>
                <a:cxn ang="0">
                  <a:pos x="177" y="519"/>
                </a:cxn>
                <a:cxn ang="0">
                  <a:pos x="161" y="524"/>
                </a:cxn>
                <a:cxn ang="0">
                  <a:pos x="145" y="528"/>
                </a:cxn>
                <a:cxn ang="0">
                  <a:pos x="130" y="533"/>
                </a:cxn>
                <a:cxn ang="0">
                  <a:pos x="114" y="537"/>
                </a:cxn>
                <a:cxn ang="0">
                  <a:pos x="100" y="543"/>
                </a:cxn>
                <a:cxn ang="0">
                  <a:pos x="84" y="547"/>
                </a:cxn>
                <a:cxn ang="0">
                  <a:pos x="69" y="552"/>
                </a:cxn>
                <a:cxn ang="0">
                  <a:pos x="53" y="556"/>
                </a:cxn>
                <a:cxn ang="0">
                  <a:pos x="31" y="513"/>
                </a:cxn>
                <a:cxn ang="0">
                  <a:pos x="14" y="458"/>
                </a:cxn>
                <a:cxn ang="0">
                  <a:pos x="2" y="392"/>
                </a:cxn>
                <a:cxn ang="0">
                  <a:pos x="0" y="318"/>
                </a:cxn>
                <a:cxn ang="0">
                  <a:pos x="6" y="239"/>
                </a:cxn>
                <a:cxn ang="0">
                  <a:pos x="28" y="159"/>
                </a:cxn>
                <a:cxn ang="0">
                  <a:pos x="64" y="78"/>
                </a:cxn>
                <a:cxn ang="0">
                  <a:pos x="120" y="0"/>
                </a:cxn>
              </a:cxnLst>
              <a:rect l="0" t="0" r="r" b="b"/>
              <a:pathLst>
                <a:path w="395" h="556">
                  <a:moveTo>
                    <a:pt x="120" y="0"/>
                  </a:moveTo>
                  <a:lnTo>
                    <a:pt x="132" y="5"/>
                  </a:lnTo>
                  <a:lnTo>
                    <a:pt x="144" y="12"/>
                  </a:lnTo>
                  <a:lnTo>
                    <a:pt x="156" y="18"/>
                  </a:lnTo>
                  <a:lnTo>
                    <a:pt x="168" y="25"/>
                  </a:lnTo>
                  <a:lnTo>
                    <a:pt x="180" y="30"/>
                  </a:lnTo>
                  <a:lnTo>
                    <a:pt x="192" y="37"/>
                  </a:lnTo>
                  <a:lnTo>
                    <a:pt x="204" y="43"/>
                  </a:lnTo>
                  <a:lnTo>
                    <a:pt x="217" y="50"/>
                  </a:lnTo>
                  <a:lnTo>
                    <a:pt x="228" y="57"/>
                  </a:lnTo>
                  <a:lnTo>
                    <a:pt x="240" y="62"/>
                  </a:lnTo>
                  <a:lnTo>
                    <a:pt x="252" y="69"/>
                  </a:lnTo>
                  <a:lnTo>
                    <a:pt x="264" y="75"/>
                  </a:lnTo>
                  <a:lnTo>
                    <a:pt x="276" y="82"/>
                  </a:lnTo>
                  <a:lnTo>
                    <a:pt x="288" y="87"/>
                  </a:lnTo>
                  <a:lnTo>
                    <a:pt x="299" y="94"/>
                  </a:lnTo>
                  <a:lnTo>
                    <a:pt x="312" y="100"/>
                  </a:lnTo>
                  <a:lnTo>
                    <a:pt x="322" y="107"/>
                  </a:lnTo>
                  <a:lnTo>
                    <a:pt x="332" y="115"/>
                  </a:lnTo>
                  <a:lnTo>
                    <a:pt x="343" y="121"/>
                  </a:lnTo>
                  <a:lnTo>
                    <a:pt x="354" y="129"/>
                  </a:lnTo>
                  <a:lnTo>
                    <a:pt x="364" y="137"/>
                  </a:lnTo>
                  <a:lnTo>
                    <a:pt x="374" y="144"/>
                  </a:lnTo>
                  <a:lnTo>
                    <a:pt x="385" y="152"/>
                  </a:lnTo>
                  <a:lnTo>
                    <a:pt x="395" y="159"/>
                  </a:lnTo>
                  <a:lnTo>
                    <a:pt x="388" y="193"/>
                  </a:lnTo>
                  <a:lnTo>
                    <a:pt x="381" y="227"/>
                  </a:lnTo>
                  <a:lnTo>
                    <a:pt x="374" y="261"/>
                  </a:lnTo>
                  <a:lnTo>
                    <a:pt x="368" y="295"/>
                  </a:lnTo>
                  <a:lnTo>
                    <a:pt x="360" y="319"/>
                  </a:lnTo>
                  <a:lnTo>
                    <a:pt x="352" y="342"/>
                  </a:lnTo>
                  <a:lnTo>
                    <a:pt x="343" y="366"/>
                  </a:lnTo>
                  <a:lnTo>
                    <a:pt x="335" y="388"/>
                  </a:lnTo>
                  <a:lnTo>
                    <a:pt x="326" y="411"/>
                  </a:lnTo>
                  <a:lnTo>
                    <a:pt x="318" y="435"/>
                  </a:lnTo>
                  <a:lnTo>
                    <a:pt x="309" y="458"/>
                  </a:lnTo>
                  <a:lnTo>
                    <a:pt x="301" y="481"/>
                  </a:lnTo>
                  <a:lnTo>
                    <a:pt x="285" y="486"/>
                  </a:lnTo>
                  <a:lnTo>
                    <a:pt x="270" y="491"/>
                  </a:lnTo>
                  <a:lnTo>
                    <a:pt x="254" y="495"/>
                  </a:lnTo>
                  <a:lnTo>
                    <a:pt x="238" y="500"/>
                  </a:lnTo>
                  <a:lnTo>
                    <a:pt x="223" y="505"/>
                  </a:lnTo>
                  <a:lnTo>
                    <a:pt x="207" y="510"/>
                  </a:lnTo>
                  <a:lnTo>
                    <a:pt x="192" y="514"/>
                  </a:lnTo>
                  <a:lnTo>
                    <a:pt x="177" y="519"/>
                  </a:lnTo>
                  <a:lnTo>
                    <a:pt x="161" y="524"/>
                  </a:lnTo>
                  <a:lnTo>
                    <a:pt x="145" y="528"/>
                  </a:lnTo>
                  <a:lnTo>
                    <a:pt x="130" y="533"/>
                  </a:lnTo>
                  <a:lnTo>
                    <a:pt x="114" y="537"/>
                  </a:lnTo>
                  <a:lnTo>
                    <a:pt x="100" y="543"/>
                  </a:lnTo>
                  <a:lnTo>
                    <a:pt x="84" y="547"/>
                  </a:lnTo>
                  <a:lnTo>
                    <a:pt x="69" y="552"/>
                  </a:lnTo>
                  <a:lnTo>
                    <a:pt x="53" y="556"/>
                  </a:lnTo>
                  <a:lnTo>
                    <a:pt x="31" y="513"/>
                  </a:lnTo>
                  <a:lnTo>
                    <a:pt x="14" y="458"/>
                  </a:lnTo>
                  <a:lnTo>
                    <a:pt x="2" y="392"/>
                  </a:lnTo>
                  <a:lnTo>
                    <a:pt x="0" y="318"/>
                  </a:lnTo>
                  <a:lnTo>
                    <a:pt x="6" y="239"/>
                  </a:lnTo>
                  <a:lnTo>
                    <a:pt x="28" y="159"/>
                  </a:lnTo>
                  <a:lnTo>
                    <a:pt x="64" y="78"/>
                  </a:lnTo>
                  <a:lnTo>
                    <a:pt x="120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56"/>
            <p:cNvSpPr>
              <a:spLocks/>
            </p:cNvSpPr>
            <p:nvPr/>
          </p:nvSpPr>
          <p:spPr bwMode="auto">
            <a:xfrm>
              <a:off x="7691438" y="2058988"/>
              <a:ext cx="201612" cy="290512"/>
            </a:xfrm>
            <a:custGeom>
              <a:avLst/>
              <a:gdLst/>
              <a:ahLst/>
              <a:cxnLst>
                <a:cxn ang="0">
                  <a:pos x="114" y="0"/>
                </a:cxn>
                <a:cxn ang="0">
                  <a:pos x="125" y="6"/>
                </a:cxn>
                <a:cxn ang="0">
                  <a:pos x="137" y="12"/>
                </a:cxn>
                <a:cxn ang="0">
                  <a:pos x="148" y="18"/>
                </a:cxn>
                <a:cxn ang="0">
                  <a:pos x="161" y="24"/>
                </a:cxn>
                <a:cxn ang="0">
                  <a:pos x="172" y="30"/>
                </a:cxn>
                <a:cxn ang="0">
                  <a:pos x="183" y="36"/>
                </a:cxn>
                <a:cxn ang="0">
                  <a:pos x="195" y="42"/>
                </a:cxn>
                <a:cxn ang="0">
                  <a:pos x="206" y="48"/>
                </a:cxn>
                <a:cxn ang="0">
                  <a:pos x="217" y="54"/>
                </a:cxn>
                <a:cxn ang="0">
                  <a:pos x="229" y="59"/>
                </a:cxn>
                <a:cxn ang="0">
                  <a:pos x="240" y="66"/>
                </a:cxn>
                <a:cxn ang="0">
                  <a:pos x="253" y="72"/>
                </a:cxn>
                <a:cxn ang="0">
                  <a:pos x="264" y="78"/>
                </a:cxn>
                <a:cxn ang="0">
                  <a:pos x="275" y="83"/>
                </a:cxn>
                <a:cxn ang="0">
                  <a:pos x="287" y="90"/>
                </a:cxn>
                <a:cxn ang="0">
                  <a:pos x="298" y="96"/>
                </a:cxn>
                <a:cxn ang="0">
                  <a:pos x="308" y="103"/>
                </a:cxn>
                <a:cxn ang="0">
                  <a:pos x="318" y="111"/>
                </a:cxn>
                <a:cxn ang="0">
                  <a:pos x="329" y="117"/>
                </a:cxn>
                <a:cxn ang="0">
                  <a:pos x="340" y="125"/>
                </a:cxn>
                <a:cxn ang="0">
                  <a:pos x="350" y="133"/>
                </a:cxn>
                <a:cxn ang="0">
                  <a:pos x="360" y="140"/>
                </a:cxn>
                <a:cxn ang="0">
                  <a:pos x="371" y="148"/>
                </a:cxn>
                <a:cxn ang="0">
                  <a:pos x="381" y="155"/>
                </a:cxn>
                <a:cxn ang="0">
                  <a:pos x="375" y="189"/>
                </a:cxn>
                <a:cxn ang="0">
                  <a:pos x="370" y="223"/>
                </a:cxn>
                <a:cxn ang="0">
                  <a:pos x="364" y="257"/>
                </a:cxn>
                <a:cxn ang="0">
                  <a:pos x="358" y="291"/>
                </a:cxn>
                <a:cxn ang="0">
                  <a:pos x="349" y="315"/>
                </a:cxn>
                <a:cxn ang="0">
                  <a:pos x="340" y="338"/>
                </a:cxn>
                <a:cxn ang="0">
                  <a:pos x="332" y="362"/>
                </a:cxn>
                <a:cxn ang="0">
                  <a:pos x="323" y="384"/>
                </a:cxn>
                <a:cxn ang="0">
                  <a:pos x="314" y="407"/>
                </a:cxn>
                <a:cxn ang="0">
                  <a:pos x="305" y="431"/>
                </a:cxn>
                <a:cxn ang="0">
                  <a:pos x="296" y="454"/>
                </a:cxn>
                <a:cxn ang="0">
                  <a:pos x="287" y="477"/>
                </a:cxn>
                <a:cxn ang="0">
                  <a:pos x="272" y="482"/>
                </a:cxn>
                <a:cxn ang="0">
                  <a:pos x="256" y="487"/>
                </a:cxn>
                <a:cxn ang="0">
                  <a:pos x="241" y="491"/>
                </a:cxn>
                <a:cxn ang="0">
                  <a:pos x="226" y="496"/>
                </a:cxn>
                <a:cxn ang="0">
                  <a:pos x="210" y="500"/>
                </a:cxn>
                <a:cxn ang="0">
                  <a:pos x="196" y="505"/>
                </a:cxn>
                <a:cxn ang="0">
                  <a:pos x="180" y="509"/>
                </a:cxn>
                <a:cxn ang="0">
                  <a:pos x="165" y="514"/>
                </a:cxn>
                <a:cxn ang="0">
                  <a:pos x="150" y="518"/>
                </a:cxn>
                <a:cxn ang="0">
                  <a:pos x="134" y="523"/>
                </a:cxn>
                <a:cxn ang="0">
                  <a:pos x="120" y="527"/>
                </a:cxn>
                <a:cxn ang="0">
                  <a:pos x="104" y="532"/>
                </a:cxn>
                <a:cxn ang="0">
                  <a:pos x="89" y="537"/>
                </a:cxn>
                <a:cxn ang="0">
                  <a:pos x="74" y="541"/>
                </a:cxn>
                <a:cxn ang="0">
                  <a:pos x="58" y="546"/>
                </a:cxn>
                <a:cxn ang="0">
                  <a:pos x="43" y="550"/>
                </a:cxn>
                <a:cxn ang="0">
                  <a:pos x="25" y="507"/>
                </a:cxn>
                <a:cxn ang="0">
                  <a:pos x="11" y="451"/>
                </a:cxn>
                <a:cxn ang="0">
                  <a:pos x="1" y="385"/>
                </a:cxn>
                <a:cxn ang="0">
                  <a:pos x="0" y="313"/>
                </a:cxn>
                <a:cxn ang="0">
                  <a:pos x="8" y="235"/>
                </a:cxn>
                <a:cxn ang="0">
                  <a:pos x="29" y="156"/>
                </a:cxn>
                <a:cxn ang="0">
                  <a:pos x="64" y="76"/>
                </a:cxn>
                <a:cxn ang="0">
                  <a:pos x="114" y="0"/>
                </a:cxn>
              </a:cxnLst>
              <a:rect l="0" t="0" r="r" b="b"/>
              <a:pathLst>
                <a:path w="381" h="550">
                  <a:moveTo>
                    <a:pt x="114" y="0"/>
                  </a:moveTo>
                  <a:lnTo>
                    <a:pt x="125" y="6"/>
                  </a:lnTo>
                  <a:lnTo>
                    <a:pt x="137" y="12"/>
                  </a:lnTo>
                  <a:lnTo>
                    <a:pt x="148" y="18"/>
                  </a:lnTo>
                  <a:lnTo>
                    <a:pt x="161" y="24"/>
                  </a:lnTo>
                  <a:lnTo>
                    <a:pt x="172" y="30"/>
                  </a:lnTo>
                  <a:lnTo>
                    <a:pt x="183" y="36"/>
                  </a:lnTo>
                  <a:lnTo>
                    <a:pt x="195" y="42"/>
                  </a:lnTo>
                  <a:lnTo>
                    <a:pt x="206" y="48"/>
                  </a:lnTo>
                  <a:lnTo>
                    <a:pt x="217" y="54"/>
                  </a:lnTo>
                  <a:lnTo>
                    <a:pt x="229" y="59"/>
                  </a:lnTo>
                  <a:lnTo>
                    <a:pt x="240" y="66"/>
                  </a:lnTo>
                  <a:lnTo>
                    <a:pt x="253" y="72"/>
                  </a:lnTo>
                  <a:lnTo>
                    <a:pt x="264" y="78"/>
                  </a:lnTo>
                  <a:lnTo>
                    <a:pt x="275" y="83"/>
                  </a:lnTo>
                  <a:lnTo>
                    <a:pt x="287" y="90"/>
                  </a:lnTo>
                  <a:lnTo>
                    <a:pt x="298" y="96"/>
                  </a:lnTo>
                  <a:lnTo>
                    <a:pt x="308" y="103"/>
                  </a:lnTo>
                  <a:lnTo>
                    <a:pt x="318" y="111"/>
                  </a:lnTo>
                  <a:lnTo>
                    <a:pt x="329" y="117"/>
                  </a:lnTo>
                  <a:lnTo>
                    <a:pt x="340" y="125"/>
                  </a:lnTo>
                  <a:lnTo>
                    <a:pt x="350" y="133"/>
                  </a:lnTo>
                  <a:lnTo>
                    <a:pt x="360" y="140"/>
                  </a:lnTo>
                  <a:lnTo>
                    <a:pt x="371" y="148"/>
                  </a:lnTo>
                  <a:lnTo>
                    <a:pt x="381" y="155"/>
                  </a:lnTo>
                  <a:lnTo>
                    <a:pt x="375" y="189"/>
                  </a:lnTo>
                  <a:lnTo>
                    <a:pt x="370" y="223"/>
                  </a:lnTo>
                  <a:lnTo>
                    <a:pt x="364" y="257"/>
                  </a:lnTo>
                  <a:lnTo>
                    <a:pt x="358" y="291"/>
                  </a:lnTo>
                  <a:lnTo>
                    <a:pt x="349" y="315"/>
                  </a:lnTo>
                  <a:lnTo>
                    <a:pt x="340" y="338"/>
                  </a:lnTo>
                  <a:lnTo>
                    <a:pt x="332" y="362"/>
                  </a:lnTo>
                  <a:lnTo>
                    <a:pt x="323" y="384"/>
                  </a:lnTo>
                  <a:lnTo>
                    <a:pt x="314" y="407"/>
                  </a:lnTo>
                  <a:lnTo>
                    <a:pt x="305" y="431"/>
                  </a:lnTo>
                  <a:lnTo>
                    <a:pt x="296" y="454"/>
                  </a:lnTo>
                  <a:lnTo>
                    <a:pt x="287" y="477"/>
                  </a:lnTo>
                  <a:lnTo>
                    <a:pt x="272" y="482"/>
                  </a:lnTo>
                  <a:lnTo>
                    <a:pt x="256" y="487"/>
                  </a:lnTo>
                  <a:lnTo>
                    <a:pt x="241" y="491"/>
                  </a:lnTo>
                  <a:lnTo>
                    <a:pt x="226" y="496"/>
                  </a:lnTo>
                  <a:lnTo>
                    <a:pt x="210" y="500"/>
                  </a:lnTo>
                  <a:lnTo>
                    <a:pt x="196" y="505"/>
                  </a:lnTo>
                  <a:lnTo>
                    <a:pt x="180" y="509"/>
                  </a:lnTo>
                  <a:lnTo>
                    <a:pt x="165" y="514"/>
                  </a:lnTo>
                  <a:lnTo>
                    <a:pt x="150" y="518"/>
                  </a:lnTo>
                  <a:lnTo>
                    <a:pt x="134" y="523"/>
                  </a:lnTo>
                  <a:lnTo>
                    <a:pt x="120" y="527"/>
                  </a:lnTo>
                  <a:lnTo>
                    <a:pt x="104" y="532"/>
                  </a:lnTo>
                  <a:lnTo>
                    <a:pt x="89" y="537"/>
                  </a:lnTo>
                  <a:lnTo>
                    <a:pt x="74" y="541"/>
                  </a:lnTo>
                  <a:lnTo>
                    <a:pt x="58" y="546"/>
                  </a:lnTo>
                  <a:lnTo>
                    <a:pt x="43" y="550"/>
                  </a:lnTo>
                  <a:lnTo>
                    <a:pt x="25" y="507"/>
                  </a:lnTo>
                  <a:lnTo>
                    <a:pt x="11" y="451"/>
                  </a:lnTo>
                  <a:lnTo>
                    <a:pt x="1" y="385"/>
                  </a:lnTo>
                  <a:lnTo>
                    <a:pt x="0" y="313"/>
                  </a:lnTo>
                  <a:lnTo>
                    <a:pt x="8" y="235"/>
                  </a:lnTo>
                  <a:lnTo>
                    <a:pt x="29" y="156"/>
                  </a:lnTo>
                  <a:lnTo>
                    <a:pt x="64" y="76"/>
                  </a:lnTo>
                  <a:lnTo>
                    <a:pt x="114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9" name="Freeform 57"/>
            <p:cNvSpPr>
              <a:spLocks/>
            </p:cNvSpPr>
            <p:nvPr/>
          </p:nvSpPr>
          <p:spPr bwMode="auto">
            <a:xfrm>
              <a:off x="7700963" y="2060575"/>
              <a:ext cx="192087" cy="288925"/>
            </a:xfrm>
            <a:custGeom>
              <a:avLst/>
              <a:gdLst/>
              <a:ahLst/>
              <a:cxnLst>
                <a:cxn ang="0">
                  <a:pos x="106" y="0"/>
                </a:cxn>
                <a:cxn ang="0">
                  <a:pos x="127" y="11"/>
                </a:cxn>
                <a:cxn ang="0">
                  <a:pos x="150" y="22"/>
                </a:cxn>
                <a:cxn ang="0">
                  <a:pos x="172" y="34"/>
                </a:cxn>
                <a:cxn ang="0">
                  <a:pos x="194" y="45"/>
                </a:cxn>
                <a:cxn ang="0">
                  <a:pos x="216" y="58"/>
                </a:cxn>
                <a:cxn ang="0">
                  <a:pos x="238" y="69"/>
                </a:cxn>
                <a:cxn ang="0">
                  <a:pos x="260" y="80"/>
                </a:cxn>
                <a:cxn ang="0">
                  <a:pos x="282" y="92"/>
                </a:cxn>
                <a:cxn ang="0">
                  <a:pos x="292" y="99"/>
                </a:cxn>
                <a:cxn ang="0">
                  <a:pos x="302" y="107"/>
                </a:cxn>
                <a:cxn ang="0">
                  <a:pos x="313" y="113"/>
                </a:cxn>
                <a:cxn ang="0">
                  <a:pos x="324" y="121"/>
                </a:cxn>
                <a:cxn ang="0">
                  <a:pos x="334" y="129"/>
                </a:cxn>
                <a:cxn ang="0">
                  <a:pos x="344" y="136"/>
                </a:cxn>
                <a:cxn ang="0">
                  <a:pos x="355" y="144"/>
                </a:cxn>
                <a:cxn ang="0">
                  <a:pos x="365" y="151"/>
                </a:cxn>
                <a:cxn ang="0">
                  <a:pos x="360" y="185"/>
                </a:cxn>
                <a:cxn ang="0">
                  <a:pos x="356" y="219"/>
                </a:cxn>
                <a:cxn ang="0">
                  <a:pos x="350" y="253"/>
                </a:cxn>
                <a:cxn ang="0">
                  <a:pos x="346" y="287"/>
                </a:cxn>
                <a:cxn ang="0">
                  <a:pos x="336" y="311"/>
                </a:cxn>
                <a:cxn ang="0">
                  <a:pos x="327" y="334"/>
                </a:cxn>
                <a:cxn ang="0">
                  <a:pos x="317" y="358"/>
                </a:cxn>
                <a:cxn ang="0">
                  <a:pos x="308" y="380"/>
                </a:cxn>
                <a:cxn ang="0">
                  <a:pos x="299" y="403"/>
                </a:cxn>
                <a:cxn ang="0">
                  <a:pos x="290" y="427"/>
                </a:cxn>
                <a:cxn ang="0">
                  <a:pos x="280" y="450"/>
                </a:cxn>
                <a:cxn ang="0">
                  <a:pos x="271" y="473"/>
                </a:cxn>
                <a:cxn ang="0">
                  <a:pos x="256" y="478"/>
                </a:cxn>
                <a:cxn ang="0">
                  <a:pos x="241" y="483"/>
                </a:cxn>
                <a:cxn ang="0">
                  <a:pos x="226" y="487"/>
                </a:cxn>
                <a:cxn ang="0">
                  <a:pos x="212" y="492"/>
                </a:cxn>
                <a:cxn ang="0">
                  <a:pos x="197" y="495"/>
                </a:cxn>
                <a:cxn ang="0">
                  <a:pos x="182" y="500"/>
                </a:cxn>
                <a:cxn ang="0">
                  <a:pos x="167" y="504"/>
                </a:cxn>
                <a:cxn ang="0">
                  <a:pos x="152" y="509"/>
                </a:cxn>
                <a:cxn ang="0">
                  <a:pos x="137" y="513"/>
                </a:cxn>
                <a:cxn ang="0">
                  <a:pos x="122" y="518"/>
                </a:cxn>
                <a:cxn ang="0">
                  <a:pos x="107" y="522"/>
                </a:cxn>
                <a:cxn ang="0">
                  <a:pos x="92" y="526"/>
                </a:cxn>
                <a:cxn ang="0">
                  <a:pos x="77" y="530"/>
                </a:cxn>
                <a:cxn ang="0">
                  <a:pos x="63" y="535"/>
                </a:cxn>
                <a:cxn ang="0">
                  <a:pos x="48" y="539"/>
                </a:cxn>
                <a:cxn ang="0">
                  <a:pos x="33" y="544"/>
                </a:cxn>
                <a:cxn ang="0">
                  <a:pos x="18" y="501"/>
                </a:cxn>
                <a:cxn ang="0">
                  <a:pos x="7" y="445"/>
                </a:cxn>
                <a:cxn ang="0">
                  <a:pos x="0" y="380"/>
                </a:cxn>
                <a:cxn ang="0">
                  <a:pos x="0" y="308"/>
                </a:cxn>
                <a:cxn ang="0">
                  <a:pos x="9" y="230"/>
                </a:cxn>
                <a:cxn ang="0">
                  <a:pos x="29" y="152"/>
                </a:cxn>
                <a:cxn ang="0">
                  <a:pos x="60" y="75"/>
                </a:cxn>
                <a:cxn ang="0">
                  <a:pos x="106" y="0"/>
                </a:cxn>
              </a:cxnLst>
              <a:rect l="0" t="0" r="r" b="b"/>
              <a:pathLst>
                <a:path w="365" h="544">
                  <a:moveTo>
                    <a:pt x="106" y="0"/>
                  </a:moveTo>
                  <a:lnTo>
                    <a:pt x="127" y="11"/>
                  </a:lnTo>
                  <a:lnTo>
                    <a:pt x="150" y="22"/>
                  </a:lnTo>
                  <a:lnTo>
                    <a:pt x="172" y="34"/>
                  </a:lnTo>
                  <a:lnTo>
                    <a:pt x="194" y="45"/>
                  </a:lnTo>
                  <a:lnTo>
                    <a:pt x="216" y="58"/>
                  </a:lnTo>
                  <a:lnTo>
                    <a:pt x="238" y="69"/>
                  </a:lnTo>
                  <a:lnTo>
                    <a:pt x="260" y="80"/>
                  </a:lnTo>
                  <a:lnTo>
                    <a:pt x="282" y="92"/>
                  </a:lnTo>
                  <a:lnTo>
                    <a:pt x="292" y="99"/>
                  </a:lnTo>
                  <a:lnTo>
                    <a:pt x="302" y="107"/>
                  </a:lnTo>
                  <a:lnTo>
                    <a:pt x="313" y="113"/>
                  </a:lnTo>
                  <a:lnTo>
                    <a:pt x="324" y="121"/>
                  </a:lnTo>
                  <a:lnTo>
                    <a:pt x="334" y="129"/>
                  </a:lnTo>
                  <a:lnTo>
                    <a:pt x="344" y="136"/>
                  </a:lnTo>
                  <a:lnTo>
                    <a:pt x="355" y="144"/>
                  </a:lnTo>
                  <a:lnTo>
                    <a:pt x="365" y="151"/>
                  </a:lnTo>
                  <a:lnTo>
                    <a:pt x="360" y="185"/>
                  </a:lnTo>
                  <a:lnTo>
                    <a:pt x="356" y="219"/>
                  </a:lnTo>
                  <a:lnTo>
                    <a:pt x="350" y="253"/>
                  </a:lnTo>
                  <a:lnTo>
                    <a:pt x="346" y="287"/>
                  </a:lnTo>
                  <a:lnTo>
                    <a:pt x="336" y="311"/>
                  </a:lnTo>
                  <a:lnTo>
                    <a:pt x="327" y="334"/>
                  </a:lnTo>
                  <a:lnTo>
                    <a:pt x="317" y="358"/>
                  </a:lnTo>
                  <a:lnTo>
                    <a:pt x="308" y="380"/>
                  </a:lnTo>
                  <a:lnTo>
                    <a:pt x="299" y="403"/>
                  </a:lnTo>
                  <a:lnTo>
                    <a:pt x="290" y="427"/>
                  </a:lnTo>
                  <a:lnTo>
                    <a:pt x="280" y="450"/>
                  </a:lnTo>
                  <a:lnTo>
                    <a:pt x="271" y="473"/>
                  </a:lnTo>
                  <a:lnTo>
                    <a:pt x="256" y="478"/>
                  </a:lnTo>
                  <a:lnTo>
                    <a:pt x="241" y="483"/>
                  </a:lnTo>
                  <a:lnTo>
                    <a:pt x="226" y="487"/>
                  </a:lnTo>
                  <a:lnTo>
                    <a:pt x="212" y="492"/>
                  </a:lnTo>
                  <a:lnTo>
                    <a:pt x="197" y="495"/>
                  </a:lnTo>
                  <a:lnTo>
                    <a:pt x="182" y="500"/>
                  </a:lnTo>
                  <a:lnTo>
                    <a:pt x="167" y="504"/>
                  </a:lnTo>
                  <a:lnTo>
                    <a:pt x="152" y="509"/>
                  </a:lnTo>
                  <a:lnTo>
                    <a:pt x="137" y="513"/>
                  </a:lnTo>
                  <a:lnTo>
                    <a:pt x="122" y="518"/>
                  </a:lnTo>
                  <a:lnTo>
                    <a:pt x="107" y="522"/>
                  </a:lnTo>
                  <a:lnTo>
                    <a:pt x="92" y="526"/>
                  </a:lnTo>
                  <a:lnTo>
                    <a:pt x="77" y="530"/>
                  </a:lnTo>
                  <a:lnTo>
                    <a:pt x="63" y="535"/>
                  </a:lnTo>
                  <a:lnTo>
                    <a:pt x="48" y="539"/>
                  </a:lnTo>
                  <a:lnTo>
                    <a:pt x="33" y="544"/>
                  </a:lnTo>
                  <a:lnTo>
                    <a:pt x="18" y="501"/>
                  </a:lnTo>
                  <a:lnTo>
                    <a:pt x="7" y="445"/>
                  </a:lnTo>
                  <a:lnTo>
                    <a:pt x="0" y="380"/>
                  </a:lnTo>
                  <a:lnTo>
                    <a:pt x="0" y="308"/>
                  </a:lnTo>
                  <a:lnTo>
                    <a:pt x="9" y="230"/>
                  </a:lnTo>
                  <a:lnTo>
                    <a:pt x="29" y="152"/>
                  </a:lnTo>
                  <a:lnTo>
                    <a:pt x="60" y="75"/>
                  </a:lnTo>
                  <a:lnTo>
                    <a:pt x="106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0" name="Freeform 58"/>
            <p:cNvSpPr>
              <a:spLocks/>
            </p:cNvSpPr>
            <p:nvPr/>
          </p:nvSpPr>
          <p:spPr bwMode="auto">
            <a:xfrm>
              <a:off x="7707313" y="2063750"/>
              <a:ext cx="185737" cy="284162"/>
            </a:xfrm>
            <a:custGeom>
              <a:avLst/>
              <a:gdLst/>
              <a:ahLst/>
              <a:cxnLst>
                <a:cxn ang="0">
                  <a:pos x="101" y="0"/>
                </a:cxn>
                <a:cxn ang="0">
                  <a:pos x="121" y="12"/>
                </a:cxn>
                <a:cxn ang="0">
                  <a:pos x="143" y="22"/>
                </a:cxn>
                <a:cxn ang="0">
                  <a:pos x="163" y="33"/>
                </a:cxn>
                <a:cxn ang="0">
                  <a:pos x="185" y="43"/>
                </a:cxn>
                <a:cxn ang="0">
                  <a:pos x="205" y="55"/>
                </a:cxn>
                <a:cxn ang="0">
                  <a:pos x="226" y="66"/>
                </a:cxn>
                <a:cxn ang="0">
                  <a:pos x="248" y="76"/>
                </a:cxn>
                <a:cxn ang="0">
                  <a:pos x="268" y="88"/>
                </a:cxn>
                <a:cxn ang="0">
                  <a:pos x="278" y="95"/>
                </a:cxn>
                <a:cxn ang="0">
                  <a:pos x="288" y="103"/>
                </a:cxn>
                <a:cxn ang="0">
                  <a:pos x="299" y="109"/>
                </a:cxn>
                <a:cxn ang="0">
                  <a:pos x="310" y="117"/>
                </a:cxn>
                <a:cxn ang="0">
                  <a:pos x="320" y="125"/>
                </a:cxn>
                <a:cxn ang="0">
                  <a:pos x="330" y="132"/>
                </a:cxn>
                <a:cxn ang="0">
                  <a:pos x="341" y="140"/>
                </a:cxn>
                <a:cxn ang="0">
                  <a:pos x="351" y="147"/>
                </a:cxn>
                <a:cxn ang="0">
                  <a:pos x="346" y="181"/>
                </a:cxn>
                <a:cxn ang="0">
                  <a:pos x="343" y="215"/>
                </a:cxn>
                <a:cxn ang="0">
                  <a:pos x="340" y="249"/>
                </a:cxn>
                <a:cxn ang="0">
                  <a:pos x="335" y="283"/>
                </a:cxn>
                <a:cxn ang="0">
                  <a:pos x="325" y="307"/>
                </a:cxn>
                <a:cxn ang="0">
                  <a:pos x="316" y="330"/>
                </a:cxn>
                <a:cxn ang="0">
                  <a:pos x="305" y="354"/>
                </a:cxn>
                <a:cxn ang="0">
                  <a:pos x="296" y="376"/>
                </a:cxn>
                <a:cxn ang="0">
                  <a:pos x="286" y="399"/>
                </a:cxn>
                <a:cxn ang="0">
                  <a:pos x="276" y="423"/>
                </a:cxn>
                <a:cxn ang="0">
                  <a:pos x="267" y="446"/>
                </a:cxn>
                <a:cxn ang="0">
                  <a:pos x="257" y="469"/>
                </a:cxn>
                <a:cxn ang="0">
                  <a:pos x="242" y="474"/>
                </a:cxn>
                <a:cxn ang="0">
                  <a:pos x="228" y="477"/>
                </a:cxn>
                <a:cxn ang="0">
                  <a:pos x="213" y="482"/>
                </a:cxn>
                <a:cxn ang="0">
                  <a:pos x="199" y="487"/>
                </a:cxn>
                <a:cxn ang="0">
                  <a:pos x="184" y="491"/>
                </a:cxn>
                <a:cxn ang="0">
                  <a:pos x="170" y="494"/>
                </a:cxn>
                <a:cxn ang="0">
                  <a:pos x="155" y="499"/>
                </a:cxn>
                <a:cxn ang="0">
                  <a:pos x="141" y="504"/>
                </a:cxn>
                <a:cxn ang="0">
                  <a:pos x="126" y="508"/>
                </a:cxn>
                <a:cxn ang="0">
                  <a:pos x="112" y="512"/>
                </a:cxn>
                <a:cxn ang="0">
                  <a:pos x="98" y="516"/>
                </a:cxn>
                <a:cxn ang="0">
                  <a:pos x="83" y="521"/>
                </a:cxn>
                <a:cxn ang="0">
                  <a:pos x="68" y="525"/>
                </a:cxn>
                <a:cxn ang="0">
                  <a:pos x="54" y="529"/>
                </a:cxn>
                <a:cxn ang="0">
                  <a:pos x="40" y="533"/>
                </a:cxn>
                <a:cxn ang="0">
                  <a:pos x="25" y="538"/>
                </a:cxn>
                <a:cxn ang="0">
                  <a:pos x="12" y="494"/>
                </a:cxn>
                <a:cxn ang="0">
                  <a:pos x="4" y="439"/>
                </a:cxn>
                <a:cxn ang="0">
                  <a:pos x="0" y="374"/>
                </a:cxn>
                <a:cxn ang="0">
                  <a:pos x="2" y="301"/>
                </a:cxn>
                <a:cxn ang="0">
                  <a:pos x="12" y="226"/>
                </a:cxn>
                <a:cxn ang="0">
                  <a:pos x="32" y="149"/>
                </a:cxn>
                <a:cxn ang="0">
                  <a:pos x="60" y="73"/>
                </a:cxn>
                <a:cxn ang="0">
                  <a:pos x="101" y="0"/>
                </a:cxn>
              </a:cxnLst>
              <a:rect l="0" t="0" r="r" b="b"/>
              <a:pathLst>
                <a:path w="351" h="538">
                  <a:moveTo>
                    <a:pt x="101" y="0"/>
                  </a:moveTo>
                  <a:lnTo>
                    <a:pt x="121" y="12"/>
                  </a:lnTo>
                  <a:lnTo>
                    <a:pt x="143" y="22"/>
                  </a:lnTo>
                  <a:lnTo>
                    <a:pt x="163" y="33"/>
                  </a:lnTo>
                  <a:lnTo>
                    <a:pt x="185" y="43"/>
                  </a:lnTo>
                  <a:lnTo>
                    <a:pt x="205" y="55"/>
                  </a:lnTo>
                  <a:lnTo>
                    <a:pt x="226" y="66"/>
                  </a:lnTo>
                  <a:lnTo>
                    <a:pt x="248" y="76"/>
                  </a:lnTo>
                  <a:lnTo>
                    <a:pt x="268" y="88"/>
                  </a:lnTo>
                  <a:lnTo>
                    <a:pt x="278" y="95"/>
                  </a:lnTo>
                  <a:lnTo>
                    <a:pt x="288" y="103"/>
                  </a:lnTo>
                  <a:lnTo>
                    <a:pt x="299" y="109"/>
                  </a:lnTo>
                  <a:lnTo>
                    <a:pt x="310" y="117"/>
                  </a:lnTo>
                  <a:lnTo>
                    <a:pt x="320" y="125"/>
                  </a:lnTo>
                  <a:lnTo>
                    <a:pt x="330" y="132"/>
                  </a:lnTo>
                  <a:lnTo>
                    <a:pt x="341" y="140"/>
                  </a:lnTo>
                  <a:lnTo>
                    <a:pt x="351" y="147"/>
                  </a:lnTo>
                  <a:lnTo>
                    <a:pt x="346" y="181"/>
                  </a:lnTo>
                  <a:lnTo>
                    <a:pt x="343" y="215"/>
                  </a:lnTo>
                  <a:lnTo>
                    <a:pt x="340" y="249"/>
                  </a:lnTo>
                  <a:lnTo>
                    <a:pt x="335" y="283"/>
                  </a:lnTo>
                  <a:lnTo>
                    <a:pt x="325" y="307"/>
                  </a:lnTo>
                  <a:lnTo>
                    <a:pt x="316" y="330"/>
                  </a:lnTo>
                  <a:lnTo>
                    <a:pt x="305" y="354"/>
                  </a:lnTo>
                  <a:lnTo>
                    <a:pt x="296" y="376"/>
                  </a:lnTo>
                  <a:lnTo>
                    <a:pt x="286" y="399"/>
                  </a:lnTo>
                  <a:lnTo>
                    <a:pt x="276" y="423"/>
                  </a:lnTo>
                  <a:lnTo>
                    <a:pt x="267" y="446"/>
                  </a:lnTo>
                  <a:lnTo>
                    <a:pt x="257" y="469"/>
                  </a:lnTo>
                  <a:lnTo>
                    <a:pt x="242" y="474"/>
                  </a:lnTo>
                  <a:lnTo>
                    <a:pt x="228" y="477"/>
                  </a:lnTo>
                  <a:lnTo>
                    <a:pt x="213" y="482"/>
                  </a:lnTo>
                  <a:lnTo>
                    <a:pt x="199" y="487"/>
                  </a:lnTo>
                  <a:lnTo>
                    <a:pt x="184" y="491"/>
                  </a:lnTo>
                  <a:lnTo>
                    <a:pt x="170" y="494"/>
                  </a:lnTo>
                  <a:lnTo>
                    <a:pt x="155" y="499"/>
                  </a:lnTo>
                  <a:lnTo>
                    <a:pt x="141" y="504"/>
                  </a:lnTo>
                  <a:lnTo>
                    <a:pt x="126" y="508"/>
                  </a:lnTo>
                  <a:lnTo>
                    <a:pt x="112" y="512"/>
                  </a:lnTo>
                  <a:lnTo>
                    <a:pt x="98" y="516"/>
                  </a:lnTo>
                  <a:lnTo>
                    <a:pt x="83" y="521"/>
                  </a:lnTo>
                  <a:lnTo>
                    <a:pt x="68" y="525"/>
                  </a:lnTo>
                  <a:lnTo>
                    <a:pt x="54" y="529"/>
                  </a:lnTo>
                  <a:lnTo>
                    <a:pt x="40" y="533"/>
                  </a:lnTo>
                  <a:lnTo>
                    <a:pt x="25" y="538"/>
                  </a:lnTo>
                  <a:lnTo>
                    <a:pt x="12" y="494"/>
                  </a:lnTo>
                  <a:lnTo>
                    <a:pt x="4" y="439"/>
                  </a:lnTo>
                  <a:lnTo>
                    <a:pt x="0" y="374"/>
                  </a:lnTo>
                  <a:lnTo>
                    <a:pt x="2" y="301"/>
                  </a:lnTo>
                  <a:lnTo>
                    <a:pt x="12" y="226"/>
                  </a:lnTo>
                  <a:lnTo>
                    <a:pt x="32" y="149"/>
                  </a:lnTo>
                  <a:lnTo>
                    <a:pt x="60" y="73"/>
                  </a:lnTo>
                  <a:lnTo>
                    <a:pt x="101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1" name="Freeform 59"/>
            <p:cNvSpPr>
              <a:spLocks/>
            </p:cNvSpPr>
            <p:nvPr/>
          </p:nvSpPr>
          <p:spPr bwMode="auto">
            <a:xfrm>
              <a:off x="7715250" y="2065338"/>
              <a:ext cx="177800" cy="280987"/>
            </a:xfrm>
            <a:custGeom>
              <a:avLst/>
              <a:gdLst/>
              <a:ahLst/>
              <a:cxnLst>
                <a:cxn ang="0">
                  <a:pos x="96" y="0"/>
                </a:cxn>
                <a:cxn ang="0">
                  <a:pos x="255" y="83"/>
                </a:cxn>
                <a:cxn ang="0">
                  <a:pos x="338" y="142"/>
                </a:cxn>
                <a:cxn ang="0">
                  <a:pos x="327" y="278"/>
                </a:cxn>
                <a:cxn ang="0">
                  <a:pos x="244" y="464"/>
                </a:cxn>
                <a:cxn ang="0">
                  <a:pos x="16" y="530"/>
                </a:cxn>
                <a:cxn ang="0">
                  <a:pos x="7" y="487"/>
                </a:cxn>
                <a:cxn ang="0">
                  <a:pos x="2" y="432"/>
                </a:cxn>
                <a:cxn ang="0">
                  <a:pos x="0" y="367"/>
                </a:cxn>
                <a:cxn ang="0">
                  <a:pos x="5" y="295"/>
                </a:cxn>
                <a:cxn ang="0">
                  <a:pos x="15" y="220"/>
                </a:cxn>
                <a:cxn ang="0">
                  <a:pos x="33" y="144"/>
                </a:cxn>
                <a:cxn ang="0">
                  <a:pos x="60" y="70"/>
                </a:cxn>
                <a:cxn ang="0">
                  <a:pos x="96" y="0"/>
                </a:cxn>
              </a:cxnLst>
              <a:rect l="0" t="0" r="r" b="b"/>
              <a:pathLst>
                <a:path w="338" h="530">
                  <a:moveTo>
                    <a:pt x="96" y="0"/>
                  </a:moveTo>
                  <a:lnTo>
                    <a:pt x="255" y="83"/>
                  </a:lnTo>
                  <a:lnTo>
                    <a:pt x="338" y="142"/>
                  </a:lnTo>
                  <a:lnTo>
                    <a:pt x="327" y="278"/>
                  </a:lnTo>
                  <a:lnTo>
                    <a:pt x="244" y="464"/>
                  </a:lnTo>
                  <a:lnTo>
                    <a:pt x="16" y="530"/>
                  </a:lnTo>
                  <a:lnTo>
                    <a:pt x="7" y="487"/>
                  </a:lnTo>
                  <a:lnTo>
                    <a:pt x="2" y="432"/>
                  </a:lnTo>
                  <a:lnTo>
                    <a:pt x="0" y="367"/>
                  </a:lnTo>
                  <a:lnTo>
                    <a:pt x="5" y="295"/>
                  </a:lnTo>
                  <a:lnTo>
                    <a:pt x="15" y="220"/>
                  </a:lnTo>
                  <a:lnTo>
                    <a:pt x="33" y="144"/>
                  </a:lnTo>
                  <a:lnTo>
                    <a:pt x="60" y="70"/>
                  </a:lnTo>
                  <a:lnTo>
                    <a:pt x="96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2" name="Freeform 60"/>
            <p:cNvSpPr>
              <a:spLocks/>
            </p:cNvSpPr>
            <p:nvPr/>
          </p:nvSpPr>
          <p:spPr bwMode="auto">
            <a:xfrm>
              <a:off x="7496175" y="1776413"/>
              <a:ext cx="288925" cy="206375"/>
            </a:xfrm>
            <a:custGeom>
              <a:avLst/>
              <a:gdLst/>
              <a:ahLst/>
              <a:cxnLst>
                <a:cxn ang="0">
                  <a:pos x="19" y="265"/>
                </a:cxn>
                <a:cxn ang="0">
                  <a:pos x="59" y="282"/>
                </a:cxn>
                <a:cxn ang="0">
                  <a:pos x="99" y="299"/>
                </a:cxn>
                <a:cxn ang="0">
                  <a:pos x="139" y="315"/>
                </a:cxn>
                <a:cxn ang="0">
                  <a:pos x="177" y="332"/>
                </a:cxn>
                <a:cxn ang="0">
                  <a:pos x="217" y="348"/>
                </a:cxn>
                <a:cxn ang="0">
                  <a:pos x="257" y="365"/>
                </a:cxn>
                <a:cxn ang="0">
                  <a:pos x="296" y="382"/>
                </a:cxn>
                <a:cxn ang="0">
                  <a:pos x="325" y="388"/>
                </a:cxn>
                <a:cxn ang="0">
                  <a:pos x="344" y="382"/>
                </a:cxn>
                <a:cxn ang="0">
                  <a:pos x="363" y="378"/>
                </a:cxn>
                <a:cxn ang="0">
                  <a:pos x="383" y="373"/>
                </a:cxn>
                <a:cxn ang="0">
                  <a:pos x="399" y="357"/>
                </a:cxn>
                <a:cxn ang="0">
                  <a:pos x="412" y="330"/>
                </a:cxn>
                <a:cxn ang="0">
                  <a:pos x="426" y="303"/>
                </a:cxn>
                <a:cxn ang="0">
                  <a:pos x="438" y="275"/>
                </a:cxn>
                <a:cxn ang="0">
                  <a:pos x="458" y="243"/>
                </a:cxn>
                <a:cxn ang="0">
                  <a:pos x="484" y="208"/>
                </a:cxn>
                <a:cxn ang="0">
                  <a:pos x="509" y="172"/>
                </a:cxn>
                <a:cxn ang="0">
                  <a:pos x="533" y="137"/>
                </a:cxn>
                <a:cxn ang="0">
                  <a:pos x="533" y="106"/>
                </a:cxn>
                <a:cxn ang="0">
                  <a:pos x="509" y="82"/>
                </a:cxn>
                <a:cxn ang="0">
                  <a:pos x="484" y="57"/>
                </a:cxn>
                <a:cxn ang="0">
                  <a:pos x="458" y="33"/>
                </a:cxn>
                <a:cxn ang="0">
                  <a:pos x="370" y="12"/>
                </a:cxn>
                <a:cxn ang="0">
                  <a:pos x="248" y="1"/>
                </a:cxn>
                <a:cxn ang="0">
                  <a:pos x="156" y="1"/>
                </a:cxn>
                <a:cxn ang="0">
                  <a:pos x="91" y="13"/>
                </a:cxn>
                <a:cxn ang="0">
                  <a:pos x="49" y="38"/>
                </a:cxn>
                <a:cxn ang="0">
                  <a:pos x="23" y="79"/>
                </a:cxn>
                <a:cxn ang="0">
                  <a:pos x="9" y="135"/>
                </a:cxn>
                <a:cxn ang="0">
                  <a:pos x="2" y="212"/>
                </a:cxn>
              </a:cxnLst>
              <a:rect l="0" t="0" r="r" b="b"/>
              <a:pathLst>
                <a:path w="545" h="390">
                  <a:moveTo>
                    <a:pt x="0" y="257"/>
                  </a:moveTo>
                  <a:lnTo>
                    <a:pt x="19" y="265"/>
                  </a:lnTo>
                  <a:lnTo>
                    <a:pt x="40" y="274"/>
                  </a:lnTo>
                  <a:lnTo>
                    <a:pt x="59" y="282"/>
                  </a:lnTo>
                  <a:lnTo>
                    <a:pt x="79" y="290"/>
                  </a:lnTo>
                  <a:lnTo>
                    <a:pt x="99" y="299"/>
                  </a:lnTo>
                  <a:lnTo>
                    <a:pt x="118" y="307"/>
                  </a:lnTo>
                  <a:lnTo>
                    <a:pt x="139" y="315"/>
                  </a:lnTo>
                  <a:lnTo>
                    <a:pt x="158" y="323"/>
                  </a:lnTo>
                  <a:lnTo>
                    <a:pt x="177" y="332"/>
                  </a:lnTo>
                  <a:lnTo>
                    <a:pt x="198" y="340"/>
                  </a:lnTo>
                  <a:lnTo>
                    <a:pt x="217" y="348"/>
                  </a:lnTo>
                  <a:lnTo>
                    <a:pt x="236" y="357"/>
                  </a:lnTo>
                  <a:lnTo>
                    <a:pt x="257" y="365"/>
                  </a:lnTo>
                  <a:lnTo>
                    <a:pt x="276" y="373"/>
                  </a:lnTo>
                  <a:lnTo>
                    <a:pt x="296" y="382"/>
                  </a:lnTo>
                  <a:lnTo>
                    <a:pt x="316" y="390"/>
                  </a:lnTo>
                  <a:lnTo>
                    <a:pt x="325" y="388"/>
                  </a:lnTo>
                  <a:lnTo>
                    <a:pt x="335" y="385"/>
                  </a:lnTo>
                  <a:lnTo>
                    <a:pt x="344" y="382"/>
                  </a:lnTo>
                  <a:lnTo>
                    <a:pt x="354" y="380"/>
                  </a:lnTo>
                  <a:lnTo>
                    <a:pt x="363" y="378"/>
                  </a:lnTo>
                  <a:lnTo>
                    <a:pt x="373" y="375"/>
                  </a:lnTo>
                  <a:lnTo>
                    <a:pt x="383" y="373"/>
                  </a:lnTo>
                  <a:lnTo>
                    <a:pt x="392" y="371"/>
                  </a:lnTo>
                  <a:lnTo>
                    <a:pt x="399" y="357"/>
                  </a:lnTo>
                  <a:lnTo>
                    <a:pt x="406" y="343"/>
                  </a:lnTo>
                  <a:lnTo>
                    <a:pt x="412" y="330"/>
                  </a:lnTo>
                  <a:lnTo>
                    <a:pt x="419" y="316"/>
                  </a:lnTo>
                  <a:lnTo>
                    <a:pt x="426" y="303"/>
                  </a:lnTo>
                  <a:lnTo>
                    <a:pt x="433" y="289"/>
                  </a:lnTo>
                  <a:lnTo>
                    <a:pt x="438" y="275"/>
                  </a:lnTo>
                  <a:lnTo>
                    <a:pt x="445" y="262"/>
                  </a:lnTo>
                  <a:lnTo>
                    <a:pt x="458" y="243"/>
                  </a:lnTo>
                  <a:lnTo>
                    <a:pt x="470" y="225"/>
                  </a:lnTo>
                  <a:lnTo>
                    <a:pt x="484" y="208"/>
                  </a:lnTo>
                  <a:lnTo>
                    <a:pt x="496" y="190"/>
                  </a:lnTo>
                  <a:lnTo>
                    <a:pt x="509" y="172"/>
                  </a:lnTo>
                  <a:lnTo>
                    <a:pt x="521" y="154"/>
                  </a:lnTo>
                  <a:lnTo>
                    <a:pt x="533" y="137"/>
                  </a:lnTo>
                  <a:lnTo>
                    <a:pt x="545" y="118"/>
                  </a:lnTo>
                  <a:lnTo>
                    <a:pt x="533" y="106"/>
                  </a:lnTo>
                  <a:lnTo>
                    <a:pt x="521" y="93"/>
                  </a:lnTo>
                  <a:lnTo>
                    <a:pt x="509" y="82"/>
                  </a:lnTo>
                  <a:lnTo>
                    <a:pt x="496" y="70"/>
                  </a:lnTo>
                  <a:lnTo>
                    <a:pt x="484" y="57"/>
                  </a:lnTo>
                  <a:lnTo>
                    <a:pt x="470" y="46"/>
                  </a:lnTo>
                  <a:lnTo>
                    <a:pt x="458" y="33"/>
                  </a:lnTo>
                  <a:lnTo>
                    <a:pt x="445" y="21"/>
                  </a:lnTo>
                  <a:lnTo>
                    <a:pt x="370" y="12"/>
                  </a:lnTo>
                  <a:lnTo>
                    <a:pt x="304" y="6"/>
                  </a:lnTo>
                  <a:lnTo>
                    <a:pt x="248" y="1"/>
                  </a:lnTo>
                  <a:lnTo>
                    <a:pt x="198" y="0"/>
                  </a:lnTo>
                  <a:lnTo>
                    <a:pt x="156" y="1"/>
                  </a:lnTo>
                  <a:lnTo>
                    <a:pt x="120" y="6"/>
                  </a:lnTo>
                  <a:lnTo>
                    <a:pt x="91" y="13"/>
                  </a:lnTo>
                  <a:lnTo>
                    <a:pt x="68" y="24"/>
                  </a:lnTo>
                  <a:lnTo>
                    <a:pt x="49" y="38"/>
                  </a:lnTo>
                  <a:lnTo>
                    <a:pt x="34" y="56"/>
                  </a:lnTo>
                  <a:lnTo>
                    <a:pt x="23" y="79"/>
                  </a:lnTo>
                  <a:lnTo>
                    <a:pt x="15" y="105"/>
                  </a:lnTo>
                  <a:lnTo>
                    <a:pt x="9" y="135"/>
                  </a:lnTo>
                  <a:lnTo>
                    <a:pt x="5" y="172"/>
                  </a:lnTo>
                  <a:lnTo>
                    <a:pt x="2" y="212"/>
                  </a:lnTo>
                  <a:lnTo>
                    <a:pt x="0" y="257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3" name="Freeform 61"/>
            <p:cNvSpPr>
              <a:spLocks/>
            </p:cNvSpPr>
            <p:nvPr/>
          </p:nvSpPr>
          <p:spPr bwMode="auto">
            <a:xfrm>
              <a:off x="7499350" y="1781175"/>
              <a:ext cx="285750" cy="201612"/>
            </a:xfrm>
            <a:custGeom>
              <a:avLst/>
              <a:gdLst/>
              <a:ahLst/>
              <a:cxnLst>
                <a:cxn ang="0">
                  <a:pos x="19" y="258"/>
                </a:cxn>
                <a:cxn ang="0">
                  <a:pos x="58" y="275"/>
                </a:cxn>
                <a:cxn ang="0">
                  <a:pos x="96" y="291"/>
                </a:cxn>
                <a:cxn ang="0">
                  <a:pos x="135" y="308"/>
                </a:cxn>
                <a:cxn ang="0">
                  <a:pos x="175" y="324"/>
                </a:cxn>
                <a:cxn ang="0">
                  <a:pos x="213" y="340"/>
                </a:cxn>
                <a:cxn ang="0">
                  <a:pos x="252" y="357"/>
                </a:cxn>
                <a:cxn ang="0">
                  <a:pos x="290" y="373"/>
                </a:cxn>
                <a:cxn ang="0">
                  <a:pos x="319" y="379"/>
                </a:cxn>
                <a:cxn ang="0">
                  <a:pos x="338" y="373"/>
                </a:cxn>
                <a:cxn ang="0">
                  <a:pos x="357" y="369"/>
                </a:cxn>
                <a:cxn ang="0">
                  <a:pos x="377" y="364"/>
                </a:cxn>
                <a:cxn ang="0">
                  <a:pos x="393" y="348"/>
                </a:cxn>
                <a:cxn ang="0">
                  <a:pos x="406" y="321"/>
                </a:cxn>
                <a:cxn ang="0">
                  <a:pos x="420" y="294"/>
                </a:cxn>
                <a:cxn ang="0">
                  <a:pos x="432" y="266"/>
                </a:cxn>
                <a:cxn ang="0">
                  <a:pos x="452" y="234"/>
                </a:cxn>
                <a:cxn ang="0">
                  <a:pos x="478" y="199"/>
                </a:cxn>
                <a:cxn ang="0">
                  <a:pos x="503" y="163"/>
                </a:cxn>
                <a:cxn ang="0">
                  <a:pos x="527" y="128"/>
                </a:cxn>
                <a:cxn ang="0">
                  <a:pos x="527" y="97"/>
                </a:cxn>
                <a:cxn ang="0">
                  <a:pos x="503" y="73"/>
                </a:cxn>
                <a:cxn ang="0">
                  <a:pos x="478" y="49"/>
                </a:cxn>
                <a:cxn ang="0">
                  <a:pos x="452" y="25"/>
                </a:cxn>
                <a:cxn ang="0">
                  <a:pos x="364" y="7"/>
                </a:cxn>
                <a:cxn ang="0">
                  <a:pos x="243" y="0"/>
                </a:cxn>
                <a:cxn ang="0">
                  <a:pos x="153" y="4"/>
                </a:cxn>
                <a:cxn ang="0">
                  <a:pos x="89" y="17"/>
                </a:cxn>
                <a:cxn ang="0">
                  <a:pos x="48" y="44"/>
                </a:cxn>
                <a:cxn ang="0">
                  <a:pos x="23" y="83"/>
                </a:cxn>
                <a:cxn ang="0">
                  <a:pos x="10" y="138"/>
                </a:cxn>
                <a:cxn ang="0">
                  <a:pos x="2" y="208"/>
                </a:cxn>
              </a:cxnLst>
              <a:rect l="0" t="0" r="r" b="b"/>
              <a:pathLst>
                <a:path w="539" h="381">
                  <a:moveTo>
                    <a:pt x="0" y="250"/>
                  </a:moveTo>
                  <a:lnTo>
                    <a:pt x="19" y="258"/>
                  </a:lnTo>
                  <a:lnTo>
                    <a:pt x="38" y="267"/>
                  </a:lnTo>
                  <a:lnTo>
                    <a:pt x="58" y="275"/>
                  </a:lnTo>
                  <a:lnTo>
                    <a:pt x="77" y="283"/>
                  </a:lnTo>
                  <a:lnTo>
                    <a:pt x="96" y="291"/>
                  </a:lnTo>
                  <a:lnTo>
                    <a:pt x="116" y="300"/>
                  </a:lnTo>
                  <a:lnTo>
                    <a:pt x="135" y="308"/>
                  </a:lnTo>
                  <a:lnTo>
                    <a:pt x="155" y="316"/>
                  </a:lnTo>
                  <a:lnTo>
                    <a:pt x="175" y="324"/>
                  </a:lnTo>
                  <a:lnTo>
                    <a:pt x="194" y="332"/>
                  </a:lnTo>
                  <a:lnTo>
                    <a:pt x="213" y="340"/>
                  </a:lnTo>
                  <a:lnTo>
                    <a:pt x="233" y="348"/>
                  </a:lnTo>
                  <a:lnTo>
                    <a:pt x="252" y="357"/>
                  </a:lnTo>
                  <a:lnTo>
                    <a:pt x="271" y="365"/>
                  </a:lnTo>
                  <a:lnTo>
                    <a:pt x="290" y="373"/>
                  </a:lnTo>
                  <a:lnTo>
                    <a:pt x="310" y="381"/>
                  </a:lnTo>
                  <a:lnTo>
                    <a:pt x="319" y="379"/>
                  </a:lnTo>
                  <a:lnTo>
                    <a:pt x="329" y="376"/>
                  </a:lnTo>
                  <a:lnTo>
                    <a:pt x="338" y="373"/>
                  </a:lnTo>
                  <a:lnTo>
                    <a:pt x="348" y="371"/>
                  </a:lnTo>
                  <a:lnTo>
                    <a:pt x="357" y="369"/>
                  </a:lnTo>
                  <a:lnTo>
                    <a:pt x="367" y="366"/>
                  </a:lnTo>
                  <a:lnTo>
                    <a:pt x="377" y="364"/>
                  </a:lnTo>
                  <a:lnTo>
                    <a:pt x="386" y="362"/>
                  </a:lnTo>
                  <a:lnTo>
                    <a:pt x="393" y="348"/>
                  </a:lnTo>
                  <a:lnTo>
                    <a:pt x="400" y="334"/>
                  </a:lnTo>
                  <a:lnTo>
                    <a:pt x="406" y="321"/>
                  </a:lnTo>
                  <a:lnTo>
                    <a:pt x="413" y="307"/>
                  </a:lnTo>
                  <a:lnTo>
                    <a:pt x="420" y="294"/>
                  </a:lnTo>
                  <a:lnTo>
                    <a:pt x="427" y="280"/>
                  </a:lnTo>
                  <a:lnTo>
                    <a:pt x="432" y="266"/>
                  </a:lnTo>
                  <a:lnTo>
                    <a:pt x="439" y="253"/>
                  </a:lnTo>
                  <a:lnTo>
                    <a:pt x="452" y="234"/>
                  </a:lnTo>
                  <a:lnTo>
                    <a:pt x="464" y="216"/>
                  </a:lnTo>
                  <a:lnTo>
                    <a:pt x="478" y="199"/>
                  </a:lnTo>
                  <a:lnTo>
                    <a:pt x="490" y="181"/>
                  </a:lnTo>
                  <a:lnTo>
                    <a:pt x="503" y="163"/>
                  </a:lnTo>
                  <a:lnTo>
                    <a:pt x="515" y="145"/>
                  </a:lnTo>
                  <a:lnTo>
                    <a:pt x="527" y="128"/>
                  </a:lnTo>
                  <a:lnTo>
                    <a:pt x="539" y="109"/>
                  </a:lnTo>
                  <a:lnTo>
                    <a:pt x="527" y="97"/>
                  </a:lnTo>
                  <a:lnTo>
                    <a:pt x="515" y="86"/>
                  </a:lnTo>
                  <a:lnTo>
                    <a:pt x="503" y="73"/>
                  </a:lnTo>
                  <a:lnTo>
                    <a:pt x="490" y="62"/>
                  </a:lnTo>
                  <a:lnTo>
                    <a:pt x="478" y="49"/>
                  </a:lnTo>
                  <a:lnTo>
                    <a:pt x="464" y="38"/>
                  </a:lnTo>
                  <a:lnTo>
                    <a:pt x="452" y="25"/>
                  </a:lnTo>
                  <a:lnTo>
                    <a:pt x="439" y="14"/>
                  </a:lnTo>
                  <a:lnTo>
                    <a:pt x="364" y="7"/>
                  </a:lnTo>
                  <a:lnTo>
                    <a:pt x="300" y="3"/>
                  </a:lnTo>
                  <a:lnTo>
                    <a:pt x="243" y="0"/>
                  </a:lnTo>
                  <a:lnTo>
                    <a:pt x="194" y="2"/>
                  </a:lnTo>
                  <a:lnTo>
                    <a:pt x="153" y="4"/>
                  </a:lnTo>
                  <a:lnTo>
                    <a:pt x="119" y="9"/>
                  </a:lnTo>
                  <a:lnTo>
                    <a:pt x="89" y="17"/>
                  </a:lnTo>
                  <a:lnTo>
                    <a:pt x="67" y="29"/>
                  </a:lnTo>
                  <a:lnTo>
                    <a:pt x="48" y="44"/>
                  </a:lnTo>
                  <a:lnTo>
                    <a:pt x="34" y="62"/>
                  </a:lnTo>
                  <a:lnTo>
                    <a:pt x="23" y="83"/>
                  </a:lnTo>
                  <a:lnTo>
                    <a:pt x="16" y="108"/>
                  </a:lnTo>
                  <a:lnTo>
                    <a:pt x="10" y="138"/>
                  </a:lnTo>
                  <a:lnTo>
                    <a:pt x="5" y="171"/>
                  </a:lnTo>
                  <a:lnTo>
                    <a:pt x="2" y="208"/>
                  </a:lnTo>
                  <a:lnTo>
                    <a:pt x="0" y="25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4" name="Freeform 62"/>
            <p:cNvSpPr>
              <a:spLocks/>
            </p:cNvSpPr>
            <p:nvPr/>
          </p:nvSpPr>
          <p:spPr bwMode="auto">
            <a:xfrm>
              <a:off x="7502525" y="1785938"/>
              <a:ext cx="282575" cy="196850"/>
            </a:xfrm>
            <a:custGeom>
              <a:avLst/>
              <a:gdLst/>
              <a:ahLst/>
              <a:cxnLst>
                <a:cxn ang="0">
                  <a:pos x="20" y="253"/>
                </a:cxn>
                <a:cxn ang="0">
                  <a:pos x="57" y="269"/>
                </a:cxn>
                <a:cxn ang="0">
                  <a:pos x="96" y="285"/>
                </a:cxn>
                <a:cxn ang="0">
                  <a:pos x="133" y="300"/>
                </a:cxn>
                <a:cxn ang="0">
                  <a:pos x="172" y="316"/>
                </a:cxn>
                <a:cxn ang="0">
                  <a:pos x="209" y="332"/>
                </a:cxn>
                <a:cxn ang="0">
                  <a:pos x="248" y="348"/>
                </a:cxn>
                <a:cxn ang="0">
                  <a:pos x="285" y="364"/>
                </a:cxn>
                <a:cxn ang="0">
                  <a:pos x="314" y="370"/>
                </a:cxn>
                <a:cxn ang="0">
                  <a:pos x="333" y="364"/>
                </a:cxn>
                <a:cxn ang="0">
                  <a:pos x="352" y="360"/>
                </a:cxn>
                <a:cxn ang="0">
                  <a:pos x="372" y="355"/>
                </a:cxn>
                <a:cxn ang="0">
                  <a:pos x="388" y="339"/>
                </a:cxn>
                <a:cxn ang="0">
                  <a:pos x="401" y="312"/>
                </a:cxn>
                <a:cxn ang="0">
                  <a:pos x="415" y="285"/>
                </a:cxn>
                <a:cxn ang="0">
                  <a:pos x="427" y="257"/>
                </a:cxn>
                <a:cxn ang="0">
                  <a:pos x="447" y="225"/>
                </a:cxn>
                <a:cxn ang="0">
                  <a:pos x="473" y="190"/>
                </a:cxn>
                <a:cxn ang="0">
                  <a:pos x="498" y="154"/>
                </a:cxn>
                <a:cxn ang="0">
                  <a:pos x="522" y="119"/>
                </a:cxn>
                <a:cxn ang="0">
                  <a:pos x="522" y="89"/>
                </a:cxn>
                <a:cxn ang="0">
                  <a:pos x="498" y="65"/>
                </a:cxn>
                <a:cxn ang="0">
                  <a:pos x="473" y="43"/>
                </a:cxn>
                <a:cxn ang="0">
                  <a:pos x="447" y="19"/>
                </a:cxn>
                <a:cxn ang="0">
                  <a:pos x="360" y="3"/>
                </a:cxn>
                <a:cxn ang="0">
                  <a:pos x="240" y="0"/>
                </a:cxn>
                <a:cxn ang="0">
                  <a:pos x="151" y="6"/>
                </a:cxn>
                <a:cxn ang="0">
                  <a:pos x="89" y="22"/>
                </a:cxn>
                <a:cxn ang="0">
                  <a:pos x="49" y="49"/>
                </a:cxn>
                <a:cxn ang="0">
                  <a:pos x="25" y="88"/>
                </a:cxn>
                <a:cxn ang="0">
                  <a:pos x="12" y="140"/>
                </a:cxn>
                <a:cxn ang="0">
                  <a:pos x="4" y="206"/>
                </a:cxn>
              </a:cxnLst>
              <a:rect l="0" t="0" r="r" b="b"/>
              <a:pathLst>
                <a:path w="534" h="372">
                  <a:moveTo>
                    <a:pt x="0" y="245"/>
                  </a:moveTo>
                  <a:lnTo>
                    <a:pt x="20" y="253"/>
                  </a:lnTo>
                  <a:lnTo>
                    <a:pt x="38" y="261"/>
                  </a:lnTo>
                  <a:lnTo>
                    <a:pt x="57" y="269"/>
                  </a:lnTo>
                  <a:lnTo>
                    <a:pt x="76" y="277"/>
                  </a:lnTo>
                  <a:lnTo>
                    <a:pt x="96" y="285"/>
                  </a:lnTo>
                  <a:lnTo>
                    <a:pt x="114" y="292"/>
                  </a:lnTo>
                  <a:lnTo>
                    <a:pt x="133" y="300"/>
                  </a:lnTo>
                  <a:lnTo>
                    <a:pt x="153" y="308"/>
                  </a:lnTo>
                  <a:lnTo>
                    <a:pt x="172" y="316"/>
                  </a:lnTo>
                  <a:lnTo>
                    <a:pt x="191" y="324"/>
                  </a:lnTo>
                  <a:lnTo>
                    <a:pt x="209" y="332"/>
                  </a:lnTo>
                  <a:lnTo>
                    <a:pt x="229" y="340"/>
                  </a:lnTo>
                  <a:lnTo>
                    <a:pt x="248" y="348"/>
                  </a:lnTo>
                  <a:lnTo>
                    <a:pt x="267" y="356"/>
                  </a:lnTo>
                  <a:lnTo>
                    <a:pt x="285" y="364"/>
                  </a:lnTo>
                  <a:lnTo>
                    <a:pt x="305" y="372"/>
                  </a:lnTo>
                  <a:lnTo>
                    <a:pt x="314" y="370"/>
                  </a:lnTo>
                  <a:lnTo>
                    <a:pt x="324" y="367"/>
                  </a:lnTo>
                  <a:lnTo>
                    <a:pt x="333" y="364"/>
                  </a:lnTo>
                  <a:lnTo>
                    <a:pt x="343" y="362"/>
                  </a:lnTo>
                  <a:lnTo>
                    <a:pt x="352" y="360"/>
                  </a:lnTo>
                  <a:lnTo>
                    <a:pt x="362" y="357"/>
                  </a:lnTo>
                  <a:lnTo>
                    <a:pt x="372" y="355"/>
                  </a:lnTo>
                  <a:lnTo>
                    <a:pt x="381" y="353"/>
                  </a:lnTo>
                  <a:lnTo>
                    <a:pt x="388" y="339"/>
                  </a:lnTo>
                  <a:lnTo>
                    <a:pt x="395" y="325"/>
                  </a:lnTo>
                  <a:lnTo>
                    <a:pt x="401" y="312"/>
                  </a:lnTo>
                  <a:lnTo>
                    <a:pt x="408" y="298"/>
                  </a:lnTo>
                  <a:lnTo>
                    <a:pt x="415" y="285"/>
                  </a:lnTo>
                  <a:lnTo>
                    <a:pt x="422" y="271"/>
                  </a:lnTo>
                  <a:lnTo>
                    <a:pt x="427" y="257"/>
                  </a:lnTo>
                  <a:lnTo>
                    <a:pt x="434" y="244"/>
                  </a:lnTo>
                  <a:lnTo>
                    <a:pt x="447" y="225"/>
                  </a:lnTo>
                  <a:lnTo>
                    <a:pt x="459" y="207"/>
                  </a:lnTo>
                  <a:lnTo>
                    <a:pt x="473" y="190"/>
                  </a:lnTo>
                  <a:lnTo>
                    <a:pt x="485" y="172"/>
                  </a:lnTo>
                  <a:lnTo>
                    <a:pt x="498" y="154"/>
                  </a:lnTo>
                  <a:lnTo>
                    <a:pt x="510" y="136"/>
                  </a:lnTo>
                  <a:lnTo>
                    <a:pt x="522" y="119"/>
                  </a:lnTo>
                  <a:lnTo>
                    <a:pt x="534" y="100"/>
                  </a:lnTo>
                  <a:lnTo>
                    <a:pt x="522" y="89"/>
                  </a:lnTo>
                  <a:lnTo>
                    <a:pt x="510" y="78"/>
                  </a:lnTo>
                  <a:lnTo>
                    <a:pt x="498" y="65"/>
                  </a:lnTo>
                  <a:lnTo>
                    <a:pt x="485" y="54"/>
                  </a:lnTo>
                  <a:lnTo>
                    <a:pt x="473" y="43"/>
                  </a:lnTo>
                  <a:lnTo>
                    <a:pt x="459" y="30"/>
                  </a:lnTo>
                  <a:lnTo>
                    <a:pt x="447" y="19"/>
                  </a:lnTo>
                  <a:lnTo>
                    <a:pt x="434" y="7"/>
                  </a:lnTo>
                  <a:lnTo>
                    <a:pt x="360" y="3"/>
                  </a:lnTo>
                  <a:lnTo>
                    <a:pt x="296" y="0"/>
                  </a:lnTo>
                  <a:lnTo>
                    <a:pt x="240" y="0"/>
                  </a:lnTo>
                  <a:lnTo>
                    <a:pt x="192" y="2"/>
                  </a:lnTo>
                  <a:lnTo>
                    <a:pt x="151" y="6"/>
                  </a:lnTo>
                  <a:lnTo>
                    <a:pt x="117" y="13"/>
                  </a:lnTo>
                  <a:lnTo>
                    <a:pt x="89" y="22"/>
                  </a:lnTo>
                  <a:lnTo>
                    <a:pt x="67" y="33"/>
                  </a:lnTo>
                  <a:lnTo>
                    <a:pt x="49" y="49"/>
                  </a:lnTo>
                  <a:lnTo>
                    <a:pt x="36" y="66"/>
                  </a:lnTo>
                  <a:lnTo>
                    <a:pt x="25" y="88"/>
                  </a:lnTo>
                  <a:lnTo>
                    <a:pt x="17" y="112"/>
                  </a:lnTo>
                  <a:lnTo>
                    <a:pt x="12" y="140"/>
                  </a:lnTo>
                  <a:lnTo>
                    <a:pt x="7" y="171"/>
                  </a:lnTo>
                  <a:lnTo>
                    <a:pt x="4" y="206"/>
                  </a:lnTo>
                  <a:lnTo>
                    <a:pt x="0" y="245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5" name="Freeform 63"/>
            <p:cNvSpPr>
              <a:spLocks/>
            </p:cNvSpPr>
            <p:nvPr/>
          </p:nvSpPr>
          <p:spPr bwMode="auto">
            <a:xfrm>
              <a:off x="7505700" y="1789113"/>
              <a:ext cx="279400" cy="193675"/>
            </a:xfrm>
            <a:custGeom>
              <a:avLst/>
              <a:gdLst/>
              <a:ahLst/>
              <a:cxnLst>
                <a:cxn ang="0">
                  <a:pos x="18" y="249"/>
                </a:cxn>
                <a:cxn ang="0">
                  <a:pos x="56" y="264"/>
                </a:cxn>
                <a:cxn ang="0">
                  <a:pos x="93" y="280"/>
                </a:cxn>
                <a:cxn ang="0">
                  <a:pos x="131" y="295"/>
                </a:cxn>
                <a:cxn ang="0">
                  <a:pos x="168" y="310"/>
                </a:cxn>
                <a:cxn ang="0">
                  <a:pos x="206" y="326"/>
                </a:cxn>
                <a:cxn ang="0">
                  <a:pos x="243" y="341"/>
                </a:cxn>
                <a:cxn ang="0">
                  <a:pos x="281" y="357"/>
                </a:cxn>
                <a:cxn ang="0">
                  <a:pos x="308" y="363"/>
                </a:cxn>
                <a:cxn ang="0">
                  <a:pos x="327" y="357"/>
                </a:cxn>
                <a:cxn ang="0">
                  <a:pos x="346" y="353"/>
                </a:cxn>
                <a:cxn ang="0">
                  <a:pos x="366" y="348"/>
                </a:cxn>
                <a:cxn ang="0">
                  <a:pos x="382" y="332"/>
                </a:cxn>
                <a:cxn ang="0">
                  <a:pos x="395" y="305"/>
                </a:cxn>
                <a:cxn ang="0">
                  <a:pos x="409" y="278"/>
                </a:cxn>
                <a:cxn ang="0">
                  <a:pos x="421" y="250"/>
                </a:cxn>
                <a:cxn ang="0">
                  <a:pos x="441" y="218"/>
                </a:cxn>
                <a:cxn ang="0">
                  <a:pos x="467" y="183"/>
                </a:cxn>
                <a:cxn ang="0">
                  <a:pos x="492" y="147"/>
                </a:cxn>
                <a:cxn ang="0">
                  <a:pos x="516" y="112"/>
                </a:cxn>
                <a:cxn ang="0">
                  <a:pos x="516" y="82"/>
                </a:cxn>
                <a:cxn ang="0">
                  <a:pos x="492" y="59"/>
                </a:cxn>
                <a:cxn ang="0">
                  <a:pos x="467" y="37"/>
                </a:cxn>
                <a:cxn ang="0">
                  <a:pos x="441" y="14"/>
                </a:cxn>
                <a:cxn ang="0">
                  <a:pos x="354" y="0"/>
                </a:cxn>
                <a:cxn ang="0">
                  <a:pos x="235" y="1"/>
                </a:cxn>
                <a:cxn ang="0">
                  <a:pos x="149" y="11"/>
                </a:cxn>
                <a:cxn ang="0">
                  <a:pos x="87" y="29"/>
                </a:cxn>
                <a:cxn ang="0">
                  <a:pos x="49" y="57"/>
                </a:cxn>
                <a:cxn ang="0">
                  <a:pos x="25" y="95"/>
                </a:cxn>
                <a:cxn ang="0">
                  <a:pos x="12" y="145"/>
                </a:cxn>
                <a:cxn ang="0">
                  <a:pos x="3" y="206"/>
                </a:cxn>
              </a:cxnLst>
              <a:rect l="0" t="0" r="r" b="b"/>
              <a:pathLst>
                <a:path w="528" h="365">
                  <a:moveTo>
                    <a:pt x="0" y="241"/>
                  </a:moveTo>
                  <a:lnTo>
                    <a:pt x="18" y="249"/>
                  </a:lnTo>
                  <a:lnTo>
                    <a:pt x="37" y="257"/>
                  </a:lnTo>
                  <a:lnTo>
                    <a:pt x="56" y="264"/>
                  </a:lnTo>
                  <a:lnTo>
                    <a:pt x="75" y="272"/>
                  </a:lnTo>
                  <a:lnTo>
                    <a:pt x="93" y="280"/>
                  </a:lnTo>
                  <a:lnTo>
                    <a:pt x="112" y="288"/>
                  </a:lnTo>
                  <a:lnTo>
                    <a:pt x="131" y="295"/>
                  </a:lnTo>
                  <a:lnTo>
                    <a:pt x="150" y="303"/>
                  </a:lnTo>
                  <a:lnTo>
                    <a:pt x="168" y="310"/>
                  </a:lnTo>
                  <a:lnTo>
                    <a:pt x="186" y="318"/>
                  </a:lnTo>
                  <a:lnTo>
                    <a:pt x="206" y="326"/>
                  </a:lnTo>
                  <a:lnTo>
                    <a:pt x="224" y="333"/>
                  </a:lnTo>
                  <a:lnTo>
                    <a:pt x="243" y="341"/>
                  </a:lnTo>
                  <a:lnTo>
                    <a:pt x="261" y="349"/>
                  </a:lnTo>
                  <a:lnTo>
                    <a:pt x="281" y="357"/>
                  </a:lnTo>
                  <a:lnTo>
                    <a:pt x="299" y="365"/>
                  </a:lnTo>
                  <a:lnTo>
                    <a:pt x="308" y="363"/>
                  </a:lnTo>
                  <a:lnTo>
                    <a:pt x="318" y="360"/>
                  </a:lnTo>
                  <a:lnTo>
                    <a:pt x="327" y="357"/>
                  </a:lnTo>
                  <a:lnTo>
                    <a:pt x="337" y="355"/>
                  </a:lnTo>
                  <a:lnTo>
                    <a:pt x="346" y="353"/>
                  </a:lnTo>
                  <a:lnTo>
                    <a:pt x="356" y="350"/>
                  </a:lnTo>
                  <a:lnTo>
                    <a:pt x="366" y="348"/>
                  </a:lnTo>
                  <a:lnTo>
                    <a:pt x="375" y="346"/>
                  </a:lnTo>
                  <a:lnTo>
                    <a:pt x="382" y="332"/>
                  </a:lnTo>
                  <a:lnTo>
                    <a:pt x="389" y="318"/>
                  </a:lnTo>
                  <a:lnTo>
                    <a:pt x="395" y="305"/>
                  </a:lnTo>
                  <a:lnTo>
                    <a:pt x="402" y="291"/>
                  </a:lnTo>
                  <a:lnTo>
                    <a:pt x="409" y="278"/>
                  </a:lnTo>
                  <a:lnTo>
                    <a:pt x="416" y="264"/>
                  </a:lnTo>
                  <a:lnTo>
                    <a:pt x="421" y="250"/>
                  </a:lnTo>
                  <a:lnTo>
                    <a:pt x="428" y="237"/>
                  </a:lnTo>
                  <a:lnTo>
                    <a:pt x="441" y="218"/>
                  </a:lnTo>
                  <a:lnTo>
                    <a:pt x="453" y="200"/>
                  </a:lnTo>
                  <a:lnTo>
                    <a:pt x="467" y="183"/>
                  </a:lnTo>
                  <a:lnTo>
                    <a:pt x="479" y="165"/>
                  </a:lnTo>
                  <a:lnTo>
                    <a:pt x="492" y="147"/>
                  </a:lnTo>
                  <a:lnTo>
                    <a:pt x="504" y="129"/>
                  </a:lnTo>
                  <a:lnTo>
                    <a:pt x="516" y="112"/>
                  </a:lnTo>
                  <a:lnTo>
                    <a:pt x="528" y="93"/>
                  </a:lnTo>
                  <a:lnTo>
                    <a:pt x="516" y="82"/>
                  </a:lnTo>
                  <a:lnTo>
                    <a:pt x="504" y="71"/>
                  </a:lnTo>
                  <a:lnTo>
                    <a:pt x="492" y="59"/>
                  </a:lnTo>
                  <a:lnTo>
                    <a:pt x="479" y="48"/>
                  </a:lnTo>
                  <a:lnTo>
                    <a:pt x="467" y="37"/>
                  </a:lnTo>
                  <a:lnTo>
                    <a:pt x="453" y="25"/>
                  </a:lnTo>
                  <a:lnTo>
                    <a:pt x="441" y="14"/>
                  </a:lnTo>
                  <a:lnTo>
                    <a:pt x="428" y="3"/>
                  </a:lnTo>
                  <a:lnTo>
                    <a:pt x="354" y="0"/>
                  </a:lnTo>
                  <a:lnTo>
                    <a:pt x="291" y="0"/>
                  </a:lnTo>
                  <a:lnTo>
                    <a:pt x="235" y="1"/>
                  </a:lnTo>
                  <a:lnTo>
                    <a:pt x="189" y="5"/>
                  </a:lnTo>
                  <a:lnTo>
                    <a:pt x="149" y="11"/>
                  </a:lnTo>
                  <a:lnTo>
                    <a:pt x="115" y="18"/>
                  </a:lnTo>
                  <a:lnTo>
                    <a:pt x="87" y="29"/>
                  </a:lnTo>
                  <a:lnTo>
                    <a:pt x="66" y="41"/>
                  </a:lnTo>
                  <a:lnTo>
                    <a:pt x="49" y="57"/>
                  </a:lnTo>
                  <a:lnTo>
                    <a:pt x="35" y="74"/>
                  </a:lnTo>
                  <a:lnTo>
                    <a:pt x="25" y="95"/>
                  </a:lnTo>
                  <a:lnTo>
                    <a:pt x="18" y="118"/>
                  </a:lnTo>
                  <a:lnTo>
                    <a:pt x="12" y="145"/>
                  </a:lnTo>
                  <a:lnTo>
                    <a:pt x="8" y="173"/>
                  </a:lnTo>
                  <a:lnTo>
                    <a:pt x="3" y="206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6" name="Freeform 64"/>
            <p:cNvSpPr>
              <a:spLocks/>
            </p:cNvSpPr>
            <p:nvPr/>
          </p:nvSpPr>
          <p:spPr bwMode="auto">
            <a:xfrm>
              <a:off x="7508875" y="1792288"/>
              <a:ext cx="276225" cy="190500"/>
            </a:xfrm>
            <a:custGeom>
              <a:avLst/>
              <a:gdLst/>
              <a:ahLst/>
              <a:cxnLst>
                <a:cxn ang="0">
                  <a:pos x="18" y="246"/>
                </a:cxn>
                <a:cxn ang="0">
                  <a:pos x="54" y="261"/>
                </a:cxn>
                <a:cxn ang="0">
                  <a:pos x="92" y="277"/>
                </a:cxn>
                <a:cxn ang="0">
                  <a:pos x="128" y="292"/>
                </a:cxn>
                <a:cxn ang="0">
                  <a:pos x="164" y="307"/>
                </a:cxn>
                <a:cxn ang="0">
                  <a:pos x="201" y="321"/>
                </a:cxn>
                <a:cxn ang="0">
                  <a:pos x="238" y="337"/>
                </a:cxn>
                <a:cxn ang="0">
                  <a:pos x="275" y="352"/>
                </a:cxn>
                <a:cxn ang="0">
                  <a:pos x="302" y="358"/>
                </a:cxn>
                <a:cxn ang="0">
                  <a:pos x="321" y="352"/>
                </a:cxn>
                <a:cxn ang="0">
                  <a:pos x="340" y="348"/>
                </a:cxn>
                <a:cxn ang="0">
                  <a:pos x="360" y="343"/>
                </a:cxn>
                <a:cxn ang="0">
                  <a:pos x="376" y="327"/>
                </a:cxn>
                <a:cxn ang="0">
                  <a:pos x="389" y="300"/>
                </a:cxn>
                <a:cxn ang="0">
                  <a:pos x="403" y="273"/>
                </a:cxn>
                <a:cxn ang="0">
                  <a:pos x="415" y="245"/>
                </a:cxn>
                <a:cxn ang="0">
                  <a:pos x="435" y="213"/>
                </a:cxn>
                <a:cxn ang="0">
                  <a:pos x="461" y="178"/>
                </a:cxn>
                <a:cxn ang="0">
                  <a:pos x="486" y="142"/>
                </a:cxn>
                <a:cxn ang="0">
                  <a:pos x="510" y="107"/>
                </a:cxn>
                <a:cxn ang="0">
                  <a:pos x="510" y="77"/>
                </a:cxn>
                <a:cxn ang="0">
                  <a:pos x="486" y="56"/>
                </a:cxn>
                <a:cxn ang="0">
                  <a:pos x="461" y="33"/>
                </a:cxn>
                <a:cxn ang="0">
                  <a:pos x="435" y="11"/>
                </a:cxn>
                <a:cxn ang="0">
                  <a:pos x="350" y="0"/>
                </a:cxn>
                <a:cxn ang="0">
                  <a:pos x="231" y="6"/>
                </a:cxn>
                <a:cxn ang="0">
                  <a:pos x="145" y="18"/>
                </a:cxn>
                <a:cxn ang="0">
                  <a:pos x="86" y="37"/>
                </a:cxn>
                <a:cxn ang="0">
                  <a:pos x="49" y="67"/>
                </a:cxn>
                <a:cxn ang="0">
                  <a:pos x="26" y="103"/>
                </a:cxn>
                <a:cxn ang="0">
                  <a:pos x="13" y="150"/>
                </a:cxn>
                <a:cxn ang="0">
                  <a:pos x="4" y="207"/>
                </a:cxn>
              </a:cxnLst>
              <a:rect l="0" t="0" r="r" b="b"/>
              <a:pathLst>
                <a:path w="522" h="360">
                  <a:moveTo>
                    <a:pt x="0" y="238"/>
                  </a:moveTo>
                  <a:lnTo>
                    <a:pt x="18" y="246"/>
                  </a:lnTo>
                  <a:lnTo>
                    <a:pt x="36" y="253"/>
                  </a:lnTo>
                  <a:lnTo>
                    <a:pt x="54" y="261"/>
                  </a:lnTo>
                  <a:lnTo>
                    <a:pt x="74" y="269"/>
                  </a:lnTo>
                  <a:lnTo>
                    <a:pt x="92" y="277"/>
                  </a:lnTo>
                  <a:lnTo>
                    <a:pt x="110" y="284"/>
                  </a:lnTo>
                  <a:lnTo>
                    <a:pt x="128" y="292"/>
                  </a:lnTo>
                  <a:lnTo>
                    <a:pt x="146" y="299"/>
                  </a:lnTo>
                  <a:lnTo>
                    <a:pt x="164" y="307"/>
                  </a:lnTo>
                  <a:lnTo>
                    <a:pt x="183" y="315"/>
                  </a:lnTo>
                  <a:lnTo>
                    <a:pt x="201" y="321"/>
                  </a:lnTo>
                  <a:lnTo>
                    <a:pt x="220" y="329"/>
                  </a:lnTo>
                  <a:lnTo>
                    <a:pt x="238" y="337"/>
                  </a:lnTo>
                  <a:lnTo>
                    <a:pt x="256" y="345"/>
                  </a:lnTo>
                  <a:lnTo>
                    <a:pt x="275" y="352"/>
                  </a:lnTo>
                  <a:lnTo>
                    <a:pt x="293" y="360"/>
                  </a:lnTo>
                  <a:lnTo>
                    <a:pt x="302" y="358"/>
                  </a:lnTo>
                  <a:lnTo>
                    <a:pt x="312" y="355"/>
                  </a:lnTo>
                  <a:lnTo>
                    <a:pt x="321" y="352"/>
                  </a:lnTo>
                  <a:lnTo>
                    <a:pt x="331" y="350"/>
                  </a:lnTo>
                  <a:lnTo>
                    <a:pt x="340" y="348"/>
                  </a:lnTo>
                  <a:lnTo>
                    <a:pt x="350" y="345"/>
                  </a:lnTo>
                  <a:lnTo>
                    <a:pt x="360" y="343"/>
                  </a:lnTo>
                  <a:lnTo>
                    <a:pt x="369" y="341"/>
                  </a:lnTo>
                  <a:lnTo>
                    <a:pt x="376" y="327"/>
                  </a:lnTo>
                  <a:lnTo>
                    <a:pt x="383" y="313"/>
                  </a:lnTo>
                  <a:lnTo>
                    <a:pt x="389" y="300"/>
                  </a:lnTo>
                  <a:lnTo>
                    <a:pt x="396" y="286"/>
                  </a:lnTo>
                  <a:lnTo>
                    <a:pt x="403" y="273"/>
                  </a:lnTo>
                  <a:lnTo>
                    <a:pt x="410" y="259"/>
                  </a:lnTo>
                  <a:lnTo>
                    <a:pt x="415" y="245"/>
                  </a:lnTo>
                  <a:lnTo>
                    <a:pt x="422" y="232"/>
                  </a:lnTo>
                  <a:lnTo>
                    <a:pt x="435" y="213"/>
                  </a:lnTo>
                  <a:lnTo>
                    <a:pt x="447" y="195"/>
                  </a:lnTo>
                  <a:lnTo>
                    <a:pt x="461" y="178"/>
                  </a:lnTo>
                  <a:lnTo>
                    <a:pt x="473" y="160"/>
                  </a:lnTo>
                  <a:lnTo>
                    <a:pt x="486" y="142"/>
                  </a:lnTo>
                  <a:lnTo>
                    <a:pt x="498" y="124"/>
                  </a:lnTo>
                  <a:lnTo>
                    <a:pt x="510" y="107"/>
                  </a:lnTo>
                  <a:lnTo>
                    <a:pt x="522" y="88"/>
                  </a:lnTo>
                  <a:lnTo>
                    <a:pt x="510" y="77"/>
                  </a:lnTo>
                  <a:lnTo>
                    <a:pt x="498" y="66"/>
                  </a:lnTo>
                  <a:lnTo>
                    <a:pt x="486" y="56"/>
                  </a:lnTo>
                  <a:lnTo>
                    <a:pt x="473" y="44"/>
                  </a:lnTo>
                  <a:lnTo>
                    <a:pt x="461" y="33"/>
                  </a:lnTo>
                  <a:lnTo>
                    <a:pt x="447" y="21"/>
                  </a:lnTo>
                  <a:lnTo>
                    <a:pt x="435" y="11"/>
                  </a:lnTo>
                  <a:lnTo>
                    <a:pt x="422" y="0"/>
                  </a:lnTo>
                  <a:lnTo>
                    <a:pt x="350" y="0"/>
                  </a:lnTo>
                  <a:lnTo>
                    <a:pt x="286" y="1"/>
                  </a:lnTo>
                  <a:lnTo>
                    <a:pt x="231" y="6"/>
                  </a:lnTo>
                  <a:lnTo>
                    <a:pt x="185" y="10"/>
                  </a:lnTo>
                  <a:lnTo>
                    <a:pt x="145" y="18"/>
                  </a:lnTo>
                  <a:lnTo>
                    <a:pt x="113" y="27"/>
                  </a:lnTo>
                  <a:lnTo>
                    <a:pt x="86" y="37"/>
                  </a:lnTo>
                  <a:lnTo>
                    <a:pt x="66" y="51"/>
                  </a:lnTo>
                  <a:lnTo>
                    <a:pt x="49" y="67"/>
                  </a:lnTo>
                  <a:lnTo>
                    <a:pt x="36" y="84"/>
                  </a:lnTo>
                  <a:lnTo>
                    <a:pt x="26" y="103"/>
                  </a:lnTo>
                  <a:lnTo>
                    <a:pt x="19" y="126"/>
                  </a:lnTo>
                  <a:lnTo>
                    <a:pt x="13" y="150"/>
                  </a:lnTo>
                  <a:lnTo>
                    <a:pt x="9" y="177"/>
                  </a:lnTo>
                  <a:lnTo>
                    <a:pt x="4" y="207"/>
                  </a:lnTo>
                  <a:lnTo>
                    <a:pt x="0" y="238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7" name="Freeform 65"/>
            <p:cNvSpPr>
              <a:spLocks/>
            </p:cNvSpPr>
            <p:nvPr/>
          </p:nvSpPr>
          <p:spPr bwMode="auto">
            <a:xfrm>
              <a:off x="7510463" y="1793875"/>
              <a:ext cx="274637" cy="188912"/>
            </a:xfrm>
            <a:custGeom>
              <a:avLst/>
              <a:gdLst/>
              <a:ahLst/>
              <a:cxnLst>
                <a:cxn ang="0">
                  <a:pos x="19" y="247"/>
                </a:cxn>
                <a:cxn ang="0">
                  <a:pos x="54" y="261"/>
                </a:cxn>
                <a:cxn ang="0">
                  <a:pos x="90" y="276"/>
                </a:cxn>
                <a:cxn ang="0">
                  <a:pos x="126" y="291"/>
                </a:cxn>
                <a:cxn ang="0">
                  <a:pos x="162" y="306"/>
                </a:cxn>
                <a:cxn ang="0">
                  <a:pos x="198" y="321"/>
                </a:cxn>
                <a:cxn ang="0">
                  <a:pos x="234" y="335"/>
                </a:cxn>
                <a:cxn ang="0">
                  <a:pos x="270" y="350"/>
                </a:cxn>
                <a:cxn ang="0">
                  <a:pos x="297" y="356"/>
                </a:cxn>
                <a:cxn ang="0">
                  <a:pos x="316" y="350"/>
                </a:cxn>
                <a:cxn ang="0">
                  <a:pos x="335" y="346"/>
                </a:cxn>
                <a:cxn ang="0">
                  <a:pos x="355" y="341"/>
                </a:cxn>
                <a:cxn ang="0">
                  <a:pos x="371" y="325"/>
                </a:cxn>
                <a:cxn ang="0">
                  <a:pos x="384" y="298"/>
                </a:cxn>
                <a:cxn ang="0">
                  <a:pos x="398" y="271"/>
                </a:cxn>
                <a:cxn ang="0">
                  <a:pos x="410" y="243"/>
                </a:cxn>
                <a:cxn ang="0">
                  <a:pos x="430" y="211"/>
                </a:cxn>
                <a:cxn ang="0">
                  <a:pos x="456" y="176"/>
                </a:cxn>
                <a:cxn ang="0">
                  <a:pos x="481" y="140"/>
                </a:cxn>
                <a:cxn ang="0">
                  <a:pos x="505" y="105"/>
                </a:cxn>
                <a:cxn ang="0">
                  <a:pos x="505" y="76"/>
                </a:cxn>
                <a:cxn ang="0">
                  <a:pos x="481" y="55"/>
                </a:cxn>
                <a:cxn ang="0">
                  <a:pos x="456" y="32"/>
                </a:cxn>
                <a:cxn ang="0">
                  <a:pos x="430" y="10"/>
                </a:cxn>
                <a:cxn ang="0">
                  <a:pos x="345" y="2"/>
                </a:cxn>
                <a:cxn ang="0">
                  <a:pos x="228" y="11"/>
                </a:cxn>
                <a:cxn ang="0">
                  <a:pos x="144" y="26"/>
                </a:cxn>
                <a:cxn ang="0">
                  <a:pos x="86" y="49"/>
                </a:cxn>
                <a:cxn ang="0">
                  <a:pos x="49" y="79"/>
                </a:cxn>
                <a:cxn ang="0">
                  <a:pos x="28" y="115"/>
                </a:cxn>
                <a:cxn ang="0">
                  <a:pos x="15" y="159"/>
                </a:cxn>
                <a:cxn ang="0">
                  <a:pos x="6" y="211"/>
                </a:cxn>
              </a:cxnLst>
              <a:rect l="0" t="0" r="r" b="b"/>
              <a:pathLst>
                <a:path w="517" h="358">
                  <a:moveTo>
                    <a:pt x="0" y="240"/>
                  </a:moveTo>
                  <a:lnTo>
                    <a:pt x="19" y="247"/>
                  </a:lnTo>
                  <a:lnTo>
                    <a:pt x="37" y="255"/>
                  </a:lnTo>
                  <a:lnTo>
                    <a:pt x="54" y="261"/>
                  </a:lnTo>
                  <a:lnTo>
                    <a:pt x="72" y="269"/>
                  </a:lnTo>
                  <a:lnTo>
                    <a:pt x="90" y="276"/>
                  </a:lnTo>
                  <a:lnTo>
                    <a:pt x="108" y="284"/>
                  </a:lnTo>
                  <a:lnTo>
                    <a:pt x="126" y="291"/>
                  </a:lnTo>
                  <a:lnTo>
                    <a:pt x="145" y="299"/>
                  </a:lnTo>
                  <a:lnTo>
                    <a:pt x="162" y="306"/>
                  </a:lnTo>
                  <a:lnTo>
                    <a:pt x="180" y="314"/>
                  </a:lnTo>
                  <a:lnTo>
                    <a:pt x="198" y="321"/>
                  </a:lnTo>
                  <a:lnTo>
                    <a:pt x="216" y="328"/>
                  </a:lnTo>
                  <a:lnTo>
                    <a:pt x="234" y="335"/>
                  </a:lnTo>
                  <a:lnTo>
                    <a:pt x="251" y="343"/>
                  </a:lnTo>
                  <a:lnTo>
                    <a:pt x="270" y="350"/>
                  </a:lnTo>
                  <a:lnTo>
                    <a:pt x="288" y="358"/>
                  </a:lnTo>
                  <a:lnTo>
                    <a:pt x="297" y="356"/>
                  </a:lnTo>
                  <a:lnTo>
                    <a:pt x="307" y="353"/>
                  </a:lnTo>
                  <a:lnTo>
                    <a:pt x="316" y="350"/>
                  </a:lnTo>
                  <a:lnTo>
                    <a:pt x="326" y="348"/>
                  </a:lnTo>
                  <a:lnTo>
                    <a:pt x="335" y="346"/>
                  </a:lnTo>
                  <a:lnTo>
                    <a:pt x="345" y="343"/>
                  </a:lnTo>
                  <a:lnTo>
                    <a:pt x="355" y="341"/>
                  </a:lnTo>
                  <a:lnTo>
                    <a:pt x="364" y="339"/>
                  </a:lnTo>
                  <a:lnTo>
                    <a:pt x="371" y="325"/>
                  </a:lnTo>
                  <a:lnTo>
                    <a:pt x="378" y="311"/>
                  </a:lnTo>
                  <a:lnTo>
                    <a:pt x="384" y="298"/>
                  </a:lnTo>
                  <a:lnTo>
                    <a:pt x="391" y="284"/>
                  </a:lnTo>
                  <a:lnTo>
                    <a:pt x="398" y="271"/>
                  </a:lnTo>
                  <a:lnTo>
                    <a:pt x="405" y="257"/>
                  </a:lnTo>
                  <a:lnTo>
                    <a:pt x="410" y="243"/>
                  </a:lnTo>
                  <a:lnTo>
                    <a:pt x="417" y="230"/>
                  </a:lnTo>
                  <a:lnTo>
                    <a:pt x="430" y="211"/>
                  </a:lnTo>
                  <a:lnTo>
                    <a:pt x="442" y="193"/>
                  </a:lnTo>
                  <a:lnTo>
                    <a:pt x="456" y="176"/>
                  </a:lnTo>
                  <a:lnTo>
                    <a:pt x="468" y="158"/>
                  </a:lnTo>
                  <a:lnTo>
                    <a:pt x="481" y="140"/>
                  </a:lnTo>
                  <a:lnTo>
                    <a:pt x="493" y="122"/>
                  </a:lnTo>
                  <a:lnTo>
                    <a:pt x="505" y="105"/>
                  </a:lnTo>
                  <a:lnTo>
                    <a:pt x="517" y="86"/>
                  </a:lnTo>
                  <a:lnTo>
                    <a:pt x="505" y="76"/>
                  </a:lnTo>
                  <a:lnTo>
                    <a:pt x="493" y="65"/>
                  </a:lnTo>
                  <a:lnTo>
                    <a:pt x="481" y="55"/>
                  </a:lnTo>
                  <a:lnTo>
                    <a:pt x="468" y="43"/>
                  </a:lnTo>
                  <a:lnTo>
                    <a:pt x="456" y="32"/>
                  </a:lnTo>
                  <a:lnTo>
                    <a:pt x="442" y="22"/>
                  </a:lnTo>
                  <a:lnTo>
                    <a:pt x="430" y="10"/>
                  </a:lnTo>
                  <a:lnTo>
                    <a:pt x="417" y="0"/>
                  </a:lnTo>
                  <a:lnTo>
                    <a:pt x="345" y="2"/>
                  </a:lnTo>
                  <a:lnTo>
                    <a:pt x="282" y="6"/>
                  </a:lnTo>
                  <a:lnTo>
                    <a:pt x="228" y="11"/>
                  </a:lnTo>
                  <a:lnTo>
                    <a:pt x="182" y="18"/>
                  </a:lnTo>
                  <a:lnTo>
                    <a:pt x="144" y="26"/>
                  </a:lnTo>
                  <a:lnTo>
                    <a:pt x="112" y="36"/>
                  </a:lnTo>
                  <a:lnTo>
                    <a:pt x="86" y="49"/>
                  </a:lnTo>
                  <a:lnTo>
                    <a:pt x="65" y="63"/>
                  </a:lnTo>
                  <a:lnTo>
                    <a:pt x="49" y="79"/>
                  </a:lnTo>
                  <a:lnTo>
                    <a:pt x="37" y="96"/>
                  </a:lnTo>
                  <a:lnTo>
                    <a:pt x="28" y="115"/>
                  </a:lnTo>
                  <a:lnTo>
                    <a:pt x="21" y="136"/>
                  </a:lnTo>
                  <a:lnTo>
                    <a:pt x="15" y="159"/>
                  </a:lnTo>
                  <a:lnTo>
                    <a:pt x="11" y="184"/>
                  </a:lnTo>
                  <a:lnTo>
                    <a:pt x="6" y="211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8" name="Freeform 66"/>
            <p:cNvSpPr>
              <a:spLocks/>
            </p:cNvSpPr>
            <p:nvPr/>
          </p:nvSpPr>
          <p:spPr bwMode="auto">
            <a:xfrm>
              <a:off x="7513638" y="1793875"/>
              <a:ext cx="271462" cy="188912"/>
            </a:xfrm>
            <a:custGeom>
              <a:avLst/>
              <a:gdLst/>
              <a:ahLst/>
              <a:cxnLst>
                <a:cxn ang="0">
                  <a:pos x="18" y="247"/>
                </a:cxn>
                <a:cxn ang="0">
                  <a:pos x="53" y="262"/>
                </a:cxn>
                <a:cxn ang="0">
                  <a:pos x="89" y="276"/>
                </a:cxn>
                <a:cxn ang="0">
                  <a:pos x="124" y="291"/>
                </a:cxn>
                <a:cxn ang="0">
                  <a:pos x="159" y="305"/>
                </a:cxn>
                <a:cxn ang="0">
                  <a:pos x="194" y="320"/>
                </a:cxn>
                <a:cxn ang="0">
                  <a:pos x="230" y="334"/>
                </a:cxn>
                <a:cxn ang="0">
                  <a:pos x="265" y="349"/>
                </a:cxn>
                <a:cxn ang="0">
                  <a:pos x="291" y="354"/>
                </a:cxn>
                <a:cxn ang="0">
                  <a:pos x="310" y="348"/>
                </a:cxn>
                <a:cxn ang="0">
                  <a:pos x="329" y="344"/>
                </a:cxn>
                <a:cxn ang="0">
                  <a:pos x="349" y="339"/>
                </a:cxn>
                <a:cxn ang="0">
                  <a:pos x="365" y="323"/>
                </a:cxn>
                <a:cxn ang="0">
                  <a:pos x="378" y="296"/>
                </a:cxn>
                <a:cxn ang="0">
                  <a:pos x="392" y="269"/>
                </a:cxn>
                <a:cxn ang="0">
                  <a:pos x="404" y="241"/>
                </a:cxn>
                <a:cxn ang="0">
                  <a:pos x="424" y="209"/>
                </a:cxn>
                <a:cxn ang="0">
                  <a:pos x="450" y="174"/>
                </a:cxn>
                <a:cxn ang="0">
                  <a:pos x="475" y="138"/>
                </a:cxn>
                <a:cxn ang="0">
                  <a:pos x="499" y="103"/>
                </a:cxn>
                <a:cxn ang="0">
                  <a:pos x="499" y="74"/>
                </a:cxn>
                <a:cxn ang="0">
                  <a:pos x="475" y="54"/>
                </a:cxn>
                <a:cxn ang="0">
                  <a:pos x="450" y="32"/>
                </a:cxn>
                <a:cxn ang="0">
                  <a:pos x="424" y="11"/>
                </a:cxn>
                <a:cxn ang="0">
                  <a:pos x="340" y="5"/>
                </a:cxn>
                <a:cxn ang="0">
                  <a:pos x="224" y="17"/>
                </a:cxn>
                <a:cxn ang="0">
                  <a:pos x="141" y="37"/>
                </a:cxn>
                <a:cxn ang="0">
                  <a:pos x="84" y="61"/>
                </a:cxn>
                <a:cxn ang="0">
                  <a:pos x="49" y="91"/>
                </a:cxn>
                <a:cxn ang="0">
                  <a:pos x="28" y="126"/>
                </a:cxn>
                <a:cxn ang="0">
                  <a:pos x="16" y="169"/>
                </a:cxn>
                <a:cxn ang="0">
                  <a:pos x="6" y="215"/>
                </a:cxn>
              </a:cxnLst>
              <a:rect l="0" t="0" r="r" b="b"/>
              <a:pathLst>
                <a:path w="511" h="356">
                  <a:moveTo>
                    <a:pt x="0" y="240"/>
                  </a:moveTo>
                  <a:lnTo>
                    <a:pt x="18" y="247"/>
                  </a:lnTo>
                  <a:lnTo>
                    <a:pt x="35" y="255"/>
                  </a:lnTo>
                  <a:lnTo>
                    <a:pt x="53" y="262"/>
                  </a:lnTo>
                  <a:lnTo>
                    <a:pt x="70" y="269"/>
                  </a:lnTo>
                  <a:lnTo>
                    <a:pt x="89" y="276"/>
                  </a:lnTo>
                  <a:lnTo>
                    <a:pt x="106" y="283"/>
                  </a:lnTo>
                  <a:lnTo>
                    <a:pt x="124" y="291"/>
                  </a:lnTo>
                  <a:lnTo>
                    <a:pt x="141" y="298"/>
                  </a:lnTo>
                  <a:lnTo>
                    <a:pt x="159" y="305"/>
                  </a:lnTo>
                  <a:lnTo>
                    <a:pt x="176" y="313"/>
                  </a:lnTo>
                  <a:lnTo>
                    <a:pt x="194" y="320"/>
                  </a:lnTo>
                  <a:lnTo>
                    <a:pt x="211" y="326"/>
                  </a:lnTo>
                  <a:lnTo>
                    <a:pt x="230" y="334"/>
                  </a:lnTo>
                  <a:lnTo>
                    <a:pt x="247" y="341"/>
                  </a:lnTo>
                  <a:lnTo>
                    <a:pt x="265" y="349"/>
                  </a:lnTo>
                  <a:lnTo>
                    <a:pt x="282" y="356"/>
                  </a:lnTo>
                  <a:lnTo>
                    <a:pt x="291" y="354"/>
                  </a:lnTo>
                  <a:lnTo>
                    <a:pt x="301" y="351"/>
                  </a:lnTo>
                  <a:lnTo>
                    <a:pt x="310" y="348"/>
                  </a:lnTo>
                  <a:lnTo>
                    <a:pt x="320" y="346"/>
                  </a:lnTo>
                  <a:lnTo>
                    <a:pt x="329" y="344"/>
                  </a:lnTo>
                  <a:lnTo>
                    <a:pt x="339" y="341"/>
                  </a:lnTo>
                  <a:lnTo>
                    <a:pt x="349" y="339"/>
                  </a:lnTo>
                  <a:lnTo>
                    <a:pt x="358" y="337"/>
                  </a:lnTo>
                  <a:lnTo>
                    <a:pt x="365" y="323"/>
                  </a:lnTo>
                  <a:lnTo>
                    <a:pt x="372" y="309"/>
                  </a:lnTo>
                  <a:lnTo>
                    <a:pt x="378" y="296"/>
                  </a:lnTo>
                  <a:lnTo>
                    <a:pt x="385" y="282"/>
                  </a:lnTo>
                  <a:lnTo>
                    <a:pt x="392" y="269"/>
                  </a:lnTo>
                  <a:lnTo>
                    <a:pt x="399" y="255"/>
                  </a:lnTo>
                  <a:lnTo>
                    <a:pt x="404" y="241"/>
                  </a:lnTo>
                  <a:lnTo>
                    <a:pt x="411" y="228"/>
                  </a:lnTo>
                  <a:lnTo>
                    <a:pt x="424" y="209"/>
                  </a:lnTo>
                  <a:lnTo>
                    <a:pt x="436" y="191"/>
                  </a:lnTo>
                  <a:lnTo>
                    <a:pt x="450" y="174"/>
                  </a:lnTo>
                  <a:lnTo>
                    <a:pt x="462" y="156"/>
                  </a:lnTo>
                  <a:lnTo>
                    <a:pt x="475" y="138"/>
                  </a:lnTo>
                  <a:lnTo>
                    <a:pt x="487" y="120"/>
                  </a:lnTo>
                  <a:lnTo>
                    <a:pt x="499" y="103"/>
                  </a:lnTo>
                  <a:lnTo>
                    <a:pt x="511" y="84"/>
                  </a:lnTo>
                  <a:lnTo>
                    <a:pt x="499" y="74"/>
                  </a:lnTo>
                  <a:lnTo>
                    <a:pt x="487" y="64"/>
                  </a:lnTo>
                  <a:lnTo>
                    <a:pt x="475" y="54"/>
                  </a:lnTo>
                  <a:lnTo>
                    <a:pt x="462" y="42"/>
                  </a:lnTo>
                  <a:lnTo>
                    <a:pt x="450" y="32"/>
                  </a:lnTo>
                  <a:lnTo>
                    <a:pt x="436" y="22"/>
                  </a:lnTo>
                  <a:lnTo>
                    <a:pt x="424" y="11"/>
                  </a:lnTo>
                  <a:lnTo>
                    <a:pt x="411" y="0"/>
                  </a:lnTo>
                  <a:lnTo>
                    <a:pt x="340" y="5"/>
                  </a:lnTo>
                  <a:lnTo>
                    <a:pt x="277" y="11"/>
                  </a:lnTo>
                  <a:lnTo>
                    <a:pt x="224" y="17"/>
                  </a:lnTo>
                  <a:lnTo>
                    <a:pt x="178" y="27"/>
                  </a:lnTo>
                  <a:lnTo>
                    <a:pt x="141" y="37"/>
                  </a:lnTo>
                  <a:lnTo>
                    <a:pt x="110" y="48"/>
                  </a:lnTo>
                  <a:lnTo>
                    <a:pt x="84" y="61"/>
                  </a:lnTo>
                  <a:lnTo>
                    <a:pt x="65" y="75"/>
                  </a:lnTo>
                  <a:lnTo>
                    <a:pt x="49" y="91"/>
                  </a:lnTo>
                  <a:lnTo>
                    <a:pt x="38" y="108"/>
                  </a:lnTo>
                  <a:lnTo>
                    <a:pt x="28" y="126"/>
                  </a:lnTo>
                  <a:lnTo>
                    <a:pt x="22" y="147"/>
                  </a:lnTo>
                  <a:lnTo>
                    <a:pt x="16" y="169"/>
                  </a:lnTo>
                  <a:lnTo>
                    <a:pt x="11" y="191"/>
                  </a:lnTo>
                  <a:lnTo>
                    <a:pt x="6" y="215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9" name="Freeform 67"/>
            <p:cNvSpPr>
              <a:spLocks/>
            </p:cNvSpPr>
            <p:nvPr/>
          </p:nvSpPr>
          <p:spPr bwMode="auto">
            <a:xfrm>
              <a:off x="7516813" y="1795463"/>
              <a:ext cx="268287" cy="187325"/>
            </a:xfrm>
            <a:custGeom>
              <a:avLst/>
              <a:gdLst/>
              <a:ahLst/>
              <a:cxnLst>
                <a:cxn ang="0">
                  <a:pos x="17" y="247"/>
                </a:cxn>
                <a:cxn ang="0">
                  <a:pos x="52" y="262"/>
                </a:cxn>
                <a:cxn ang="0">
                  <a:pos x="86" y="276"/>
                </a:cxn>
                <a:cxn ang="0">
                  <a:pos x="120" y="289"/>
                </a:cxn>
                <a:cxn ang="0">
                  <a:pos x="155" y="304"/>
                </a:cxn>
                <a:cxn ang="0">
                  <a:pos x="189" y="318"/>
                </a:cxn>
                <a:cxn ang="0">
                  <a:pos x="224" y="331"/>
                </a:cxn>
                <a:cxn ang="0">
                  <a:pos x="259" y="346"/>
                </a:cxn>
                <a:cxn ang="0">
                  <a:pos x="285" y="351"/>
                </a:cxn>
                <a:cxn ang="0">
                  <a:pos x="304" y="345"/>
                </a:cxn>
                <a:cxn ang="0">
                  <a:pos x="323" y="341"/>
                </a:cxn>
                <a:cxn ang="0">
                  <a:pos x="343" y="336"/>
                </a:cxn>
                <a:cxn ang="0">
                  <a:pos x="359" y="320"/>
                </a:cxn>
                <a:cxn ang="0">
                  <a:pos x="372" y="293"/>
                </a:cxn>
                <a:cxn ang="0">
                  <a:pos x="386" y="266"/>
                </a:cxn>
                <a:cxn ang="0">
                  <a:pos x="398" y="238"/>
                </a:cxn>
                <a:cxn ang="0">
                  <a:pos x="418" y="206"/>
                </a:cxn>
                <a:cxn ang="0">
                  <a:pos x="444" y="171"/>
                </a:cxn>
                <a:cxn ang="0">
                  <a:pos x="469" y="135"/>
                </a:cxn>
                <a:cxn ang="0">
                  <a:pos x="493" y="100"/>
                </a:cxn>
                <a:cxn ang="0">
                  <a:pos x="493" y="71"/>
                </a:cxn>
                <a:cxn ang="0">
                  <a:pos x="469" y="51"/>
                </a:cxn>
                <a:cxn ang="0">
                  <a:pos x="444" y="30"/>
                </a:cxn>
                <a:cxn ang="0">
                  <a:pos x="418" y="10"/>
                </a:cxn>
                <a:cxn ang="0">
                  <a:pos x="334" y="6"/>
                </a:cxn>
                <a:cxn ang="0">
                  <a:pos x="219" y="24"/>
                </a:cxn>
                <a:cxn ang="0">
                  <a:pos x="138" y="45"/>
                </a:cxn>
                <a:cxn ang="0">
                  <a:pos x="83" y="72"/>
                </a:cxn>
                <a:cxn ang="0">
                  <a:pos x="49" y="103"/>
                </a:cxn>
                <a:cxn ang="0">
                  <a:pos x="28" y="138"/>
                </a:cxn>
                <a:cxn ang="0">
                  <a:pos x="17" y="177"/>
                </a:cxn>
                <a:cxn ang="0">
                  <a:pos x="7" y="219"/>
                </a:cxn>
              </a:cxnLst>
              <a:rect l="0" t="0" r="r" b="b"/>
              <a:pathLst>
                <a:path w="505" h="353">
                  <a:moveTo>
                    <a:pt x="0" y="241"/>
                  </a:moveTo>
                  <a:lnTo>
                    <a:pt x="17" y="247"/>
                  </a:lnTo>
                  <a:lnTo>
                    <a:pt x="34" y="254"/>
                  </a:lnTo>
                  <a:lnTo>
                    <a:pt x="52" y="262"/>
                  </a:lnTo>
                  <a:lnTo>
                    <a:pt x="69" y="269"/>
                  </a:lnTo>
                  <a:lnTo>
                    <a:pt x="86" y="276"/>
                  </a:lnTo>
                  <a:lnTo>
                    <a:pt x="103" y="283"/>
                  </a:lnTo>
                  <a:lnTo>
                    <a:pt x="120" y="289"/>
                  </a:lnTo>
                  <a:lnTo>
                    <a:pt x="138" y="296"/>
                  </a:lnTo>
                  <a:lnTo>
                    <a:pt x="155" y="304"/>
                  </a:lnTo>
                  <a:lnTo>
                    <a:pt x="172" y="311"/>
                  </a:lnTo>
                  <a:lnTo>
                    <a:pt x="189" y="318"/>
                  </a:lnTo>
                  <a:lnTo>
                    <a:pt x="206" y="325"/>
                  </a:lnTo>
                  <a:lnTo>
                    <a:pt x="224" y="331"/>
                  </a:lnTo>
                  <a:lnTo>
                    <a:pt x="242" y="339"/>
                  </a:lnTo>
                  <a:lnTo>
                    <a:pt x="259" y="346"/>
                  </a:lnTo>
                  <a:lnTo>
                    <a:pt x="276" y="353"/>
                  </a:lnTo>
                  <a:lnTo>
                    <a:pt x="285" y="351"/>
                  </a:lnTo>
                  <a:lnTo>
                    <a:pt x="295" y="348"/>
                  </a:lnTo>
                  <a:lnTo>
                    <a:pt x="304" y="345"/>
                  </a:lnTo>
                  <a:lnTo>
                    <a:pt x="314" y="343"/>
                  </a:lnTo>
                  <a:lnTo>
                    <a:pt x="323" y="341"/>
                  </a:lnTo>
                  <a:lnTo>
                    <a:pt x="333" y="338"/>
                  </a:lnTo>
                  <a:lnTo>
                    <a:pt x="343" y="336"/>
                  </a:lnTo>
                  <a:lnTo>
                    <a:pt x="352" y="334"/>
                  </a:lnTo>
                  <a:lnTo>
                    <a:pt x="359" y="320"/>
                  </a:lnTo>
                  <a:lnTo>
                    <a:pt x="366" y="306"/>
                  </a:lnTo>
                  <a:lnTo>
                    <a:pt x="372" y="293"/>
                  </a:lnTo>
                  <a:lnTo>
                    <a:pt x="379" y="279"/>
                  </a:lnTo>
                  <a:lnTo>
                    <a:pt x="386" y="266"/>
                  </a:lnTo>
                  <a:lnTo>
                    <a:pt x="393" y="252"/>
                  </a:lnTo>
                  <a:lnTo>
                    <a:pt x="398" y="238"/>
                  </a:lnTo>
                  <a:lnTo>
                    <a:pt x="405" y="225"/>
                  </a:lnTo>
                  <a:lnTo>
                    <a:pt x="418" y="206"/>
                  </a:lnTo>
                  <a:lnTo>
                    <a:pt x="430" y="188"/>
                  </a:lnTo>
                  <a:lnTo>
                    <a:pt x="444" y="171"/>
                  </a:lnTo>
                  <a:lnTo>
                    <a:pt x="456" y="153"/>
                  </a:lnTo>
                  <a:lnTo>
                    <a:pt x="469" y="135"/>
                  </a:lnTo>
                  <a:lnTo>
                    <a:pt x="481" y="117"/>
                  </a:lnTo>
                  <a:lnTo>
                    <a:pt x="493" y="100"/>
                  </a:lnTo>
                  <a:lnTo>
                    <a:pt x="505" y="81"/>
                  </a:lnTo>
                  <a:lnTo>
                    <a:pt x="493" y="71"/>
                  </a:lnTo>
                  <a:lnTo>
                    <a:pt x="481" y="61"/>
                  </a:lnTo>
                  <a:lnTo>
                    <a:pt x="469" y="51"/>
                  </a:lnTo>
                  <a:lnTo>
                    <a:pt x="456" y="41"/>
                  </a:lnTo>
                  <a:lnTo>
                    <a:pt x="444" y="30"/>
                  </a:lnTo>
                  <a:lnTo>
                    <a:pt x="430" y="20"/>
                  </a:lnTo>
                  <a:lnTo>
                    <a:pt x="418" y="10"/>
                  </a:lnTo>
                  <a:lnTo>
                    <a:pt x="405" y="0"/>
                  </a:lnTo>
                  <a:lnTo>
                    <a:pt x="334" y="6"/>
                  </a:lnTo>
                  <a:lnTo>
                    <a:pt x="272" y="14"/>
                  </a:lnTo>
                  <a:lnTo>
                    <a:pt x="219" y="24"/>
                  </a:lnTo>
                  <a:lnTo>
                    <a:pt x="175" y="34"/>
                  </a:lnTo>
                  <a:lnTo>
                    <a:pt x="138" y="45"/>
                  </a:lnTo>
                  <a:lnTo>
                    <a:pt x="108" y="58"/>
                  </a:lnTo>
                  <a:lnTo>
                    <a:pt x="83" y="72"/>
                  </a:lnTo>
                  <a:lnTo>
                    <a:pt x="63" y="87"/>
                  </a:lnTo>
                  <a:lnTo>
                    <a:pt x="49" y="103"/>
                  </a:lnTo>
                  <a:lnTo>
                    <a:pt x="37" y="120"/>
                  </a:lnTo>
                  <a:lnTo>
                    <a:pt x="28" y="138"/>
                  </a:lnTo>
                  <a:lnTo>
                    <a:pt x="22" y="156"/>
                  </a:lnTo>
                  <a:lnTo>
                    <a:pt x="17" y="177"/>
                  </a:lnTo>
                  <a:lnTo>
                    <a:pt x="11" y="197"/>
                  </a:lnTo>
                  <a:lnTo>
                    <a:pt x="7" y="219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0" name="Freeform 68"/>
            <p:cNvSpPr>
              <a:spLocks/>
            </p:cNvSpPr>
            <p:nvPr/>
          </p:nvSpPr>
          <p:spPr bwMode="auto">
            <a:xfrm>
              <a:off x="7519988" y="1797050"/>
              <a:ext cx="265112" cy="185737"/>
            </a:xfrm>
            <a:custGeom>
              <a:avLst/>
              <a:gdLst/>
              <a:ahLst/>
              <a:cxnLst>
                <a:cxn ang="0">
                  <a:pos x="17" y="248"/>
                </a:cxn>
                <a:cxn ang="0">
                  <a:pos x="52" y="261"/>
                </a:cxn>
                <a:cxn ang="0">
                  <a:pos x="86" y="276"/>
                </a:cxn>
                <a:cxn ang="0">
                  <a:pos x="120" y="290"/>
                </a:cxn>
                <a:cxn ang="0">
                  <a:pos x="153" y="303"/>
                </a:cxn>
                <a:cxn ang="0">
                  <a:pos x="187" y="317"/>
                </a:cxn>
                <a:cxn ang="0">
                  <a:pos x="221" y="331"/>
                </a:cxn>
                <a:cxn ang="0">
                  <a:pos x="254" y="344"/>
                </a:cxn>
                <a:cxn ang="0">
                  <a:pos x="280" y="349"/>
                </a:cxn>
                <a:cxn ang="0">
                  <a:pos x="299" y="343"/>
                </a:cxn>
                <a:cxn ang="0">
                  <a:pos x="318" y="339"/>
                </a:cxn>
                <a:cxn ang="0">
                  <a:pos x="338" y="334"/>
                </a:cxn>
                <a:cxn ang="0">
                  <a:pos x="354" y="318"/>
                </a:cxn>
                <a:cxn ang="0">
                  <a:pos x="367" y="291"/>
                </a:cxn>
                <a:cxn ang="0">
                  <a:pos x="381" y="264"/>
                </a:cxn>
                <a:cxn ang="0">
                  <a:pos x="393" y="236"/>
                </a:cxn>
                <a:cxn ang="0">
                  <a:pos x="413" y="204"/>
                </a:cxn>
                <a:cxn ang="0">
                  <a:pos x="439" y="169"/>
                </a:cxn>
                <a:cxn ang="0">
                  <a:pos x="464" y="133"/>
                </a:cxn>
                <a:cxn ang="0">
                  <a:pos x="488" y="98"/>
                </a:cxn>
                <a:cxn ang="0">
                  <a:pos x="488" y="69"/>
                </a:cxn>
                <a:cxn ang="0">
                  <a:pos x="464" y="50"/>
                </a:cxn>
                <a:cxn ang="0">
                  <a:pos x="439" y="29"/>
                </a:cxn>
                <a:cxn ang="0">
                  <a:pos x="413" y="10"/>
                </a:cxn>
                <a:cxn ang="0">
                  <a:pos x="329" y="9"/>
                </a:cxn>
                <a:cxn ang="0">
                  <a:pos x="216" y="29"/>
                </a:cxn>
                <a:cxn ang="0">
                  <a:pos x="136" y="54"/>
                </a:cxn>
                <a:cxn ang="0">
                  <a:pos x="82" y="83"/>
                </a:cxn>
                <a:cxn ang="0">
                  <a:pos x="49" y="116"/>
                </a:cxn>
                <a:cxn ang="0">
                  <a:pos x="30" y="150"/>
                </a:cxn>
                <a:cxn ang="0">
                  <a:pos x="19" y="185"/>
                </a:cxn>
                <a:cxn ang="0">
                  <a:pos x="7" y="223"/>
                </a:cxn>
              </a:cxnLst>
              <a:rect l="0" t="0" r="r" b="b"/>
              <a:pathLst>
                <a:path w="500" h="351">
                  <a:moveTo>
                    <a:pt x="0" y="241"/>
                  </a:moveTo>
                  <a:lnTo>
                    <a:pt x="17" y="248"/>
                  </a:lnTo>
                  <a:lnTo>
                    <a:pt x="34" y="254"/>
                  </a:lnTo>
                  <a:lnTo>
                    <a:pt x="52" y="261"/>
                  </a:lnTo>
                  <a:lnTo>
                    <a:pt x="69" y="269"/>
                  </a:lnTo>
                  <a:lnTo>
                    <a:pt x="86" y="276"/>
                  </a:lnTo>
                  <a:lnTo>
                    <a:pt x="103" y="283"/>
                  </a:lnTo>
                  <a:lnTo>
                    <a:pt x="120" y="290"/>
                  </a:lnTo>
                  <a:lnTo>
                    <a:pt x="136" y="296"/>
                  </a:lnTo>
                  <a:lnTo>
                    <a:pt x="153" y="303"/>
                  </a:lnTo>
                  <a:lnTo>
                    <a:pt x="170" y="310"/>
                  </a:lnTo>
                  <a:lnTo>
                    <a:pt x="187" y="317"/>
                  </a:lnTo>
                  <a:lnTo>
                    <a:pt x="204" y="324"/>
                  </a:lnTo>
                  <a:lnTo>
                    <a:pt x="221" y="331"/>
                  </a:lnTo>
                  <a:lnTo>
                    <a:pt x="237" y="337"/>
                  </a:lnTo>
                  <a:lnTo>
                    <a:pt x="254" y="344"/>
                  </a:lnTo>
                  <a:lnTo>
                    <a:pt x="271" y="351"/>
                  </a:lnTo>
                  <a:lnTo>
                    <a:pt x="280" y="349"/>
                  </a:lnTo>
                  <a:lnTo>
                    <a:pt x="290" y="346"/>
                  </a:lnTo>
                  <a:lnTo>
                    <a:pt x="299" y="343"/>
                  </a:lnTo>
                  <a:lnTo>
                    <a:pt x="309" y="341"/>
                  </a:lnTo>
                  <a:lnTo>
                    <a:pt x="318" y="339"/>
                  </a:lnTo>
                  <a:lnTo>
                    <a:pt x="328" y="336"/>
                  </a:lnTo>
                  <a:lnTo>
                    <a:pt x="338" y="334"/>
                  </a:lnTo>
                  <a:lnTo>
                    <a:pt x="347" y="332"/>
                  </a:lnTo>
                  <a:lnTo>
                    <a:pt x="354" y="318"/>
                  </a:lnTo>
                  <a:lnTo>
                    <a:pt x="361" y="304"/>
                  </a:lnTo>
                  <a:lnTo>
                    <a:pt x="367" y="291"/>
                  </a:lnTo>
                  <a:lnTo>
                    <a:pt x="374" y="277"/>
                  </a:lnTo>
                  <a:lnTo>
                    <a:pt x="381" y="264"/>
                  </a:lnTo>
                  <a:lnTo>
                    <a:pt x="388" y="250"/>
                  </a:lnTo>
                  <a:lnTo>
                    <a:pt x="393" y="236"/>
                  </a:lnTo>
                  <a:lnTo>
                    <a:pt x="400" y="223"/>
                  </a:lnTo>
                  <a:lnTo>
                    <a:pt x="413" y="204"/>
                  </a:lnTo>
                  <a:lnTo>
                    <a:pt x="425" y="186"/>
                  </a:lnTo>
                  <a:lnTo>
                    <a:pt x="439" y="169"/>
                  </a:lnTo>
                  <a:lnTo>
                    <a:pt x="451" y="151"/>
                  </a:lnTo>
                  <a:lnTo>
                    <a:pt x="464" y="133"/>
                  </a:lnTo>
                  <a:lnTo>
                    <a:pt x="476" y="115"/>
                  </a:lnTo>
                  <a:lnTo>
                    <a:pt x="488" y="98"/>
                  </a:lnTo>
                  <a:lnTo>
                    <a:pt x="500" y="79"/>
                  </a:lnTo>
                  <a:lnTo>
                    <a:pt x="488" y="69"/>
                  </a:lnTo>
                  <a:lnTo>
                    <a:pt x="476" y="60"/>
                  </a:lnTo>
                  <a:lnTo>
                    <a:pt x="464" y="50"/>
                  </a:lnTo>
                  <a:lnTo>
                    <a:pt x="451" y="40"/>
                  </a:lnTo>
                  <a:lnTo>
                    <a:pt x="439" y="29"/>
                  </a:lnTo>
                  <a:lnTo>
                    <a:pt x="425" y="19"/>
                  </a:lnTo>
                  <a:lnTo>
                    <a:pt x="413" y="10"/>
                  </a:lnTo>
                  <a:lnTo>
                    <a:pt x="400" y="0"/>
                  </a:lnTo>
                  <a:lnTo>
                    <a:pt x="329" y="9"/>
                  </a:lnTo>
                  <a:lnTo>
                    <a:pt x="269" y="18"/>
                  </a:lnTo>
                  <a:lnTo>
                    <a:pt x="216" y="29"/>
                  </a:lnTo>
                  <a:lnTo>
                    <a:pt x="172" y="41"/>
                  </a:lnTo>
                  <a:lnTo>
                    <a:pt x="136" y="54"/>
                  </a:lnTo>
                  <a:lnTo>
                    <a:pt x="106" y="68"/>
                  </a:lnTo>
                  <a:lnTo>
                    <a:pt x="82" y="83"/>
                  </a:lnTo>
                  <a:lnTo>
                    <a:pt x="64" y="99"/>
                  </a:lnTo>
                  <a:lnTo>
                    <a:pt x="49" y="116"/>
                  </a:lnTo>
                  <a:lnTo>
                    <a:pt x="39" y="132"/>
                  </a:lnTo>
                  <a:lnTo>
                    <a:pt x="30" y="150"/>
                  </a:lnTo>
                  <a:lnTo>
                    <a:pt x="24" y="167"/>
                  </a:lnTo>
                  <a:lnTo>
                    <a:pt x="19" y="185"/>
                  </a:lnTo>
                  <a:lnTo>
                    <a:pt x="13" y="203"/>
                  </a:lnTo>
                  <a:lnTo>
                    <a:pt x="7" y="223"/>
                  </a:lnTo>
                  <a:lnTo>
                    <a:pt x="0" y="241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1" name="Freeform 69"/>
            <p:cNvSpPr>
              <a:spLocks/>
            </p:cNvSpPr>
            <p:nvPr/>
          </p:nvSpPr>
          <p:spPr bwMode="auto">
            <a:xfrm>
              <a:off x="7523163" y="1798638"/>
              <a:ext cx="261937" cy="184150"/>
            </a:xfrm>
            <a:custGeom>
              <a:avLst/>
              <a:gdLst/>
              <a:ahLst/>
              <a:cxnLst>
                <a:cxn ang="0">
                  <a:pos x="17" y="249"/>
                </a:cxn>
                <a:cxn ang="0">
                  <a:pos x="50" y="262"/>
                </a:cxn>
                <a:cxn ang="0">
                  <a:pos x="83" y="275"/>
                </a:cxn>
                <a:cxn ang="0">
                  <a:pos x="116" y="289"/>
                </a:cxn>
                <a:cxn ang="0">
                  <a:pos x="149" y="301"/>
                </a:cxn>
                <a:cxn ang="0">
                  <a:pos x="183" y="315"/>
                </a:cxn>
                <a:cxn ang="0">
                  <a:pos x="216" y="329"/>
                </a:cxn>
                <a:cxn ang="0">
                  <a:pos x="249" y="342"/>
                </a:cxn>
                <a:cxn ang="0">
                  <a:pos x="274" y="347"/>
                </a:cxn>
                <a:cxn ang="0">
                  <a:pos x="293" y="341"/>
                </a:cxn>
                <a:cxn ang="0">
                  <a:pos x="312" y="337"/>
                </a:cxn>
                <a:cxn ang="0">
                  <a:pos x="332" y="332"/>
                </a:cxn>
                <a:cxn ang="0">
                  <a:pos x="348" y="316"/>
                </a:cxn>
                <a:cxn ang="0">
                  <a:pos x="361" y="289"/>
                </a:cxn>
                <a:cxn ang="0">
                  <a:pos x="375" y="262"/>
                </a:cxn>
                <a:cxn ang="0">
                  <a:pos x="387" y="234"/>
                </a:cxn>
                <a:cxn ang="0">
                  <a:pos x="407" y="202"/>
                </a:cxn>
                <a:cxn ang="0">
                  <a:pos x="433" y="167"/>
                </a:cxn>
                <a:cxn ang="0">
                  <a:pos x="458" y="131"/>
                </a:cxn>
                <a:cxn ang="0">
                  <a:pos x="482" y="96"/>
                </a:cxn>
                <a:cxn ang="0">
                  <a:pos x="482" y="68"/>
                </a:cxn>
                <a:cxn ang="0">
                  <a:pos x="458" y="49"/>
                </a:cxn>
                <a:cxn ang="0">
                  <a:pos x="433" y="30"/>
                </a:cxn>
                <a:cxn ang="0">
                  <a:pos x="407" y="10"/>
                </a:cxn>
                <a:cxn ang="0">
                  <a:pos x="324" y="12"/>
                </a:cxn>
                <a:cxn ang="0">
                  <a:pos x="211" y="35"/>
                </a:cxn>
                <a:cxn ang="0">
                  <a:pos x="133" y="64"/>
                </a:cxn>
                <a:cxn ang="0">
                  <a:pos x="81" y="96"/>
                </a:cxn>
                <a:cxn ang="0">
                  <a:pos x="49" y="127"/>
                </a:cxn>
                <a:cxn ang="0">
                  <a:pos x="31" y="162"/>
                </a:cxn>
                <a:cxn ang="0">
                  <a:pos x="19" y="194"/>
                </a:cxn>
                <a:cxn ang="0">
                  <a:pos x="8" y="226"/>
                </a:cxn>
              </a:cxnLst>
              <a:rect l="0" t="0" r="r" b="b"/>
              <a:pathLst>
                <a:path w="494" h="349">
                  <a:moveTo>
                    <a:pt x="0" y="242"/>
                  </a:moveTo>
                  <a:lnTo>
                    <a:pt x="17" y="249"/>
                  </a:lnTo>
                  <a:lnTo>
                    <a:pt x="33" y="256"/>
                  </a:lnTo>
                  <a:lnTo>
                    <a:pt x="50" y="262"/>
                  </a:lnTo>
                  <a:lnTo>
                    <a:pt x="66" y="268"/>
                  </a:lnTo>
                  <a:lnTo>
                    <a:pt x="83" y="275"/>
                  </a:lnTo>
                  <a:lnTo>
                    <a:pt x="100" y="282"/>
                  </a:lnTo>
                  <a:lnTo>
                    <a:pt x="116" y="289"/>
                  </a:lnTo>
                  <a:lnTo>
                    <a:pt x="133" y="296"/>
                  </a:lnTo>
                  <a:lnTo>
                    <a:pt x="149" y="301"/>
                  </a:lnTo>
                  <a:lnTo>
                    <a:pt x="166" y="308"/>
                  </a:lnTo>
                  <a:lnTo>
                    <a:pt x="183" y="315"/>
                  </a:lnTo>
                  <a:lnTo>
                    <a:pt x="199" y="322"/>
                  </a:lnTo>
                  <a:lnTo>
                    <a:pt x="216" y="329"/>
                  </a:lnTo>
                  <a:lnTo>
                    <a:pt x="232" y="335"/>
                  </a:lnTo>
                  <a:lnTo>
                    <a:pt x="249" y="342"/>
                  </a:lnTo>
                  <a:lnTo>
                    <a:pt x="265" y="349"/>
                  </a:lnTo>
                  <a:lnTo>
                    <a:pt x="274" y="347"/>
                  </a:lnTo>
                  <a:lnTo>
                    <a:pt x="284" y="344"/>
                  </a:lnTo>
                  <a:lnTo>
                    <a:pt x="293" y="341"/>
                  </a:lnTo>
                  <a:lnTo>
                    <a:pt x="303" y="339"/>
                  </a:lnTo>
                  <a:lnTo>
                    <a:pt x="312" y="337"/>
                  </a:lnTo>
                  <a:lnTo>
                    <a:pt x="322" y="334"/>
                  </a:lnTo>
                  <a:lnTo>
                    <a:pt x="332" y="332"/>
                  </a:lnTo>
                  <a:lnTo>
                    <a:pt x="341" y="330"/>
                  </a:lnTo>
                  <a:lnTo>
                    <a:pt x="348" y="316"/>
                  </a:lnTo>
                  <a:lnTo>
                    <a:pt x="355" y="302"/>
                  </a:lnTo>
                  <a:lnTo>
                    <a:pt x="361" y="289"/>
                  </a:lnTo>
                  <a:lnTo>
                    <a:pt x="368" y="275"/>
                  </a:lnTo>
                  <a:lnTo>
                    <a:pt x="375" y="262"/>
                  </a:lnTo>
                  <a:lnTo>
                    <a:pt x="382" y="248"/>
                  </a:lnTo>
                  <a:lnTo>
                    <a:pt x="387" y="234"/>
                  </a:lnTo>
                  <a:lnTo>
                    <a:pt x="394" y="221"/>
                  </a:lnTo>
                  <a:lnTo>
                    <a:pt x="407" y="202"/>
                  </a:lnTo>
                  <a:lnTo>
                    <a:pt x="419" y="184"/>
                  </a:lnTo>
                  <a:lnTo>
                    <a:pt x="433" y="167"/>
                  </a:lnTo>
                  <a:lnTo>
                    <a:pt x="445" y="149"/>
                  </a:lnTo>
                  <a:lnTo>
                    <a:pt x="458" y="131"/>
                  </a:lnTo>
                  <a:lnTo>
                    <a:pt x="470" y="113"/>
                  </a:lnTo>
                  <a:lnTo>
                    <a:pt x="482" y="96"/>
                  </a:lnTo>
                  <a:lnTo>
                    <a:pt x="494" y="77"/>
                  </a:lnTo>
                  <a:lnTo>
                    <a:pt x="482" y="68"/>
                  </a:lnTo>
                  <a:lnTo>
                    <a:pt x="470" y="58"/>
                  </a:lnTo>
                  <a:lnTo>
                    <a:pt x="458" y="49"/>
                  </a:lnTo>
                  <a:lnTo>
                    <a:pt x="445" y="39"/>
                  </a:lnTo>
                  <a:lnTo>
                    <a:pt x="433" y="30"/>
                  </a:lnTo>
                  <a:lnTo>
                    <a:pt x="419" y="20"/>
                  </a:lnTo>
                  <a:lnTo>
                    <a:pt x="407" y="10"/>
                  </a:lnTo>
                  <a:lnTo>
                    <a:pt x="394" y="0"/>
                  </a:lnTo>
                  <a:lnTo>
                    <a:pt x="324" y="12"/>
                  </a:lnTo>
                  <a:lnTo>
                    <a:pt x="264" y="23"/>
                  </a:lnTo>
                  <a:lnTo>
                    <a:pt x="211" y="35"/>
                  </a:lnTo>
                  <a:lnTo>
                    <a:pt x="168" y="50"/>
                  </a:lnTo>
                  <a:lnTo>
                    <a:pt x="133" y="64"/>
                  </a:lnTo>
                  <a:lnTo>
                    <a:pt x="105" y="80"/>
                  </a:lnTo>
                  <a:lnTo>
                    <a:pt x="81" y="96"/>
                  </a:lnTo>
                  <a:lnTo>
                    <a:pt x="63" y="112"/>
                  </a:lnTo>
                  <a:lnTo>
                    <a:pt x="49" y="127"/>
                  </a:lnTo>
                  <a:lnTo>
                    <a:pt x="39" y="144"/>
                  </a:lnTo>
                  <a:lnTo>
                    <a:pt x="31" y="162"/>
                  </a:lnTo>
                  <a:lnTo>
                    <a:pt x="24" y="179"/>
                  </a:lnTo>
                  <a:lnTo>
                    <a:pt x="19" y="194"/>
                  </a:lnTo>
                  <a:lnTo>
                    <a:pt x="14" y="210"/>
                  </a:lnTo>
                  <a:lnTo>
                    <a:pt x="8" y="226"/>
                  </a:lnTo>
                  <a:lnTo>
                    <a:pt x="0" y="242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2" name="Freeform 70"/>
            <p:cNvSpPr>
              <a:spLocks/>
            </p:cNvSpPr>
            <p:nvPr/>
          </p:nvSpPr>
          <p:spPr bwMode="auto">
            <a:xfrm>
              <a:off x="7526338" y="1798638"/>
              <a:ext cx="258762" cy="184150"/>
            </a:xfrm>
            <a:custGeom>
              <a:avLst/>
              <a:gdLst/>
              <a:ahLst/>
              <a:cxnLst>
                <a:cxn ang="0">
                  <a:pos x="0" y="244"/>
                </a:cxn>
                <a:cxn ang="0">
                  <a:pos x="259" y="347"/>
                </a:cxn>
                <a:cxn ang="0">
                  <a:pos x="335" y="328"/>
                </a:cxn>
                <a:cxn ang="0">
                  <a:pos x="388" y="219"/>
                </a:cxn>
                <a:cxn ang="0">
                  <a:pos x="488" y="75"/>
                </a:cxn>
                <a:cxn ang="0">
                  <a:pos x="388" y="0"/>
                </a:cxn>
                <a:cxn ang="0">
                  <a:pos x="318" y="13"/>
                </a:cxn>
                <a:cxn ang="0">
                  <a:pos x="259" y="28"/>
                </a:cxn>
                <a:cxn ang="0">
                  <a:pos x="208" y="43"/>
                </a:cxn>
                <a:cxn ang="0">
                  <a:pos x="166" y="57"/>
                </a:cxn>
                <a:cxn ang="0">
                  <a:pos x="130" y="73"/>
                </a:cxn>
                <a:cxn ang="0">
                  <a:pos x="102" y="90"/>
                </a:cxn>
                <a:cxn ang="0">
                  <a:pos x="79" y="107"/>
                </a:cxn>
                <a:cxn ang="0">
                  <a:pos x="62" y="123"/>
                </a:cxn>
                <a:cxn ang="0">
                  <a:pos x="49" y="140"/>
                </a:cxn>
                <a:cxn ang="0">
                  <a:pos x="40" y="157"/>
                </a:cxn>
                <a:cxn ang="0">
                  <a:pos x="32" y="173"/>
                </a:cxn>
                <a:cxn ang="0">
                  <a:pos x="26" y="189"/>
                </a:cxn>
                <a:cxn ang="0">
                  <a:pos x="20" y="204"/>
                </a:cxn>
                <a:cxn ang="0">
                  <a:pos x="15" y="219"/>
                </a:cxn>
                <a:cxn ang="0">
                  <a:pos x="8" y="231"/>
                </a:cxn>
                <a:cxn ang="0">
                  <a:pos x="0" y="244"/>
                </a:cxn>
              </a:cxnLst>
              <a:rect l="0" t="0" r="r" b="b"/>
              <a:pathLst>
                <a:path w="488" h="347">
                  <a:moveTo>
                    <a:pt x="0" y="244"/>
                  </a:moveTo>
                  <a:lnTo>
                    <a:pt x="259" y="347"/>
                  </a:lnTo>
                  <a:lnTo>
                    <a:pt x="335" y="328"/>
                  </a:lnTo>
                  <a:lnTo>
                    <a:pt x="388" y="219"/>
                  </a:lnTo>
                  <a:lnTo>
                    <a:pt x="488" y="75"/>
                  </a:lnTo>
                  <a:lnTo>
                    <a:pt x="388" y="0"/>
                  </a:lnTo>
                  <a:lnTo>
                    <a:pt x="318" y="13"/>
                  </a:lnTo>
                  <a:lnTo>
                    <a:pt x="259" y="28"/>
                  </a:lnTo>
                  <a:lnTo>
                    <a:pt x="208" y="43"/>
                  </a:lnTo>
                  <a:lnTo>
                    <a:pt x="166" y="57"/>
                  </a:lnTo>
                  <a:lnTo>
                    <a:pt x="130" y="73"/>
                  </a:lnTo>
                  <a:lnTo>
                    <a:pt x="102" y="90"/>
                  </a:lnTo>
                  <a:lnTo>
                    <a:pt x="79" y="107"/>
                  </a:lnTo>
                  <a:lnTo>
                    <a:pt x="62" y="123"/>
                  </a:lnTo>
                  <a:lnTo>
                    <a:pt x="49" y="140"/>
                  </a:lnTo>
                  <a:lnTo>
                    <a:pt x="40" y="157"/>
                  </a:lnTo>
                  <a:lnTo>
                    <a:pt x="32" y="173"/>
                  </a:lnTo>
                  <a:lnTo>
                    <a:pt x="26" y="189"/>
                  </a:lnTo>
                  <a:lnTo>
                    <a:pt x="20" y="204"/>
                  </a:lnTo>
                  <a:lnTo>
                    <a:pt x="15" y="219"/>
                  </a:lnTo>
                  <a:lnTo>
                    <a:pt x="8" y="231"/>
                  </a:lnTo>
                  <a:lnTo>
                    <a:pt x="0" y="244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3" name="Freeform 71"/>
            <p:cNvSpPr>
              <a:spLocks/>
            </p:cNvSpPr>
            <p:nvPr/>
          </p:nvSpPr>
          <p:spPr bwMode="auto">
            <a:xfrm>
              <a:off x="7245350" y="2147888"/>
              <a:ext cx="141287" cy="252412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183" y="21"/>
                </a:cxn>
                <a:cxn ang="0">
                  <a:pos x="191" y="42"/>
                </a:cxn>
                <a:cxn ang="0">
                  <a:pos x="200" y="63"/>
                </a:cxn>
                <a:cxn ang="0">
                  <a:pos x="209" y="83"/>
                </a:cxn>
                <a:cxn ang="0">
                  <a:pos x="217" y="105"/>
                </a:cxn>
                <a:cxn ang="0">
                  <a:pos x="226" y="125"/>
                </a:cxn>
                <a:cxn ang="0">
                  <a:pos x="235" y="147"/>
                </a:cxn>
                <a:cxn ang="0">
                  <a:pos x="244" y="167"/>
                </a:cxn>
                <a:cxn ang="0">
                  <a:pos x="250" y="188"/>
                </a:cxn>
                <a:cxn ang="0">
                  <a:pos x="257" y="208"/>
                </a:cxn>
                <a:cxn ang="0">
                  <a:pos x="263" y="230"/>
                </a:cxn>
                <a:cxn ang="0">
                  <a:pos x="268" y="250"/>
                </a:cxn>
                <a:cxn ang="0">
                  <a:pos x="261" y="267"/>
                </a:cxn>
                <a:cxn ang="0">
                  <a:pos x="253" y="283"/>
                </a:cxn>
                <a:cxn ang="0">
                  <a:pos x="247" y="300"/>
                </a:cxn>
                <a:cxn ang="0">
                  <a:pos x="239" y="316"/>
                </a:cxn>
                <a:cxn ang="0">
                  <a:pos x="231" y="332"/>
                </a:cxn>
                <a:cxn ang="0">
                  <a:pos x="224" y="349"/>
                </a:cxn>
                <a:cxn ang="0">
                  <a:pos x="216" y="365"/>
                </a:cxn>
                <a:cxn ang="0">
                  <a:pos x="209" y="382"/>
                </a:cxn>
                <a:cxn ang="0">
                  <a:pos x="206" y="406"/>
                </a:cxn>
                <a:cxn ang="0">
                  <a:pos x="203" y="430"/>
                </a:cxn>
                <a:cxn ang="0">
                  <a:pos x="200" y="454"/>
                </a:cxn>
                <a:cxn ang="0">
                  <a:pos x="197" y="478"/>
                </a:cxn>
                <a:cxn ang="0">
                  <a:pos x="183" y="474"/>
                </a:cxn>
                <a:cxn ang="0">
                  <a:pos x="169" y="472"/>
                </a:cxn>
                <a:cxn ang="0">
                  <a:pos x="156" y="468"/>
                </a:cxn>
                <a:cxn ang="0">
                  <a:pos x="141" y="465"/>
                </a:cxn>
                <a:cxn ang="0">
                  <a:pos x="127" y="462"/>
                </a:cxn>
                <a:cxn ang="0">
                  <a:pos x="114" y="458"/>
                </a:cxn>
                <a:cxn ang="0">
                  <a:pos x="99" y="456"/>
                </a:cxn>
                <a:cxn ang="0">
                  <a:pos x="85" y="453"/>
                </a:cxn>
                <a:cxn ang="0">
                  <a:pos x="75" y="429"/>
                </a:cxn>
                <a:cxn ang="0">
                  <a:pos x="64" y="405"/>
                </a:cxn>
                <a:cxn ang="0">
                  <a:pos x="53" y="381"/>
                </a:cxn>
                <a:cxn ang="0">
                  <a:pos x="43" y="357"/>
                </a:cxn>
                <a:cxn ang="0">
                  <a:pos x="32" y="333"/>
                </a:cxn>
                <a:cxn ang="0">
                  <a:pos x="22" y="309"/>
                </a:cxn>
                <a:cxn ang="0">
                  <a:pos x="10" y="287"/>
                </a:cxn>
                <a:cxn ang="0">
                  <a:pos x="0" y="263"/>
                </a:cxn>
                <a:cxn ang="0">
                  <a:pos x="7" y="234"/>
                </a:cxn>
                <a:cxn ang="0">
                  <a:pos x="13" y="205"/>
                </a:cxn>
                <a:cxn ang="0">
                  <a:pos x="19" y="176"/>
                </a:cxn>
                <a:cxn ang="0">
                  <a:pos x="26" y="148"/>
                </a:cxn>
                <a:cxn ang="0">
                  <a:pos x="33" y="118"/>
                </a:cxn>
                <a:cxn ang="0">
                  <a:pos x="40" y="90"/>
                </a:cxn>
                <a:cxn ang="0">
                  <a:pos x="47" y="62"/>
                </a:cxn>
                <a:cxn ang="0">
                  <a:pos x="53" y="33"/>
                </a:cxn>
                <a:cxn ang="0">
                  <a:pos x="68" y="29"/>
                </a:cxn>
                <a:cxn ang="0">
                  <a:pos x="83" y="25"/>
                </a:cxn>
                <a:cxn ang="0">
                  <a:pos x="98" y="21"/>
                </a:cxn>
                <a:cxn ang="0">
                  <a:pos x="114" y="16"/>
                </a:cxn>
                <a:cxn ang="0">
                  <a:pos x="128" y="12"/>
                </a:cxn>
                <a:cxn ang="0">
                  <a:pos x="143" y="8"/>
                </a:cxn>
                <a:cxn ang="0">
                  <a:pos x="159" y="4"/>
                </a:cxn>
                <a:cxn ang="0">
                  <a:pos x="174" y="0"/>
                </a:cxn>
              </a:cxnLst>
              <a:rect l="0" t="0" r="r" b="b"/>
              <a:pathLst>
                <a:path w="268" h="478">
                  <a:moveTo>
                    <a:pt x="174" y="0"/>
                  </a:moveTo>
                  <a:lnTo>
                    <a:pt x="183" y="21"/>
                  </a:lnTo>
                  <a:lnTo>
                    <a:pt x="191" y="42"/>
                  </a:lnTo>
                  <a:lnTo>
                    <a:pt x="200" y="63"/>
                  </a:lnTo>
                  <a:lnTo>
                    <a:pt x="209" y="83"/>
                  </a:lnTo>
                  <a:lnTo>
                    <a:pt x="217" y="105"/>
                  </a:lnTo>
                  <a:lnTo>
                    <a:pt x="226" y="125"/>
                  </a:lnTo>
                  <a:lnTo>
                    <a:pt x="235" y="147"/>
                  </a:lnTo>
                  <a:lnTo>
                    <a:pt x="244" y="167"/>
                  </a:lnTo>
                  <a:lnTo>
                    <a:pt x="250" y="188"/>
                  </a:lnTo>
                  <a:lnTo>
                    <a:pt x="257" y="208"/>
                  </a:lnTo>
                  <a:lnTo>
                    <a:pt x="263" y="230"/>
                  </a:lnTo>
                  <a:lnTo>
                    <a:pt x="268" y="250"/>
                  </a:lnTo>
                  <a:lnTo>
                    <a:pt x="261" y="267"/>
                  </a:lnTo>
                  <a:lnTo>
                    <a:pt x="253" y="283"/>
                  </a:lnTo>
                  <a:lnTo>
                    <a:pt x="247" y="300"/>
                  </a:lnTo>
                  <a:lnTo>
                    <a:pt x="239" y="316"/>
                  </a:lnTo>
                  <a:lnTo>
                    <a:pt x="231" y="332"/>
                  </a:lnTo>
                  <a:lnTo>
                    <a:pt x="224" y="349"/>
                  </a:lnTo>
                  <a:lnTo>
                    <a:pt x="216" y="365"/>
                  </a:lnTo>
                  <a:lnTo>
                    <a:pt x="209" y="382"/>
                  </a:lnTo>
                  <a:lnTo>
                    <a:pt x="206" y="406"/>
                  </a:lnTo>
                  <a:lnTo>
                    <a:pt x="203" y="430"/>
                  </a:lnTo>
                  <a:lnTo>
                    <a:pt x="200" y="454"/>
                  </a:lnTo>
                  <a:lnTo>
                    <a:pt x="197" y="478"/>
                  </a:lnTo>
                  <a:lnTo>
                    <a:pt x="183" y="474"/>
                  </a:lnTo>
                  <a:lnTo>
                    <a:pt x="169" y="472"/>
                  </a:lnTo>
                  <a:lnTo>
                    <a:pt x="156" y="468"/>
                  </a:lnTo>
                  <a:lnTo>
                    <a:pt x="141" y="465"/>
                  </a:lnTo>
                  <a:lnTo>
                    <a:pt x="127" y="462"/>
                  </a:lnTo>
                  <a:lnTo>
                    <a:pt x="114" y="458"/>
                  </a:lnTo>
                  <a:lnTo>
                    <a:pt x="99" y="456"/>
                  </a:lnTo>
                  <a:lnTo>
                    <a:pt x="85" y="453"/>
                  </a:lnTo>
                  <a:lnTo>
                    <a:pt x="75" y="429"/>
                  </a:lnTo>
                  <a:lnTo>
                    <a:pt x="64" y="405"/>
                  </a:lnTo>
                  <a:lnTo>
                    <a:pt x="53" y="381"/>
                  </a:lnTo>
                  <a:lnTo>
                    <a:pt x="43" y="357"/>
                  </a:lnTo>
                  <a:lnTo>
                    <a:pt x="32" y="333"/>
                  </a:lnTo>
                  <a:lnTo>
                    <a:pt x="22" y="309"/>
                  </a:lnTo>
                  <a:lnTo>
                    <a:pt x="10" y="287"/>
                  </a:lnTo>
                  <a:lnTo>
                    <a:pt x="0" y="263"/>
                  </a:lnTo>
                  <a:lnTo>
                    <a:pt x="7" y="234"/>
                  </a:lnTo>
                  <a:lnTo>
                    <a:pt x="13" y="205"/>
                  </a:lnTo>
                  <a:lnTo>
                    <a:pt x="19" y="176"/>
                  </a:lnTo>
                  <a:lnTo>
                    <a:pt x="26" y="148"/>
                  </a:lnTo>
                  <a:lnTo>
                    <a:pt x="33" y="118"/>
                  </a:lnTo>
                  <a:lnTo>
                    <a:pt x="40" y="90"/>
                  </a:lnTo>
                  <a:lnTo>
                    <a:pt x="47" y="62"/>
                  </a:lnTo>
                  <a:lnTo>
                    <a:pt x="53" y="33"/>
                  </a:lnTo>
                  <a:lnTo>
                    <a:pt x="68" y="29"/>
                  </a:lnTo>
                  <a:lnTo>
                    <a:pt x="83" y="25"/>
                  </a:lnTo>
                  <a:lnTo>
                    <a:pt x="98" y="21"/>
                  </a:lnTo>
                  <a:lnTo>
                    <a:pt x="114" y="16"/>
                  </a:lnTo>
                  <a:lnTo>
                    <a:pt x="128" y="12"/>
                  </a:lnTo>
                  <a:lnTo>
                    <a:pt x="143" y="8"/>
                  </a:lnTo>
                  <a:lnTo>
                    <a:pt x="159" y="4"/>
                  </a:lnTo>
                  <a:lnTo>
                    <a:pt x="174" y="0"/>
                  </a:lnTo>
                  <a:close/>
                </a:path>
              </a:pathLst>
            </a:custGeom>
            <a:solidFill>
              <a:srgbClr val="00334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4" name="Freeform 72"/>
            <p:cNvSpPr>
              <a:spLocks/>
            </p:cNvSpPr>
            <p:nvPr/>
          </p:nvSpPr>
          <p:spPr bwMode="auto">
            <a:xfrm>
              <a:off x="7256463" y="2147888"/>
              <a:ext cx="130175" cy="252412"/>
            </a:xfrm>
            <a:custGeom>
              <a:avLst/>
              <a:gdLst/>
              <a:ahLst/>
              <a:cxnLst>
                <a:cxn ang="0">
                  <a:pos x="152" y="0"/>
                </a:cxn>
                <a:cxn ang="0">
                  <a:pos x="161" y="21"/>
                </a:cxn>
                <a:cxn ang="0">
                  <a:pos x="169" y="42"/>
                </a:cxn>
                <a:cxn ang="0">
                  <a:pos x="178" y="63"/>
                </a:cxn>
                <a:cxn ang="0">
                  <a:pos x="187" y="83"/>
                </a:cxn>
                <a:cxn ang="0">
                  <a:pos x="195" y="105"/>
                </a:cxn>
                <a:cxn ang="0">
                  <a:pos x="204" y="125"/>
                </a:cxn>
                <a:cxn ang="0">
                  <a:pos x="213" y="147"/>
                </a:cxn>
                <a:cxn ang="0">
                  <a:pos x="222" y="167"/>
                </a:cxn>
                <a:cxn ang="0">
                  <a:pos x="228" y="188"/>
                </a:cxn>
                <a:cxn ang="0">
                  <a:pos x="235" y="208"/>
                </a:cxn>
                <a:cxn ang="0">
                  <a:pos x="241" y="230"/>
                </a:cxn>
                <a:cxn ang="0">
                  <a:pos x="246" y="250"/>
                </a:cxn>
                <a:cxn ang="0">
                  <a:pos x="239" y="267"/>
                </a:cxn>
                <a:cxn ang="0">
                  <a:pos x="231" y="283"/>
                </a:cxn>
                <a:cxn ang="0">
                  <a:pos x="225" y="300"/>
                </a:cxn>
                <a:cxn ang="0">
                  <a:pos x="217" y="316"/>
                </a:cxn>
                <a:cxn ang="0">
                  <a:pos x="209" y="332"/>
                </a:cxn>
                <a:cxn ang="0">
                  <a:pos x="202" y="349"/>
                </a:cxn>
                <a:cxn ang="0">
                  <a:pos x="194" y="365"/>
                </a:cxn>
                <a:cxn ang="0">
                  <a:pos x="187" y="382"/>
                </a:cxn>
                <a:cxn ang="0">
                  <a:pos x="184" y="406"/>
                </a:cxn>
                <a:cxn ang="0">
                  <a:pos x="181" y="430"/>
                </a:cxn>
                <a:cxn ang="0">
                  <a:pos x="178" y="454"/>
                </a:cxn>
                <a:cxn ang="0">
                  <a:pos x="175" y="478"/>
                </a:cxn>
                <a:cxn ang="0">
                  <a:pos x="162" y="474"/>
                </a:cxn>
                <a:cxn ang="0">
                  <a:pos x="148" y="470"/>
                </a:cxn>
                <a:cxn ang="0">
                  <a:pos x="136" y="466"/>
                </a:cxn>
                <a:cxn ang="0">
                  <a:pos x="122" y="462"/>
                </a:cxn>
                <a:cxn ang="0">
                  <a:pos x="110" y="458"/>
                </a:cxn>
                <a:cxn ang="0">
                  <a:pos x="96" y="455"/>
                </a:cxn>
                <a:cxn ang="0">
                  <a:pos x="84" y="450"/>
                </a:cxn>
                <a:cxn ang="0">
                  <a:pos x="70" y="447"/>
                </a:cxn>
                <a:cxn ang="0">
                  <a:pos x="61" y="424"/>
                </a:cxn>
                <a:cxn ang="0">
                  <a:pos x="53" y="400"/>
                </a:cxn>
                <a:cxn ang="0">
                  <a:pos x="44" y="378"/>
                </a:cxn>
                <a:cxn ang="0">
                  <a:pos x="35" y="355"/>
                </a:cxn>
                <a:cxn ang="0">
                  <a:pos x="27" y="332"/>
                </a:cxn>
                <a:cxn ang="0">
                  <a:pos x="18" y="308"/>
                </a:cxn>
                <a:cxn ang="0">
                  <a:pos x="9" y="285"/>
                </a:cxn>
                <a:cxn ang="0">
                  <a:pos x="0" y="263"/>
                </a:cxn>
                <a:cxn ang="0">
                  <a:pos x="5" y="234"/>
                </a:cxn>
                <a:cxn ang="0">
                  <a:pos x="11" y="206"/>
                </a:cxn>
                <a:cxn ang="0">
                  <a:pos x="17" y="178"/>
                </a:cxn>
                <a:cxn ang="0">
                  <a:pos x="22" y="149"/>
                </a:cxn>
                <a:cxn ang="0">
                  <a:pos x="27" y="122"/>
                </a:cxn>
                <a:cxn ang="0">
                  <a:pos x="33" y="93"/>
                </a:cxn>
                <a:cxn ang="0">
                  <a:pos x="38" y="65"/>
                </a:cxn>
                <a:cxn ang="0">
                  <a:pos x="44" y="37"/>
                </a:cxn>
                <a:cxn ang="0">
                  <a:pos x="58" y="32"/>
                </a:cxn>
                <a:cxn ang="0">
                  <a:pos x="70" y="28"/>
                </a:cxn>
                <a:cxn ang="0">
                  <a:pos x="84" y="23"/>
                </a:cxn>
                <a:cxn ang="0">
                  <a:pos x="97" y="18"/>
                </a:cxn>
                <a:cxn ang="0">
                  <a:pos x="111" y="14"/>
                </a:cxn>
                <a:cxn ang="0">
                  <a:pos x="125" y="9"/>
                </a:cxn>
                <a:cxn ang="0">
                  <a:pos x="138" y="5"/>
                </a:cxn>
                <a:cxn ang="0">
                  <a:pos x="152" y="0"/>
                </a:cxn>
              </a:cxnLst>
              <a:rect l="0" t="0" r="r" b="b"/>
              <a:pathLst>
                <a:path w="246" h="478">
                  <a:moveTo>
                    <a:pt x="152" y="0"/>
                  </a:moveTo>
                  <a:lnTo>
                    <a:pt x="161" y="21"/>
                  </a:lnTo>
                  <a:lnTo>
                    <a:pt x="169" y="42"/>
                  </a:lnTo>
                  <a:lnTo>
                    <a:pt x="178" y="63"/>
                  </a:lnTo>
                  <a:lnTo>
                    <a:pt x="187" y="83"/>
                  </a:lnTo>
                  <a:lnTo>
                    <a:pt x="195" y="105"/>
                  </a:lnTo>
                  <a:lnTo>
                    <a:pt x="204" y="125"/>
                  </a:lnTo>
                  <a:lnTo>
                    <a:pt x="213" y="147"/>
                  </a:lnTo>
                  <a:lnTo>
                    <a:pt x="222" y="167"/>
                  </a:lnTo>
                  <a:lnTo>
                    <a:pt x="228" y="188"/>
                  </a:lnTo>
                  <a:lnTo>
                    <a:pt x="235" y="208"/>
                  </a:lnTo>
                  <a:lnTo>
                    <a:pt x="241" y="230"/>
                  </a:lnTo>
                  <a:lnTo>
                    <a:pt x="246" y="250"/>
                  </a:lnTo>
                  <a:lnTo>
                    <a:pt x="239" y="267"/>
                  </a:lnTo>
                  <a:lnTo>
                    <a:pt x="231" y="283"/>
                  </a:lnTo>
                  <a:lnTo>
                    <a:pt x="225" y="300"/>
                  </a:lnTo>
                  <a:lnTo>
                    <a:pt x="217" y="316"/>
                  </a:lnTo>
                  <a:lnTo>
                    <a:pt x="209" y="332"/>
                  </a:lnTo>
                  <a:lnTo>
                    <a:pt x="202" y="349"/>
                  </a:lnTo>
                  <a:lnTo>
                    <a:pt x="194" y="365"/>
                  </a:lnTo>
                  <a:lnTo>
                    <a:pt x="187" y="382"/>
                  </a:lnTo>
                  <a:lnTo>
                    <a:pt x="184" y="406"/>
                  </a:lnTo>
                  <a:lnTo>
                    <a:pt x="181" y="430"/>
                  </a:lnTo>
                  <a:lnTo>
                    <a:pt x="178" y="454"/>
                  </a:lnTo>
                  <a:lnTo>
                    <a:pt x="175" y="478"/>
                  </a:lnTo>
                  <a:lnTo>
                    <a:pt x="162" y="474"/>
                  </a:lnTo>
                  <a:lnTo>
                    <a:pt x="148" y="470"/>
                  </a:lnTo>
                  <a:lnTo>
                    <a:pt x="136" y="466"/>
                  </a:lnTo>
                  <a:lnTo>
                    <a:pt x="122" y="462"/>
                  </a:lnTo>
                  <a:lnTo>
                    <a:pt x="110" y="458"/>
                  </a:lnTo>
                  <a:lnTo>
                    <a:pt x="96" y="455"/>
                  </a:lnTo>
                  <a:lnTo>
                    <a:pt x="84" y="450"/>
                  </a:lnTo>
                  <a:lnTo>
                    <a:pt x="70" y="447"/>
                  </a:lnTo>
                  <a:lnTo>
                    <a:pt x="61" y="424"/>
                  </a:lnTo>
                  <a:lnTo>
                    <a:pt x="53" y="400"/>
                  </a:lnTo>
                  <a:lnTo>
                    <a:pt x="44" y="378"/>
                  </a:lnTo>
                  <a:lnTo>
                    <a:pt x="35" y="355"/>
                  </a:lnTo>
                  <a:lnTo>
                    <a:pt x="27" y="332"/>
                  </a:lnTo>
                  <a:lnTo>
                    <a:pt x="18" y="308"/>
                  </a:lnTo>
                  <a:lnTo>
                    <a:pt x="9" y="285"/>
                  </a:lnTo>
                  <a:lnTo>
                    <a:pt x="0" y="263"/>
                  </a:lnTo>
                  <a:lnTo>
                    <a:pt x="5" y="234"/>
                  </a:lnTo>
                  <a:lnTo>
                    <a:pt x="11" y="206"/>
                  </a:lnTo>
                  <a:lnTo>
                    <a:pt x="17" y="178"/>
                  </a:lnTo>
                  <a:lnTo>
                    <a:pt x="22" y="149"/>
                  </a:lnTo>
                  <a:lnTo>
                    <a:pt x="27" y="122"/>
                  </a:lnTo>
                  <a:lnTo>
                    <a:pt x="33" y="93"/>
                  </a:lnTo>
                  <a:lnTo>
                    <a:pt x="38" y="65"/>
                  </a:lnTo>
                  <a:lnTo>
                    <a:pt x="44" y="37"/>
                  </a:lnTo>
                  <a:lnTo>
                    <a:pt x="58" y="32"/>
                  </a:lnTo>
                  <a:lnTo>
                    <a:pt x="70" y="28"/>
                  </a:lnTo>
                  <a:lnTo>
                    <a:pt x="84" y="23"/>
                  </a:lnTo>
                  <a:lnTo>
                    <a:pt x="97" y="18"/>
                  </a:lnTo>
                  <a:lnTo>
                    <a:pt x="111" y="14"/>
                  </a:lnTo>
                  <a:lnTo>
                    <a:pt x="125" y="9"/>
                  </a:lnTo>
                  <a:lnTo>
                    <a:pt x="138" y="5"/>
                  </a:lnTo>
                  <a:lnTo>
                    <a:pt x="152" y="0"/>
                  </a:lnTo>
                  <a:close/>
                </a:path>
              </a:pathLst>
            </a:custGeom>
            <a:solidFill>
              <a:srgbClr val="003542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5" name="Freeform 73"/>
            <p:cNvSpPr>
              <a:spLocks/>
            </p:cNvSpPr>
            <p:nvPr/>
          </p:nvSpPr>
          <p:spPr bwMode="auto">
            <a:xfrm>
              <a:off x="7267575" y="2147888"/>
              <a:ext cx="119062" cy="252412"/>
            </a:xfrm>
            <a:custGeom>
              <a:avLst/>
              <a:gdLst/>
              <a:ahLst/>
              <a:cxnLst>
                <a:cxn ang="0">
                  <a:pos x="130" y="0"/>
                </a:cxn>
                <a:cxn ang="0">
                  <a:pos x="139" y="21"/>
                </a:cxn>
                <a:cxn ang="0">
                  <a:pos x="147" y="42"/>
                </a:cxn>
                <a:cxn ang="0">
                  <a:pos x="156" y="63"/>
                </a:cxn>
                <a:cxn ang="0">
                  <a:pos x="165" y="83"/>
                </a:cxn>
                <a:cxn ang="0">
                  <a:pos x="173" y="105"/>
                </a:cxn>
                <a:cxn ang="0">
                  <a:pos x="182" y="125"/>
                </a:cxn>
                <a:cxn ang="0">
                  <a:pos x="191" y="147"/>
                </a:cxn>
                <a:cxn ang="0">
                  <a:pos x="200" y="167"/>
                </a:cxn>
                <a:cxn ang="0">
                  <a:pos x="206" y="188"/>
                </a:cxn>
                <a:cxn ang="0">
                  <a:pos x="213" y="208"/>
                </a:cxn>
                <a:cxn ang="0">
                  <a:pos x="219" y="230"/>
                </a:cxn>
                <a:cxn ang="0">
                  <a:pos x="224" y="250"/>
                </a:cxn>
                <a:cxn ang="0">
                  <a:pos x="217" y="267"/>
                </a:cxn>
                <a:cxn ang="0">
                  <a:pos x="209" y="283"/>
                </a:cxn>
                <a:cxn ang="0">
                  <a:pos x="203" y="300"/>
                </a:cxn>
                <a:cxn ang="0">
                  <a:pos x="195" y="316"/>
                </a:cxn>
                <a:cxn ang="0">
                  <a:pos x="187" y="332"/>
                </a:cxn>
                <a:cxn ang="0">
                  <a:pos x="180" y="349"/>
                </a:cxn>
                <a:cxn ang="0">
                  <a:pos x="172" y="365"/>
                </a:cxn>
                <a:cxn ang="0">
                  <a:pos x="165" y="382"/>
                </a:cxn>
                <a:cxn ang="0">
                  <a:pos x="162" y="406"/>
                </a:cxn>
                <a:cxn ang="0">
                  <a:pos x="159" y="430"/>
                </a:cxn>
                <a:cxn ang="0">
                  <a:pos x="156" y="454"/>
                </a:cxn>
                <a:cxn ang="0">
                  <a:pos x="153" y="478"/>
                </a:cxn>
                <a:cxn ang="0">
                  <a:pos x="140" y="473"/>
                </a:cxn>
                <a:cxn ang="0">
                  <a:pos x="129" y="468"/>
                </a:cxn>
                <a:cxn ang="0">
                  <a:pos x="116" y="464"/>
                </a:cxn>
                <a:cxn ang="0">
                  <a:pos x="105" y="458"/>
                </a:cxn>
                <a:cxn ang="0">
                  <a:pos x="92" y="454"/>
                </a:cxn>
                <a:cxn ang="0">
                  <a:pos x="81" y="449"/>
                </a:cxn>
                <a:cxn ang="0">
                  <a:pos x="69" y="445"/>
                </a:cxn>
                <a:cxn ang="0">
                  <a:pos x="56" y="440"/>
                </a:cxn>
                <a:cxn ang="0">
                  <a:pos x="49" y="417"/>
                </a:cxn>
                <a:cxn ang="0">
                  <a:pos x="42" y="396"/>
                </a:cxn>
                <a:cxn ang="0">
                  <a:pos x="36" y="373"/>
                </a:cxn>
                <a:cxn ang="0">
                  <a:pos x="29" y="351"/>
                </a:cxn>
                <a:cxn ang="0">
                  <a:pos x="21" y="329"/>
                </a:cxn>
                <a:cxn ang="0">
                  <a:pos x="14" y="307"/>
                </a:cxn>
                <a:cxn ang="0">
                  <a:pos x="7" y="284"/>
                </a:cxn>
                <a:cxn ang="0">
                  <a:pos x="0" y="263"/>
                </a:cxn>
                <a:cxn ang="0">
                  <a:pos x="8" y="207"/>
                </a:cxn>
                <a:cxn ang="0">
                  <a:pos x="16" y="151"/>
                </a:cxn>
                <a:cxn ang="0">
                  <a:pos x="25" y="96"/>
                </a:cxn>
                <a:cxn ang="0">
                  <a:pos x="33" y="40"/>
                </a:cxn>
                <a:cxn ang="0">
                  <a:pos x="46" y="36"/>
                </a:cxn>
                <a:cxn ang="0">
                  <a:pos x="57" y="31"/>
                </a:cxn>
                <a:cxn ang="0">
                  <a:pos x="70" y="25"/>
                </a:cxn>
                <a:cxn ang="0">
                  <a:pos x="81" y="21"/>
                </a:cxn>
                <a:cxn ang="0">
                  <a:pos x="94" y="15"/>
                </a:cxn>
                <a:cxn ang="0">
                  <a:pos x="105" y="11"/>
                </a:cxn>
                <a:cxn ang="0">
                  <a:pos x="117" y="5"/>
                </a:cxn>
                <a:cxn ang="0">
                  <a:pos x="130" y="0"/>
                </a:cxn>
              </a:cxnLst>
              <a:rect l="0" t="0" r="r" b="b"/>
              <a:pathLst>
                <a:path w="224" h="478">
                  <a:moveTo>
                    <a:pt x="130" y="0"/>
                  </a:moveTo>
                  <a:lnTo>
                    <a:pt x="139" y="21"/>
                  </a:lnTo>
                  <a:lnTo>
                    <a:pt x="147" y="42"/>
                  </a:lnTo>
                  <a:lnTo>
                    <a:pt x="156" y="63"/>
                  </a:lnTo>
                  <a:lnTo>
                    <a:pt x="165" y="83"/>
                  </a:lnTo>
                  <a:lnTo>
                    <a:pt x="173" y="105"/>
                  </a:lnTo>
                  <a:lnTo>
                    <a:pt x="182" y="125"/>
                  </a:lnTo>
                  <a:lnTo>
                    <a:pt x="191" y="147"/>
                  </a:lnTo>
                  <a:lnTo>
                    <a:pt x="200" y="167"/>
                  </a:lnTo>
                  <a:lnTo>
                    <a:pt x="206" y="188"/>
                  </a:lnTo>
                  <a:lnTo>
                    <a:pt x="213" y="208"/>
                  </a:lnTo>
                  <a:lnTo>
                    <a:pt x="219" y="230"/>
                  </a:lnTo>
                  <a:lnTo>
                    <a:pt x="224" y="250"/>
                  </a:lnTo>
                  <a:lnTo>
                    <a:pt x="217" y="267"/>
                  </a:lnTo>
                  <a:lnTo>
                    <a:pt x="209" y="283"/>
                  </a:lnTo>
                  <a:lnTo>
                    <a:pt x="203" y="300"/>
                  </a:lnTo>
                  <a:lnTo>
                    <a:pt x="195" y="316"/>
                  </a:lnTo>
                  <a:lnTo>
                    <a:pt x="187" y="332"/>
                  </a:lnTo>
                  <a:lnTo>
                    <a:pt x="180" y="349"/>
                  </a:lnTo>
                  <a:lnTo>
                    <a:pt x="172" y="365"/>
                  </a:lnTo>
                  <a:lnTo>
                    <a:pt x="165" y="382"/>
                  </a:lnTo>
                  <a:lnTo>
                    <a:pt x="162" y="406"/>
                  </a:lnTo>
                  <a:lnTo>
                    <a:pt x="159" y="430"/>
                  </a:lnTo>
                  <a:lnTo>
                    <a:pt x="156" y="454"/>
                  </a:lnTo>
                  <a:lnTo>
                    <a:pt x="153" y="478"/>
                  </a:lnTo>
                  <a:lnTo>
                    <a:pt x="140" y="473"/>
                  </a:lnTo>
                  <a:lnTo>
                    <a:pt x="129" y="468"/>
                  </a:lnTo>
                  <a:lnTo>
                    <a:pt x="116" y="464"/>
                  </a:lnTo>
                  <a:lnTo>
                    <a:pt x="105" y="458"/>
                  </a:lnTo>
                  <a:lnTo>
                    <a:pt x="92" y="454"/>
                  </a:lnTo>
                  <a:lnTo>
                    <a:pt x="81" y="449"/>
                  </a:lnTo>
                  <a:lnTo>
                    <a:pt x="69" y="445"/>
                  </a:lnTo>
                  <a:lnTo>
                    <a:pt x="56" y="440"/>
                  </a:lnTo>
                  <a:lnTo>
                    <a:pt x="49" y="417"/>
                  </a:lnTo>
                  <a:lnTo>
                    <a:pt x="42" y="396"/>
                  </a:lnTo>
                  <a:lnTo>
                    <a:pt x="36" y="373"/>
                  </a:lnTo>
                  <a:lnTo>
                    <a:pt x="29" y="351"/>
                  </a:lnTo>
                  <a:lnTo>
                    <a:pt x="21" y="329"/>
                  </a:lnTo>
                  <a:lnTo>
                    <a:pt x="14" y="307"/>
                  </a:lnTo>
                  <a:lnTo>
                    <a:pt x="7" y="284"/>
                  </a:lnTo>
                  <a:lnTo>
                    <a:pt x="0" y="263"/>
                  </a:lnTo>
                  <a:lnTo>
                    <a:pt x="8" y="207"/>
                  </a:lnTo>
                  <a:lnTo>
                    <a:pt x="16" y="151"/>
                  </a:lnTo>
                  <a:lnTo>
                    <a:pt x="25" y="96"/>
                  </a:lnTo>
                  <a:lnTo>
                    <a:pt x="33" y="40"/>
                  </a:lnTo>
                  <a:lnTo>
                    <a:pt x="46" y="36"/>
                  </a:lnTo>
                  <a:lnTo>
                    <a:pt x="57" y="31"/>
                  </a:lnTo>
                  <a:lnTo>
                    <a:pt x="70" y="25"/>
                  </a:lnTo>
                  <a:lnTo>
                    <a:pt x="81" y="21"/>
                  </a:lnTo>
                  <a:lnTo>
                    <a:pt x="94" y="15"/>
                  </a:lnTo>
                  <a:lnTo>
                    <a:pt x="105" y="11"/>
                  </a:lnTo>
                  <a:lnTo>
                    <a:pt x="117" y="5"/>
                  </a:lnTo>
                  <a:lnTo>
                    <a:pt x="130" y="0"/>
                  </a:lnTo>
                  <a:close/>
                </a:path>
              </a:pathLst>
            </a:custGeom>
            <a:solidFill>
              <a:srgbClr val="00383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6" name="Freeform 74"/>
            <p:cNvSpPr>
              <a:spLocks/>
            </p:cNvSpPr>
            <p:nvPr/>
          </p:nvSpPr>
          <p:spPr bwMode="auto">
            <a:xfrm>
              <a:off x="7280275" y="2147888"/>
              <a:ext cx="106362" cy="252412"/>
            </a:xfrm>
            <a:custGeom>
              <a:avLst/>
              <a:gdLst/>
              <a:ahLst/>
              <a:cxnLst>
                <a:cxn ang="0">
                  <a:pos x="108" y="0"/>
                </a:cxn>
                <a:cxn ang="0">
                  <a:pos x="117" y="21"/>
                </a:cxn>
                <a:cxn ang="0">
                  <a:pos x="125" y="42"/>
                </a:cxn>
                <a:cxn ang="0">
                  <a:pos x="134" y="63"/>
                </a:cxn>
                <a:cxn ang="0">
                  <a:pos x="143" y="83"/>
                </a:cxn>
                <a:cxn ang="0">
                  <a:pos x="151" y="105"/>
                </a:cxn>
                <a:cxn ang="0">
                  <a:pos x="160" y="125"/>
                </a:cxn>
                <a:cxn ang="0">
                  <a:pos x="169" y="147"/>
                </a:cxn>
                <a:cxn ang="0">
                  <a:pos x="178" y="167"/>
                </a:cxn>
                <a:cxn ang="0">
                  <a:pos x="184" y="188"/>
                </a:cxn>
                <a:cxn ang="0">
                  <a:pos x="191" y="208"/>
                </a:cxn>
                <a:cxn ang="0">
                  <a:pos x="197" y="230"/>
                </a:cxn>
                <a:cxn ang="0">
                  <a:pos x="202" y="250"/>
                </a:cxn>
                <a:cxn ang="0">
                  <a:pos x="195" y="267"/>
                </a:cxn>
                <a:cxn ang="0">
                  <a:pos x="187" y="283"/>
                </a:cxn>
                <a:cxn ang="0">
                  <a:pos x="181" y="300"/>
                </a:cxn>
                <a:cxn ang="0">
                  <a:pos x="173" y="316"/>
                </a:cxn>
                <a:cxn ang="0">
                  <a:pos x="165" y="332"/>
                </a:cxn>
                <a:cxn ang="0">
                  <a:pos x="158" y="349"/>
                </a:cxn>
                <a:cxn ang="0">
                  <a:pos x="150" y="365"/>
                </a:cxn>
                <a:cxn ang="0">
                  <a:pos x="143" y="382"/>
                </a:cxn>
                <a:cxn ang="0">
                  <a:pos x="140" y="406"/>
                </a:cxn>
                <a:cxn ang="0">
                  <a:pos x="137" y="430"/>
                </a:cxn>
                <a:cxn ang="0">
                  <a:pos x="134" y="454"/>
                </a:cxn>
                <a:cxn ang="0">
                  <a:pos x="131" y="478"/>
                </a:cxn>
                <a:cxn ang="0">
                  <a:pos x="119" y="472"/>
                </a:cxn>
                <a:cxn ang="0">
                  <a:pos x="109" y="466"/>
                </a:cxn>
                <a:cxn ang="0">
                  <a:pos x="98" y="462"/>
                </a:cxn>
                <a:cxn ang="0">
                  <a:pos x="86" y="456"/>
                </a:cxn>
                <a:cxn ang="0">
                  <a:pos x="75" y="450"/>
                </a:cxn>
                <a:cxn ang="0">
                  <a:pos x="65" y="446"/>
                </a:cxn>
                <a:cxn ang="0">
                  <a:pos x="53" y="440"/>
                </a:cxn>
                <a:cxn ang="0">
                  <a:pos x="42" y="434"/>
                </a:cxn>
                <a:cxn ang="0">
                  <a:pos x="36" y="413"/>
                </a:cxn>
                <a:cxn ang="0">
                  <a:pos x="32" y="391"/>
                </a:cxn>
                <a:cxn ang="0">
                  <a:pos x="26" y="370"/>
                </a:cxn>
                <a:cxn ang="0">
                  <a:pos x="22" y="348"/>
                </a:cxn>
                <a:cxn ang="0">
                  <a:pos x="16" y="328"/>
                </a:cxn>
                <a:cxn ang="0">
                  <a:pos x="10" y="306"/>
                </a:cxn>
                <a:cxn ang="0">
                  <a:pos x="6" y="284"/>
                </a:cxn>
                <a:cxn ang="0">
                  <a:pos x="0" y="263"/>
                </a:cxn>
                <a:cxn ang="0">
                  <a:pos x="6" y="208"/>
                </a:cxn>
                <a:cxn ang="0">
                  <a:pos x="12" y="154"/>
                </a:cxn>
                <a:cxn ang="0">
                  <a:pos x="18" y="99"/>
                </a:cxn>
                <a:cxn ang="0">
                  <a:pos x="24" y="45"/>
                </a:cxn>
                <a:cxn ang="0">
                  <a:pos x="34" y="39"/>
                </a:cxn>
                <a:cxn ang="0">
                  <a:pos x="44" y="33"/>
                </a:cxn>
                <a:cxn ang="0">
                  <a:pos x="55" y="28"/>
                </a:cxn>
                <a:cxn ang="0">
                  <a:pos x="66" y="22"/>
                </a:cxn>
                <a:cxn ang="0">
                  <a:pos x="76" y="17"/>
                </a:cxn>
                <a:cxn ang="0">
                  <a:pos x="86" y="12"/>
                </a:cxn>
                <a:cxn ang="0">
                  <a:pos x="98" y="6"/>
                </a:cxn>
                <a:cxn ang="0">
                  <a:pos x="108" y="0"/>
                </a:cxn>
              </a:cxnLst>
              <a:rect l="0" t="0" r="r" b="b"/>
              <a:pathLst>
                <a:path w="202" h="478">
                  <a:moveTo>
                    <a:pt x="108" y="0"/>
                  </a:moveTo>
                  <a:lnTo>
                    <a:pt x="117" y="21"/>
                  </a:lnTo>
                  <a:lnTo>
                    <a:pt x="125" y="42"/>
                  </a:lnTo>
                  <a:lnTo>
                    <a:pt x="134" y="63"/>
                  </a:lnTo>
                  <a:lnTo>
                    <a:pt x="143" y="83"/>
                  </a:lnTo>
                  <a:lnTo>
                    <a:pt x="151" y="105"/>
                  </a:lnTo>
                  <a:lnTo>
                    <a:pt x="160" y="125"/>
                  </a:lnTo>
                  <a:lnTo>
                    <a:pt x="169" y="147"/>
                  </a:lnTo>
                  <a:lnTo>
                    <a:pt x="178" y="167"/>
                  </a:lnTo>
                  <a:lnTo>
                    <a:pt x="184" y="188"/>
                  </a:lnTo>
                  <a:lnTo>
                    <a:pt x="191" y="208"/>
                  </a:lnTo>
                  <a:lnTo>
                    <a:pt x="197" y="230"/>
                  </a:lnTo>
                  <a:lnTo>
                    <a:pt x="202" y="250"/>
                  </a:lnTo>
                  <a:lnTo>
                    <a:pt x="195" y="267"/>
                  </a:lnTo>
                  <a:lnTo>
                    <a:pt x="187" y="283"/>
                  </a:lnTo>
                  <a:lnTo>
                    <a:pt x="181" y="300"/>
                  </a:lnTo>
                  <a:lnTo>
                    <a:pt x="173" y="316"/>
                  </a:lnTo>
                  <a:lnTo>
                    <a:pt x="165" y="332"/>
                  </a:lnTo>
                  <a:lnTo>
                    <a:pt x="158" y="349"/>
                  </a:lnTo>
                  <a:lnTo>
                    <a:pt x="150" y="365"/>
                  </a:lnTo>
                  <a:lnTo>
                    <a:pt x="143" y="382"/>
                  </a:lnTo>
                  <a:lnTo>
                    <a:pt x="140" y="406"/>
                  </a:lnTo>
                  <a:lnTo>
                    <a:pt x="137" y="430"/>
                  </a:lnTo>
                  <a:lnTo>
                    <a:pt x="134" y="454"/>
                  </a:lnTo>
                  <a:lnTo>
                    <a:pt x="131" y="478"/>
                  </a:lnTo>
                  <a:lnTo>
                    <a:pt x="119" y="472"/>
                  </a:lnTo>
                  <a:lnTo>
                    <a:pt x="109" y="466"/>
                  </a:lnTo>
                  <a:lnTo>
                    <a:pt x="98" y="462"/>
                  </a:lnTo>
                  <a:lnTo>
                    <a:pt x="86" y="456"/>
                  </a:lnTo>
                  <a:lnTo>
                    <a:pt x="75" y="450"/>
                  </a:lnTo>
                  <a:lnTo>
                    <a:pt x="65" y="446"/>
                  </a:lnTo>
                  <a:lnTo>
                    <a:pt x="53" y="440"/>
                  </a:lnTo>
                  <a:lnTo>
                    <a:pt x="42" y="434"/>
                  </a:lnTo>
                  <a:lnTo>
                    <a:pt x="36" y="413"/>
                  </a:lnTo>
                  <a:lnTo>
                    <a:pt x="32" y="391"/>
                  </a:lnTo>
                  <a:lnTo>
                    <a:pt x="26" y="370"/>
                  </a:lnTo>
                  <a:lnTo>
                    <a:pt x="22" y="348"/>
                  </a:lnTo>
                  <a:lnTo>
                    <a:pt x="16" y="328"/>
                  </a:lnTo>
                  <a:lnTo>
                    <a:pt x="10" y="306"/>
                  </a:lnTo>
                  <a:lnTo>
                    <a:pt x="6" y="284"/>
                  </a:lnTo>
                  <a:lnTo>
                    <a:pt x="0" y="263"/>
                  </a:lnTo>
                  <a:lnTo>
                    <a:pt x="6" y="208"/>
                  </a:lnTo>
                  <a:lnTo>
                    <a:pt x="12" y="154"/>
                  </a:lnTo>
                  <a:lnTo>
                    <a:pt x="18" y="99"/>
                  </a:lnTo>
                  <a:lnTo>
                    <a:pt x="24" y="45"/>
                  </a:lnTo>
                  <a:lnTo>
                    <a:pt x="34" y="39"/>
                  </a:lnTo>
                  <a:lnTo>
                    <a:pt x="44" y="33"/>
                  </a:lnTo>
                  <a:lnTo>
                    <a:pt x="55" y="28"/>
                  </a:lnTo>
                  <a:lnTo>
                    <a:pt x="66" y="22"/>
                  </a:lnTo>
                  <a:lnTo>
                    <a:pt x="76" y="17"/>
                  </a:lnTo>
                  <a:lnTo>
                    <a:pt x="86" y="12"/>
                  </a:lnTo>
                  <a:lnTo>
                    <a:pt x="98" y="6"/>
                  </a:lnTo>
                  <a:lnTo>
                    <a:pt x="108" y="0"/>
                  </a:lnTo>
                  <a:close/>
                </a:path>
              </a:pathLst>
            </a:custGeom>
            <a:solidFill>
              <a:srgbClr val="113A2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7" name="Freeform 75"/>
            <p:cNvSpPr>
              <a:spLocks/>
            </p:cNvSpPr>
            <p:nvPr/>
          </p:nvSpPr>
          <p:spPr bwMode="auto">
            <a:xfrm>
              <a:off x="7291388" y="2147888"/>
              <a:ext cx="95250" cy="252412"/>
            </a:xfrm>
            <a:custGeom>
              <a:avLst/>
              <a:gdLst/>
              <a:ahLst/>
              <a:cxnLst>
                <a:cxn ang="0">
                  <a:pos x="85" y="0"/>
                </a:cxn>
                <a:cxn ang="0">
                  <a:pos x="94" y="21"/>
                </a:cxn>
                <a:cxn ang="0">
                  <a:pos x="102" y="42"/>
                </a:cxn>
                <a:cxn ang="0">
                  <a:pos x="111" y="63"/>
                </a:cxn>
                <a:cxn ang="0">
                  <a:pos x="120" y="83"/>
                </a:cxn>
                <a:cxn ang="0">
                  <a:pos x="128" y="105"/>
                </a:cxn>
                <a:cxn ang="0">
                  <a:pos x="137" y="125"/>
                </a:cxn>
                <a:cxn ang="0">
                  <a:pos x="146" y="147"/>
                </a:cxn>
                <a:cxn ang="0">
                  <a:pos x="155" y="167"/>
                </a:cxn>
                <a:cxn ang="0">
                  <a:pos x="161" y="188"/>
                </a:cxn>
                <a:cxn ang="0">
                  <a:pos x="168" y="208"/>
                </a:cxn>
                <a:cxn ang="0">
                  <a:pos x="174" y="230"/>
                </a:cxn>
                <a:cxn ang="0">
                  <a:pos x="179" y="250"/>
                </a:cxn>
                <a:cxn ang="0">
                  <a:pos x="172" y="267"/>
                </a:cxn>
                <a:cxn ang="0">
                  <a:pos x="164" y="283"/>
                </a:cxn>
                <a:cxn ang="0">
                  <a:pos x="158" y="300"/>
                </a:cxn>
                <a:cxn ang="0">
                  <a:pos x="150" y="316"/>
                </a:cxn>
                <a:cxn ang="0">
                  <a:pos x="142" y="332"/>
                </a:cxn>
                <a:cxn ang="0">
                  <a:pos x="135" y="349"/>
                </a:cxn>
                <a:cxn ang="0">
                  <a:pos x="127" y="365"/>
                </a:cxn>
                <a:cxn ang="0">
                  <a:pos x="120" y="382"/>
                </a:cxn>
                <a:cxn ang="0">
                  <a:pos x="117" y="406"/>
                </a:cxn>
                <a:cxn ang="0">
                  <a:pos x="114" y="430"/>
                </a:cxn>
                <a:cxn ang="0">
                  <a:pos x="111" y="454"/>
                </a:cxn>
                <a:cxn ang="0">
                  <a:pos x="108" y="478"/>
                </a:cxn>
                <a:cxn ang="0">
                  <a:pos x="97" y="472"/>
                </a:cxn>
                <a:cxn ang="0">
                  <a:pos x="88" y="465"/>
                </a:cxn>
                <a:cxn ang="0">
                  <a:pos x="78" y="459"/>
                </a:cxn>
                <a:cxn ang="0">
                  <a:pos x="68" y="453"/>
                </a:cxn>
                <a:cxn ang="0">
                  <a:pos x="58" y="447"/>
                </a:cxn>
                <a:cxn ang="0">
                  <a:pos x="47" y="441"/>
                </a:cxn>
                <a:cxn ang="0">
                  <a:pos x="37" y="434"/>
                </a:cxn>
                <a:cxn ang="0">
                  <a:pos x="27" y="429"/>
                </a:cxn>
                <a:cxn ang="0">
                  <a:pos x="20" y="387"/>
                </a:cxn>
                <a:cxn ang="0">
                  <a:pos x="13" y="346"/>
                </a:cxn>
                <a:cxn ang="0">
                  <a:pos x="7" y="305"/>
                </a:cxn>
                <a:cxn ang="0">
                  <a:pos x="0" y="263"/>
                </a:cxn>
                <a:cxn ang="0">
                  <a:pos x="2" y="209"/>
                </a:cxn>
                <a:cxn ang="0">
                  <a:pos x="5" y="155"/>
                </a:cxn>
                <a:cxn ang="0">
                  <a:pos x="9" y="101"/>
                </a:cxn>
                <a:cxn ang="0">
                  <a:pos x="12" y="48"/>
                </a:cxn>
                <a:cxn ang="0">
                  <a:pos x="21" y="42"/>
                </a:cxn>
                <a:cxn ang="0">
                  <a:pos x="30" y="36"/>
                </a:cxn>
                <a:cxn ang="0">
                  <a:pos x="39" y="30"/>
                </a:cxn>
                <a:cxn ang="0">
                  <a:pos x="49" y="24"/>
                </a:cxn>
                <a:cxn ang="0">
                  <a:pos x="58" y="18"/>
                </a:cxn>
                <a:cxn ang="0">
                  <a:pos x="67" y="12"/>
                </a:cxn>
                <a:cxn ang="0">
                  <a:pos x="76" y="6"/>
                </a:cxn>
                <a:cxn ang="0">
                  <a:pos x="85" y="0"/>
                </a:cxn>
              </a:cxnLst>
              <a:rect l="0" t="0" r="r" b="b"/>
              <a:pathLst>
                <a:path w="179" h="478">
                  <a:moveTo>
                    <a:pt x="85" y="0"/>
                  </a:moveTo>
                  <a:lnTo>
                    <a:pt x="94" y="21"/>
                  </a:lnTo>
                  <a:lnTo>
                    <a:pt x="102" y="42"/>
                  </a:lnTo>
                  <a:lnTo>
                    <a:pt x="111" y="63"/>
                  </a:lnTo>
                  <a:lnTo>
                    <a:pt x="120" y="83"/>
                  </a:lnTo>
                  <a:lnTo>
                    <a:pt x="128" y="105"/>
                  </a:lnTo>
                  <a:lnTo>
                    <a:pt x="137" y="125"/>
                  </a:lnTo>
                  <a:lnTo>
                    <a:pt x="146" y="147"/>
                  </a:lnTo>
                  <a:lnTo>
                    <a:pt x="155" y="167"/>
                  </a:lnTo>
                  <a:lnTo>
                    <a:pt x="161" y="188"/>
                  </a:lnTo>
                  <a:lnTo>
                    <a:pt x="168" y="208"/>
                  </a:lnTo>
                  <a:lnTo>
                    <a:pt x="174" y="230"/>
                  </a:lnTo>
                  <a:lnTo>
                    <a:pt x="179" y="250"/>
                  </a:lnTo>
                  <a:lnTo>
                    <a:pt x="172" y="267"/>
                  </a:lnTo>
                  <a:lnTo>
                    <a:pt x="164" y="283"/>
                  </a:lnTo>
                  <a:lnTo>
                    <a:pt x="158" y="300"/>
                  </a:lnTo>
                  <a:lnTo>
                    <a:pt x="150" y="316"/>
                  </a:lnTo>
                  <a:lnTo>
                    <a:pt x="142" y="332"/>
                  </a:lnTo>
                  <a:lnTo>
                    <a:pt x="135" y="349"/>
                  </a:lnTo>
                  <a:lnTo>
                    <a:pt x="127" y="365"/>
                  </a:lnTo>
                  <a:lnTo>
                    <a:pt x="120" y="382"/>
                  </a:lnTo>
                  <a:lnTo>
                    <a:pt x="117" y="406"/>
                  </a:lnTo>
                  <a:lnTo>
                    <a:pt x="114" y="430"/>
                  </a:lnTo>
                  <a:lnTo>
                    <a:pt x="111" y="454"/>
                  </a:lnTo>
                  <a:lnTo>
                    <a:pt x="108" y="478"/>
                  </a:lnTo>
                  <a:lnTo>
                    <a:pt x="97" y="472"/>
                  </a:lnTo>
                  <a:lnTo>
                    <a:pt x="88" y="465"/>
                  </a:lnTo>
                  <a:lnTo>
                    <a:pt x="78" y="459"/>
                  </a:lnTo>
                  <a:lnTo>
                    <a:pt x="68" y="453"/>
                  </a:lnTo>
                  <a:lnTo>
                    <a:pt x="58" y="447"/>
                  </a:lnTo>
                  <a:lnTo>
                    <a:pt x="47" y="441"/>
                  </a:lnTo>
                  <a:lnTo>
                    <a:pt x="37" y="434"/>
                  </a:lnTo>
                  <a:lnTo>
                    <a:pt x="27" y="429"/>
                  </a:lnTo>
                  <a:lnTo>
                    <a:pt x="20" y="387"/>
                  </a:lnTo>
                  <a:lnTo>
                    <a:pt x="13" y="346"/>
                  </a:lnTo>
                  <a:lnTo>
                    <a:pt x="7" y="305"/>
                  </a:lnTo>
                  <a:lnTo>
                    <a:pt x="0" y="263"/>
                  </a:lnTo>
                  <a:lnTo>
                    <a:pt x="2" y="209"/>
                  </a:lnTo>
                  <a:lnTo>
                    <a:pt x="5" y="155"/>
                  </a:lnTo>
                  <a:lnTo>
                    <a:pt x="9" y="101"/>
                  </a:lnTo>
                  <a:lnTo>
                    <a:pt x="12" y="48"/>
                  </a:lnTo>
                  <a:lnTo>
                    <a:pt x="21" y="42"/>
                  </a:lnTo>
                  <a:lnTo>
                    <a:pt x="30" y="36"/>
                  </a:lnTo>
                  <a:lnTo>
                    <a:pt x="39" y="30"/>
                  </a:lnTo>
                  <a:lnTo>
                    <a:pt x="49" y="24"/>
                  </a:lnTo>
                  <a:lnTo>
                    <a:pt x="58" y="18"/>
                  </a:lnTo>
                  <a:lnTo>
                    <a:pt x="67" y="12"/>
                  </a:lnTo>
                  <a:lnTo>
                    <a:pt x="76" y="6"/>
                  </a:lnTo>
                  <a:lnTo>
                    <a:pt x="85" y="0"/>
                  </a:lnTo>
                  <a:close/>
                </a:path>
              </a:pathLst>
            </a:custGeom>
            <a:solidFill>
              <a:srgbClr val="233A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8" name="Freeform 76"/>
            <p:cNvSpPr>
              <a:spLocks/>
            </p:cNvSpPr>
            <p:nvPr/>
          </p:nvSpPr>
          <p:spPr bwMode="auto">
            <a:xfrm>
              <a:off x="7302500" y="2147888"/>
              <a:ext cx="84137" cy="252412"/>
            </a:xfrm>
            <a:custGeom>
              <a:avLst/>
              <a:gdLst/>
              <a:ahLst/>
              <a:cxnLst>
                <a:cxn ang="0">
                  <a:pos x="64" y="0"/>
                </a:cxn>
                <a:cxn ang="0">
                  <a:pos x="73" y="21"/>
                </a:cxn>
                <a:cxn ang="0">
                  <a:pos x="81" y="42"/>
                </a:cxn>
                <a:cxn ang="0">
                  <a:pos x="90" y="63"/>
                </a:cxn>
                <a:cxn ang="0">
                  <a:pos x="99" y="83"/>
                </a:cxn>
                <a:cxn ang="0">
                  <a:pos x="107" y="105"/>
                </a:cxn>
                <a:cxn ang="0">
                  <a:pos x="116" y="125"/>
                </a:cxn>
                <a:cxn ang="0">
                  <a:pos x="125" y="147"/>
                </a:cxn>
                <a:cxn ang="0">
                  <a:pos x="134" y="167"/>
                </a:cxn>
                <a:cxn ang="0">
                  <a:pos x="140" y="188"/>
                </a:cxn>
                <a:cxn ang="0">
                  <a:pos x="147" y="208"/>
                </a:cxn>
                <a:cxn ang="0">
                  <a:pos x="153" y="230"/>
                </a:cxn>
                <a:cxn ang="0">
                  <a:pos x="158" y="250"/>
                </a:cxn>
                <a:cxn ang="0">
                  <a:pos x="151" y="267"/>
                </a:cxn>
                <a:cxn ang="0">
                  <a:pos x="143" y="283"/>
                </a:cxn>
                <a:cxn ang="0">
                  <a:pos x="137" y="300"/>
                </a:cxn>
                <a:cxn ang="0">
                  <a:pos x="129" y="316"/>
                </a:cxn>
                <a:cxn ang="0">
                  <a:pos x="121" y="332"/>
                </a:cxn>
                <a:cxn ang="0">
                  <a:pos x="114" y="349"/>
                </a:cxn>
                <a:cxn ang="0">
                  <a:pos x="106" y="365"/>
                </a:cxn>
                <a:cxn ang="0">
                  <a:pos x="99" y="382"/>
                </a:cxn>
                <a:cxn ang="0">
                  <a:pos x="96" y="406"/>
                </a:cxn>
                <a:cxn ang="0">
                  <a:pos x="93" y="430"/>
                </a:cxn>
                <a:cxn ang="0">
                  <a:pos x="90" y="454"/>
                </a:cxn>
                <a:cxn ang="0">
                  <a:pos x="87" y="478"/>
                </a:cxn>
                <a:cxn ang="0">
                  <a:pos x="78" y="471"/>
                </a:cxn>
                <a:cxn ang="0">
                  <a:pos x="68" y="464"/>
                </a:cxn>
                <a:cxn ang="0">
                  <a:pos x="59" y="457"/>
                </a:cxn>
                <a:cxn ang="0">
                  <a:pos x="50" y="450"/>
                </a:cxn>
                <a:cxn ang="0">
                  <a:pos x="41" y="443"/>
                </a:cxn>
                <a:cxn ang="0">
                  <a:pos x="31" y="437"/>
                </a:cxn>
                <a:cxn ang="0">
                  <a:pos x="22" y="430"/>
                </a:cxn>
                <a:cxn ang="0">
                  <a:pos x="13" y="423"/>
                </a:cxn>
                <a:cxn ang="0">
                  <a:pos x="11" y="383"/>
                </a:cxn>
                <a:cxn ang="0">
                  <a:pos x="7" y="342"/>
                </a:cxn>
                <a:cxn ang="0">
                  <a:pos x="4" y="303"/>
                </a:cxn>
                <a:cxn ang="0">
                  <a:pos x="0" y="263"/>
                </a:cxn>
                <a:cxn ang="0">
                  <a:pos x="1" y="211"/>
                </a:cxn>
                <a:cxn ang="0">
                  <a:pos x="3" y="157"/>
                </a:cxn>
                <a:cxn ang="0">
                  <a:pos x="3" y="105"/>
                </a:cxn>
                <a:cxn ang="0">
                  <a:pos x="4" y="53"/>
                </a:cxn>
                <a:cxn ang="0">
                  <a:pos x="11" y="46"/>
                </a:cxn>
                <a:cxn ang="0">
                  <a:pos x="18" y="39"/>
                </a:cxn>
                <a:cxn ang="0">
                  <a:pos x="25" y="32"/>
                </a:cxn>
                <a:cxn ang="0">
                  <a:pos x="33" y="26"/>
                </a:cxn>
                <a:cxn ang="0">
                  <a:pos x="41" y="20"/>
                </a:cxn>
                <a:cxn ang="0">
                  <a:pos x="49" y="13"/>
                </a:cxn>
                <a:cxn ang="0">
                  <a:pos x="56" y="7"/>
                </a:cxn>
                <a:cxn ang="0">
                  <a:pos x="64" y="0"/>
                </a:cxn>
              </a:cxnLst>
              <a:rect l="0" t="0" r="r" b="b"/>
              <a:pathLst>
                <a:path w="158" h="478">
                  <a:moveTo>
                    <a:pt x="64" y="0"/>
                  </a:moveTo>
                  <a:lnTo>
                    <a:pt x="73" y="21"/>
                  </a:lnTo>
                  <a:lnTo>
                    <a:pt x="81" y="42"/>
                  </a:lnTo>
                  <a:lnTo>
                    <a:pt x="90" y="63"/>
                  </a:lnTo>
                  <a:lnTo>
                    <a:pt x="99" y="83"/>
                  </a:lnTo>
                  <a:lnTo>
                    <a:pt x="107" y="105"/>
                  </a:lnTo>
                  <a:lnTo>
                    <a:pt x="116" y="125"/>
                  </a:lnTo>
                  <a:lnTo>
                    <a:pt x="125" y="147"/>
                  </a:lnTo>
                  <a:lnTo>
                    <a:pt x="134" y="167"/>
                  </a:lnTo>
                  <a:lnTo>
                    <a:pt x="140" y="188"/>
                  </a:lnTo>
                  <a:lnTo>
                    <a:pt x="147" y="208"/>
                  </a:lnTo>
                  <a:lnTo>
                    <a:pt x="153" y="230"/>
                  </a:lnTo>
                  <a:lnTo>
                    <a:pt x="158" y="250"/>
                  </a:lnTo>
                  <a:lnTo>
                    <a:pt x="151" y="267"/>
                  </a:lnTo>
                  <a:lnTo>
                    <a:pt x="143" y="283"/>
                  </a:lnTo>
                  <a:lnTo>
                    <a:pt x="137" y="300"/>
                  </a:lnTo>
                  <a:lnTo>
                    <a:pt x="129" y="316"/>
                  </a:lnTo>
                  <a:lnTo>
                    <a:pt x="121" y="332"/>
                  </a:lnTo>
                  <a:lnTo>
                    <a:pt x="114" y="349"/>
                  </a:lnTo>
                  <a:lnTo>
                    <a:pt x="106" y="365"/>
                  </a:lnTo>
                  <a:lnTo>
                    <a:pt x="99" y="382"/>
                  </a:lnTo>
                  <a:lnTo>
                    <a:pt x="96" y="406"/>
                  </a:lnTo>
                  <a:lnTo>
                    <a:pt x="93" y="430"/>
                  </a:lnTo>
                  <a:lnTo>
                    <a:pt x="90" y="454"/>
                  </a:lnTo>
                  <a:lnTo>
                    <a:pt x="87" y="478"/>
                  </a:lnTo>
                  <a:lnTo>
                    <a:pt x="78" y="471"/>
                  </a:lnTo>
                  <a:lnTo>
                    <a:pt x="68" y="464"/>
                  </a:lnTo>
                  <a:lnTo>
                    <a:pt x="59" y="457"/>
                  </a:lnTo>
                  <a:lnTo>
                    <a:pt x="50" y="450"/>
                  </a:lnTo>
                  <a:lnTo>
                    <a:pt x="41" y="443"/>
                  </a:lnTo>
                  <a:lnTo>
                    <a:pt x="31" y="437"/>
                  </a:lnTo>
                  <a:lnTo>
                    <a:pt x="22" y="430"/>
                  </a:lnTo>
                  <a:lnTo>
                    <a:pt x="13" y="423"/>
                  </a:lnTo>
                  <a:lnTo>
                    <a:pt x="11" y="383"/>
                  </a:lnTo>
                  <a:lnTo>
                    <a:pt x="7" y="342"/>
                  </a:lnTo>
                  <a:lnTo>
                    <a:pt x="4" y="303"/>
                  </a:lnTo>
                  <a:lnTo>
                    <a:pt x="0" y="263"/>
                  </a:lnTo>
                  <a:lnTo>
                    <a:pt x="1" y="211"/>
                  </a:lnTo>
                  <a:lnTo>
                    <a:pt x="3" y="157"/>
                  </a:lnTo>
                  <a:lnTo>
                    <a:pt x="3" y="105"/>
                  </a:lnTo>
                  <a:lnTo>
                    <a:pt x="4" y="53"/>
                  </a:lnTo>
                  <a:lnTo>
                    <a:pt x="11" y="46"/>
                  </a:lnTo>
                  <a:lnTo>
                    <a:pt x="18" y="39"/>
                  </a:lnTo>
                  <a:lnTo>
                    <a:pt x="25" y="32"/>
                  </a:lnTo>
                  <a:lnTo>
                    <a:pt x="33" y="26"/>
                  </a:lnTo>
                  <a:lnTo>
                    <a:pt x="41" y="20"/>
                  </a:lnTo>
                  <a:lnTo>
                    <a:pt x="49" y="13"/>
                  </a:lnTo>
                  <a:lnTo>
                    <a:pt x="56" y="7"/>
                  </a:lnTo>
                  <a:lnTo>
                    <a:pt x="64" y="0"/>
                  </a:lnTo>
                  <a:close/>
                </a:path>
              </a:pathLst>
            </a:custGeom>
            <a:solidFill>
              <a:srgbClr val="353D0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9" name="Freeform 77"/>
            <p:cNvSpPr>
              <a:spLocks/>
            </p:cNvSpPr>
            <p:nvPr/>
          </p:nvSpPr>
          <p:spPr bwMode="auto">
            <a:xfrm>
              <a:off x="7310438" y="2147888"/>
              <a:ext cx="76200" cy="252412"/>
            </a:xfrm>
            <a:custGeom>
              <a:avLst/>
              <a:gdLst/>
              <a:ahLst/>
              <a:cxnLst>
                <a:cxn ang="0">
                  <a:pos x="49" y="0"/>
                </a:cxn>
                <a:cxn ang="0">
                  <a:pos x="58" y="21"/>
                </a:cxn>
                <a:cxn ang="0">
                  <a:pos x="66" y="42"/>
                </a:cxn>
                <a:cxn ang="0">
                  <a:pos x="75" y="63"/>
                </a:cxn>
                <a:cxn ang="0">
                  <a:pos x="84" y="83"/>
                </a:cxn>
                <a:cxn ang="0">
                  <a:pos x="92" y="105"/>
                </a:cxn>
                <a:cxn ang="0">
                  <a:pos x="101" y="125"/>
                </a:cxn>
                <a:cxn ang="0">
                  <a:pos x="110" y="147"/>
                </a:cxn>
                <a:cxn ang="0">
                  <a:pos x="119" y="167"/>
                </a:cxn>
                <a:cxn ang="0">
                  <a:pos x="125" y="188"/>
                </a:cxn>
                <a:cxn ang="0">
                  <a:pos x="132" y="208"/>
                </a:cxn>
                <a:cxn ang="0">
                  <a:pos x="138" y="230"/>
                </a:cxn>
                <a:cxn ang="0">
                  <a:pos x="143" y="250"/>
                </a:cxn>
                <a:cxn ang="0">
                  <a:pos x="136" y="267"/>
                </a:cxn>
                <a:cxn ang="0">
                  <a:pos x="128" y="283"/>
                </a:cxn>
                <a:cxn ang="0">
                  <a:pos x="122" y="300"/>
                </a:cxn>
                <a:cxn ang="0">
                  <a:pos x="114" y="316"/>
                </a:cxn>
                <a:cxn ang="0">
                  <a:pos x="106" y="332"/>
                </a:cxn>
                <a:cxn ang="0">
                  <a:pos x="99" y="349"/>
                </a:cxn>
                <a:cxn ang="0">
                  <a:pos x="91" y="365"/>
                </a:cxn>
                <a:cxn ang="0">
                  <a:pos x="84" y="382"/>
                </a:cxn>
                <a:cxn ang="0">
                  <a:pos x="81" y="406"/>
                </a:cxn>
                <a:cxn ang="0">
                  <a:pos x="78" y="430"/>
                </a:cxn>
                <a:cxn ang="0">
                  <a:pos x="75" y="454"/>
                </a:cxn>
                <a:cxn ang="0">
                  <a:pos x="72" y="478"/>
                </a:cxn>
                <a:cxn ang="0">
                  <a:pos x="64" y="470"/>
                </a:cxn>
                <a:cxn ang="0">
                  <a:pos x="56" y="463"/>
                </a:cxn>
                <a:cxn ang="0">
                  <a:pos x="48" y="455"/>
                </a:cxn>
                <a:cxn ang="0">
                  <a:pos x="39" y="447"/>
                </a:cxn>
                <a:cxn ang="0">
                  <a:pos x="31" y="440"/>
                </a:cxn>
                <a:cxn ang="0">
                  <a:pos x="23" y="432"/>
                </a:cxn>
                <a:cxn ang="0">
                  <a:pos x="14" y="425"/>
                </a:cxn>
                <a:cxn ang="0">
                  <a:pos x="6" y="417"/>
                </a:cxn>
                <a:cxn ang="0">
                  <a:pos x="7" y="379"/>
                </a:cxn>
                <a:cxn ang="0">
                  <a:pos x="7" y="340"/>
                </a:cxn>
                <a:cxn ang="0">
                  <a:pos x="7" y="301"/>
                </a:cxn>
                <a:cxn ang="0">
                  <a:pos x="7" y="263"/>
                </a:cxn>
                <a:cxn ang="0">
                  <a:pos x="6" y="211"/>
                </a:cxn>
                <a:cxn ang="0">
                  <a:pos x="3" y="159"/>
                </a:cxn>
                <a:cxn ang="0">
                  <a:pos x="2" y="108"/>
                </a:cxn>
                <a:cxn ang="0">
                  <a:pos x="0" y="56"/>
                </a:cxn>
                <a:cxn ang="0">
                  <a:pos x="6" y="49"/>
                </a:cxn>
                <a:cxn ang="0">
                  <a:pos x="13" y="42"/>
                </a:cxn>
                <a:cxn ang="0">
                  <a:pos x="18" y="36"/>
                </a:cxn>
                <a:cxn ang="0">
                  <a:pos x="25" y="28"/>
                </a:cxn>
                <a:cxn ang="0">
                  <a:pos x="31" y="21"/>
                </a:cxn>
                <a:cxn ang="0">
                  <a:pos x="36" y="14"/>
                </a:cxn>
                <a:cxn ang="0">
                  <a:pos x="43" y="7"/>
                </a:cxn>
                <a:cxn ang="0">
                  <a:pos x="49" y="0"/>
                </a:cxn>
              </a:cxnLst>
              <a:rect l="0" t="0" r="r" b="b"/>
              <a:pathLst>
                <a:path w="143" h="478">
                  <a:moveTo>
                    <a:pt x="49" y="0"/>
                  </a:moveTo>
                  <a:lnTo>
                    <a:pt x="58" y="21"/>
                  </a:lnTo>
                  <a:lnTo>
                    <a:pt x="66" y="42"/>
                  </a:lnTo>
                  <a:lnTo>
                    <a:pt x="75" y="63"/>
                  </a:lnTo>
                  <a:lnTo>
                    <a:pt x="84" y="83"/>
                  </a:lnTo>
                  <a:lnTo>
                    <a:pt x="92" y="105"/>
                  </a:lnTo>
                  <a:lnTo>
                    <a:pt x="101" y="125"/>
                  </a:lnTo>
                  <a:lnTo>
                    <a:pt x="110" y="147"/>
                  </a:lnTo>
                  <a:lnTo>
                    <a:pt x="119" y="167"/>
                  </a:lnTo>
                  <a:lnTo>
                    <a:pt x="125" y="188"/>
                  </a:lnTo>
                  <a:lnTo>
                    <a:pt x="132" y="208"/>
                  </a:lnTo>
                  <a:lnTo>
                    <a:pt x="138" y="230"/>
                  </a:lnTo>
                  <a:lnTo>
                    <a:pt x="143" y="250"/>
                  </a:lnTo>
                  <a:lnTo>
                    <a:pt x="136" y="267"/>
                  </a:lnTo>
                  <a:lnTo>
                    <a:pt x="128" y="283"/>
                  </a:lnTo>
                  <a:lnTo>
                    <a:pt x="122" y="300"/>
                  </a:lnTo>
                  <a:lnTo>
                    <a:pt x="114" y="316"/>
                  </a:lnTo>
                  <a:lnTo>
                    <a:pt x="106" y="332"/>
                  </a:lnTo>
                  <a:lnTo>
                    <a:pt x="99" y="349"/>
                  </a:lnTo>
                  <a:lnTo>
                    <a:pt x="91" y="365"/>
                  </a:lnTo>
                  <a:lnTo>
                    <a:pt x="84" y="382"/>
                  </a:lnTo>
                  <a:lnTo>
                    <a:pt x="81" y="406"/>
                  </a:lnTo>
                  <a:lnTo>
                    <a:pt x="78" y="430"/>
                  </a:lnTo>
                  <a:lnTo>
                    <a:pt x="75" y="454"/>
                  </a:lnTo>
                  <a:lnTo>
                    <a:pt x="72" y="478"/>
                  </a:lnTo>
                  <a:lnTo>
                    <a:pt x="64" y="470"/>
                  </a:lnTo>
                  <a:lnTo>
                    <a:pt x="56" y="463"/>
                  </a:lnTo>
                  <a:lnTo>
                    <a:pt x="48" y="455"/>
                  </a:lnTo>
                  <a:lnTo>
                    <a:pt x="39" y="447"/>
                  </a:lnTo>
                  <a:lnTo>
                    <a:pt x="31" y="440"/>
                  </a:lnTo>
                  <a:lnTo>
                    <a:pt x="23" y="432"/>
                  </a:lnTo>
                  <a:lnTo>
                    <a:pt x="14" y="425"/>
                  </a:lnTo>
                  <a:lnTo>
                    <a:pt x="6" y="417"/>
                  </a:lnTo>
                  <a:lnTo>
                    <a:pt x="7" y="379"/>
                  </a:lnTo>
                  <a:lnTo>
                    <a:pt x="7" y="340"/>
                  </a:lnTo>
                  <a:lnTo>
                    <a:pt x="7" y="301"/>
                  </a:lnTo>
                  <a:lnTo>
                    <a:pt x="7" y="263"/>
                  </a:lnTo>
                  <a:lnTo>
                    <a:pt x="6" y="211"/>
                  </a:lnTo>
                  <a:lnTo>
                    <a:pt x="3" y="159"/>
                  </a:lnTo>
                  <a:lnTo>
                    <a:pt x="2" y="108"/>
                  </a:lnTo>
                  <a:lnTo>
                    <a:pt x="0" y="56"/>
                  </a:lnTo>
                  <a:lnTo>
                    <a:pt x="6" y="49"/>
                  </a:lnTo>
                  <a:lnTo>
                    <a:pt x="13" y="42"/>
                  </a:lnTo>
                  <a:lnTo>
                    <a:pt x="18" y="36"/>
                  </a:lnTo>
                  <a:lnTo>
                    <a:pt x="25" y="28"/>
                  </a:lnTo>
                  <a:lnTo>
                    <a:pt x="31" y="21"/>
                  </a:lnTo>
                  <a:lnTo>
                    <a:pt x="36" y="14"/>
                  </a:lnTo>
                  <a:lnTo>
                    <a:pt x="43" y="7"/>
                  </a:lnTo>
                  <a:lnTo>
                    <a:pt x="49" y="0"/>
                  </a:lnTo>
                  <a:close/>
                </a:path>
              </a:pathLst>
            </a:custGeom>
            <a:solidFill>
              <a:srgbClr val="473D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0" name="Freeform 78"/>
            <p:cNvSpPr>
              <a:spLocks/>
            </p:cNvSpPr>
            <p:nvPr/>
          </p:nvSpPr>
          <p:spPr bwMode="auto">
            <a:xfrm>
              <a:off x="7318375" y="2147888"/>
              <a:ext cx="68262" cy="252412"/>
            </a:xfrm>
            <a:custGeom>
              <a:avLst/>
              <a:gdLst/>
              <a:ahLst/>
              <a:cxnLst>
                <a:cxn ang="0">
                  <a:pos x="36" y="0"/>
                </a:cxn>
                <a:cxn ang="0">
                  <a:pos x="45" y="21"/>
                </a:cxn>
                <a:cxn ang="0">
                  <a:pos x="53" y="42"/>
                </a:cxn>
                <a:cxn ang="0">
                  <a:pos x="62" y="63"/>
                </a:cxn>
                <a:cxn ang="0">
                  <a:pos x="71" y="83"/>
                </a:cxn>
                <a:cxn ang="0">
                  <a:pos x="79" y="105"/>
                </a:cxn>
                <a:cxn ang="0">
                  <a:pos x="88" y="125"/>
                </a:cxn>
                <a:cxn ang="0">
                  <a:pos x="97" y="147"/>
                </a:cxn>
                <a:cxn ang="0">
                  <a:pos x="106" y="167"/>
                </a:cxn>
                <a:cxn ang="0">
                  <a:pos x="112" y="188"/>
                </a:cxn>
                <a:cxn ang="0">
                  <a:pos x="119" y="208"/>
                </a:cxn>
                <a:cxn ang="0">
                  <a:pos x="125" y="230"/>
                </a:cxn>
                <a:cxn ang="0">
                  <a:pos x="130" y="250"/>
                </a:cxn>
                <a:cxn ang="0">
                  <a:pos x="123" y="267"/>
                </a:cxn>
                <a:cxn ang="0">
                  <a:pos x="115" y="283"/>
                </a:cxn>
                <a:cxn ang="0">
                  <a:pos x="109" y="300"/>
                </a:cxn>
                <a:cxn ang="0">
                  <a:pos x="101" y="316"/>
                </a:cxn>
                <a:cxn ang="0">
                  <a:pos x="93" y="332"/>
                </a:cxn>
                <a:cxn ang="0">
                  <a:pos x="86" y="349"/>
                </a:cxn>
                <a:cxn ang="0">
                  <a:pos x="78" y="365"/>
                </a:cxn>
                <a:cxn ang="0">
                  <a:pos x="71" y="382"/>
                </a:cxn>
                <a:cxn ang="0">
                  <a:pos x="68" y="406"/>
                </a:cxn>
                <a:cxn ang="0">
                  <a:pos x="65" y="430"/>
                </a:cxn>
                <a:cxn ang="0">
                  <a:pos x="62" y="454"/>
                </a:cxn>
                <a:cxn ang="0">
                  <a:pos x="59" y="478"/>
                </a:cxn>
                <a:cxn ang="0">
                  <a:pos x="52" y="470"/>
                </a:cxn>
                <a:cxn ang="0">
                  <a:pos x="44" y="462"/>
                </a:cxn>
                <a:cxn ang="0">
                  <a:pos x="37" y="453"/>
                </a:cxn>
                <a:cxn ang="0">
                  <a:pos x="30" y="445"/>
                </a:cxn>
                <a:cxn ang="0">
                  <a:pos x="22" y="437"/>
                </a:cxn>
                <a:cxn ang="0">
                  <a:pos x="15" y="428"/>
                </a:cxn>
                <a:cxn ang="0">
                  <a:pos x="7" y="420"/>
                </a:cxn>
                <a:cxn ang="0">
                  <a:pos x="1" y="412"/>
                </a:cxn>
                <a:cxn ang="0">
                  <a:pos x="5" y="374"/>
                </a:cxn>
                <a:cxn ang="0">
                  <a:pos x="9" y="337"/>
                </a:cxn>
                <a:cxn ang="0">
                  <a:pos x="12" y="299"/>
                </a:cxn>
                <a:cxn ang="0">
                  <a:pos x="17" y="263"/>
                </a:cxn>
                <a:cxn ang="0">
                  <a:pos x="12" y="212"/>
                </a:cxn>
                <a:cxn ang="0">
                  <a:pos x="9" y="162"/>
                </a:cxn>
                <a:cxn ang="0">
                  <a:pos x="4" y="111"/>
                </a:cxn>
                <a:cxn ang="0">
                  <a:pos x="0" y="61"/>
                </a:cxn>
                <a:cxn ang="0">
                  <a:pos x="4" y="53"/>
                </a:cxn>
                <a:cxn ang="0">
                  <a:pos x="9" y="46"/>
                </a:cxn>
                <a:cxn ang="0">
                  <a:pos x="13" y="38"/>
                </a:cxn>
                <a:cxn ang="0">
                  <a:pos x="18" y="30"/>
                </a:cxn>
                <a:cxn ang="0">
                  <a:pos x="22" y="22"/>
                </a:cxn>
                <a:cxn ang="0">
                  <a:pos x="27" y="15"/>
                </a:cxn>
                <a:cxn ang="0">
                  <a:pos x="31" y="7"/>
                </a:cxn>
                <a:cxn ang="0">
                  <a:pos x="36" y="0"/>
                </a:cxn>
              </a:cxnLst>
              <a:rect l="0" t="0" r="r" b="b"/>
              <a:pathLst>
                <a:path w="130" h="478">
                  <a:moveTo>
                    <a:pt x="36" y="0"/>
                  </a:moveTo>
                  <a:lnTo>
                    <a:pt x="45" y="21"/>
                  </a:lnTo>
                  <a:lnTo>
                    <a:pt x="53" y="42"/>
                  </a:lnTo>
                  <a:lnTo>
                    <a:pt x="62" y="63"/>
                  </a:lnTo>
                  <a:lnTo>
                    <a:pt x="71" y="83"/>
                  </a:lnTo>
                  <a:lnTo>
                    <a:pt x="79" y="105"/>
                  </a:lnTo>
                  <a:lnTo>
                    <a:pt x="88" y="125"/>
                  </a:lnTo>
                  <a:lnTo>
                    <a:pt x="97" y="147"/>
                  </a:lnTo>
                  <a:lnTo>
                    <a:pt x="106" y="167"/>
                  </a:lnTo>
                  <a:lnTo>
                    <a:pt x="112" y="188"/>
                  </a:lnTo>
                  <a:lnTo>
                    <a:pt x="119" y="208"/>
                  </a:lnTo>
                  <a:lnTo>
                    <a:pt x="125" y="230"/>
                  </a:lnTo>
                  <a:lnTo>
                    <a:pt x="130" y="250"/>
                  </a:lnTo>
                  <a:lnTo>
                    <a:pt x="123" y="267"/>
                  </a:lnTo>
                  <a:lnTo>
                    <a:pt x="115" y="283"/>
                  </a:lnTo>
                  <a:lnTo>
                    <a:pt x="109" y="300"/>
                  </a:lnTo>
                  <a:lnTo>
                    <a:pt x="101" y="316"/>
                  </a:lnTo>
                  <a:lnTo>
                    <a:pt x="93" y="332"/>
                  </a:lnTo>
                  <a:lnTo>
                    <a:pt x="86" y="349"/>
                  </a:lnTo>
                  <a:lnTo>
                    <a:pt x="78" y="365"/>
                  </a:lnTo>
                  <a:lnTo>
                    <a:pt x="71" y="382"/>
                  </a:lnTo>
                  <a:lnTo>
                    <a:pt x="68" y="406"/>
                  </a:lnTo>
                  <a:lnTo>
                    <a:pt x="65" y="430"/>
                  </a:lnTo>
                  <a:lnTo>
                    <a:pt x="62" y="454"/>
                  </a:lnTo>
                  <a:lnTo>
                    <a:pt x="59" y="478"/>
                  </a:lnTo>
                  <a:lnTo>
                    <a:pt x="52" y="470"/>
                  </a:lnTo>
                  <a:lnTo>
                    <a:pt x="44" y="462"/>
                  </a:lnTo>
                  <a:lnTo>
                    <a:pt x="37" y="453"/>
                  </a:lnTo>
                  <a:lnTo>
                    <a:pt x="30" y="445"/>
                  </a:lnTo>
                  <a:lnTo>
                    <a:pt x="22" y="437"/>
                  </a:lnTo>
                  <a:lnTo>
                    <a:pt x="15" y="428"/>
                  </a:lnTo>
                  <a:lnTo>
                    <a:pt x="7" y="420"/>
                  </a:lnTo>
                  <a:lnTo>
                    <a:pt x="1" y="412"/>
                  </a:lnTo>
                  <a:lnTo>
                    <a:pt x="5" y="374"/>
                  </a:lnTo>
                  <a:lnTo>
                    <a:pt x="9" y="337"/>
                  </a:lnTo>
                  <a:lnTo>
                    <a:pt x="12" y="299"/>
                  </a:lnTo>
                  <a:lnTo>
                    <a:pt x="17" y="263"/>
                  </a:lnTo>
                  <a:lnTo>
                    <a:pt x="12" y="212"/>
                  </a:lnTo>
                  <a:lnTo>
                    <a:pt x="9" y="162"/>
                  </a:lnTo>
                  <a:lnTo>
                    <a:pt x="4" y="111"/>
                  </a:lnTo>
                  <a:lnTo>
                    <a:pt x="0" y="61"/>
                  </a:lnTo>
                  <a:lnTo>
                    <a:pt x="4" y="53"/>
                  </a:lnTo>
                  <a:lnTo>
                    <a:pt x="9" y="46"/>
                  </a:lnTo>
                  <a:lnTo>
                    <a:pt x="13" y="38"/>
                  </a:lnTo>
                  <a:lnTo>
                    <a:pt x="18" y="30"/>
                  </a:lnTo>
                  <a:lnTo>
                    <a:pt x="22" y="22"/>
                  </a:lnTo>
                  <a:lnTo>
                    <a:pt x="27" y="15"/>
                  </a:lnTo>
                  <a:lnTo>
                    <a:pt x="31" y="7"/>
                  </a:lnTo>
                  <a:lnTo>
                    <a:pt x="36" y="0"/>
                  </a:lnTo>
                  <a:close/>
                </a:path>
              </a:pathLst>
            </a:custGeom>
            <a:solidFill>
              <a:srgbClr val="593F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1" name="Freeform 79"/>
            <p:cNvSpPr>
              <a:spLocks/>
            </p:cNvSpPr>
            <p:nvPr/>
          </p:nvSpPr>
          <p:spPr bwMode="auto">
            <a:xfrm>
              <a:off x="7323138" y="2147888"/>
              <a:ext cx="63500" cy="252412"/>
            </a:xfrm>
            <a:custGeom>
              <a:avLst/>
              <a:gdLst/>
              <a:ahLst/>
              <a:cxnLst>
                <a:cxn ang="0">
                  <a:pos x="27" y="0"/>
                </a:cxn>
                <a:cxn ang="0">
                  <a:pos x="36" y="21"/>
                </a:cxn>
                <a:cxn ang="0">
                  <a:pos x="44" y="42"/>
                </a:cxn>
                <a:cxn ang="0">
                  <a:pos x="53" y="63"/>
                </a:cxn>
                <a:cxn ang="0">
                  <a:pos x="62" y="83"/>
                </a:cxn>
                <a:cxn ang="0">
                  <a:pos x="70" y="105"/>
                </a:cxn>
                <a:cxn ang="0">
                  <a:pos x="79" y="125"/>
                </a:cxn>
                <a:cxn ang="0">
                  <a:pos x="88" y="147"/>
                </a:cxn>
                <a:cxn ang="0">
                  <a:pos x="97" y="167"/>
                </a:cxn>
                <a:cxn ang="0">
                  <a:pos x="103" y="188"/>
                </a:cxn>
                <a:cxn ang="0">
                  <a:pos x="110" y="208"/>
                </a:cxn>
                <a:cxn ang="0">
                  <a:pos x="116" y="230"/>
                </a:cxn>
                <a:cxn ang="0">
                  <a:pos x="121" y="250"/>
                </a:cxn>
                <a:cxn ang="0">
                  <a:pos x="114" y="267"/>
                </a:cxn>
                <a:cxn ang="0">
                  <a:pos x="106" y="283"/>
                </a:cxn>
                <a:cxn ang="0">
                  <a:pos x="100" y="300"/>
                </a:cxn>
                <a:cxn ang="0">
                  <a:pos x="92" y="316"/>
                </a:cxn>
                <a:cxn ang="0">
                  <a:pos x="84" y="332"/>
                </a:cxn>
                <a:cxn ang="0">
                  <a:pos x="77" y="349"/>
                </a:cxn>
                <a:cxn ang="0">
                  <a:pos x="69" y="365"/>
                </a:cxn>
                <a:cxn ang="0">
                  <a:pos x="62" y="382"/>
                </a:cxn>
                <a:cxn ang="0">
                  <a:pos x="59" y="406"/>
                </a:cxn>
                <a:cxn ang="0">
                  <a:pos x="56" y="430"/>
                </a:cxn>
                <a:cxn ang="0">
                  <a:pos x="53" y="454"/>
                </a:cxn>
                <a:cxn ang="0">
                  <a:pos x="50" y="478"/>
                </a:cxn>
                <a:cxn ang="0">
                  <a:pos x="44" y="468"/>
                </a:cxn>
                <a:cxn ang="0">
                  <a:pos x="37" y="459"/>
                </a:cxn>
                <a:cxn ang="0">
                  <a:pos x="31" y="450"/>
                </a:cxn>
                <a:cxn ang="0">
                  <a:pos x="25" y="441"/>
                </a:cxn>
                <a:cxn ang="0">
                  <a:pos x="19" y="433"/>
                </a:cxn>
                <a:cxn ang="0">
                  <a:pos x="12" y="424"/>
                </a:cxn>
                <a:cxn ang="0">
                  <a:pos x="6" y="415"/>
                </a:cxn>
                <a:cxn ang="0">
                  <a:pos x="0" y="406"/>
                </a:cxn>
                <a:cxn ang="0">
                  <a:pos x="8" y="370"/>
                </a:cxn>
                <a:cxn ang="0">
                  <a:pos x="14" y="334"/>
                </a:cxn>
                <a:cxn ang="0">
                  <a:pos x="22" y="298"/>
                </a:cxn>
                <a:cxn ang="0">
                  <a:pos x="29" y="263"/>
                </a:cxn>
                <a:cxn ang="0">
                  <a:pos x="22" y="213"/>
                </a:cxn>
                <a:cxn ang="0">
                  <a:pos x="16" y="163"/>
                </a:cxn>
                <a:cxn ang="0">
                  <a:pos x="9" y="114"/>
                </a:cxn>
                <a:cxn ang="0">
                  <a:pos x="3" y="64"/>
                </a:cxn>
                <a:cxn ang="0">
                  <a:pos x="9" y="48"/>
                </a:cxn>
                <a:cxn ang="0">
                  <a:pos x="16" y="32"/>
                </a:cxn>
                <a:cxn ang="0">
                  <a:pos x="21" y="16"/>
                </a:cxn>
                <a:cxn ang="0">
                  <a:pos x="27" y="0"/>
                </a:cxn>
              </a:cxnLst>
              <a:rect l="0" t="0" r="r" b="b"/>
              <a:pathLst>
                <a:path w="121" h="478">
                  <a:moveTo>
                    <a:pt x="27" y="0"/>
                  </a:moveTo>
                  <a:lnTo>
                    <a:pt x="36" y="21"/>
                  </a:lnTo>
                  <a:lnTo>
                    <a:pt x="44" y="42"/>
                  </a:lnTo>
                  <a:lnTo>
                    <a:pt x="53" y="63"/>
                  </a:lnTo>
                  <a:lnTo>
                    <a:pt x="62" y="83"/>
                  </a:lnTo>
                  <a:lnTo>
                    <a:pt x="70" y="105"/>
                  </a:lnTo>
                  <a:lnTo>
                    <a:pt x="79" y="125"/>
                  </a:lnTo>
                  <a:lnTo>
                    <a:pt x="88" y="147"/>
                  </a:lnTo>
                  <a:lnTo>
                    <a:pt x="97" y="167"/>
                  </a:lnTo>
                  <a:lnTo>
                    <a:pt x="103" y="188"/>
                  </a:lnTo>
                  <a:lnTo>
                    <a:pt x="110" y="208"/>
                  </a:lnTo>
                  <a:lnTo>
                    <a:pt x="116" y="230"/>
                  </a:lnTo>
                  <a:lnTo>
                    <a:pt x="121" y="250"/>
                  </a:lnTo>
                  <a:lnTo>
                    <a:pt x="114" y="267"/>
                  </a:lnTo>
                  <a:lnTo>
                    <a:pt x="106" y="283"/>
                  </a:lnTo>
                  <a:lnTo>
                    <a:pt x="100" y="300"/>
                  </a:lnTo>
                  <a:lnTo>
                    <a:pt x="92" y="316"/>
                  </a:lnTo>
                  <a:lnTo>
                    <a:pt x="84" y="332"/>
                  </a:lnTo>
                  <a:lnTo>
                    <a:pt x="77" y="349"/>
                  </a:lnTo>
                  <a:lnTo>
                    <a:pt x="69" y="365"/>
                  </a:lnTo>
                  <a:lnTo>
                    <a:pt x="62" y="382"/>
                  </a:lnTo>
                  <a:lnTo>
                    <a:pt x="59" y="406"/>
                  </a:lnTo>
                  <a:lnTo>
                    <a:pt x="56" y="430"/>
                  </a:lnTo>
                  <a:lnTo>
                    <a:pt x="53" y="454"/>
                  </a:lnTo>
                  <a:lnTo>
                    <a:pt x="50" y="478"/>
                  </a:lnTo>
                  <a:lnTo>
                    <a:pt x="44" y="468"/>
                  </a:lnTo>
                  <a:lnTo>
                    <a:pt x="37" y="459"/>
                  </a:lnTo>
                  <a:lnTo>
                    <a:pt x="31" y="450"/>
                  </a:lnTo>
                  <a:lnTo>
                    <a:pt x="25" y="441"/>
                  </a:lnTo>
                  <a:lnTo>
                    <a:pt x="19" y="433"/>
                  </a:lnTo>
                  <a:lnTo>
                    <a:pt x="12" y="424"/>
                  </a:lnTo>
                  <a:lnTo>
                    <a:pt x="6" y="415"/>
                  </a:lnTo>
                  <a:lnTo>
                    <a:pt x="0" y="406"/>
                  </a:lnTo>
                  <a:lnTo>
                    <a:pt x="8" y="370"/>
                  </a:lnTo>
                  <a:lnTo>
                    <a:pt x="14" y="334"/>
                  </a:lnTo>
                  <a:lnTo>
                    <a:pt x="22" y="298"/>
                  </a:lnTo>
                  <a:lnTo>
                    <a:pt x="29" y="263"/>
                  </a:lnTo>
                  <a:lnTo>
                    <a:pt x="22" y="213"/>
                  </a:lnTo>
                  <a:lnTo>
                    <a:pt x="16" y="163"/>
                  </a:lnTo>
                  <a:lnTo>
                    <a:pt x="9" y="114"/>
                  </a:lnTo>
                  <a:lnTo>
                    <a:pt x="3" y="64"/>
                  </a:lnTo>
                  <a:lnTo>
                    <a:pt x="9" y="48"/>
                  </a:lnTo>
                  <a:lnTo>
                    <a:pt x="16" y="32"/>
                  </a:lnTo>
                  <a:lnTo>
                    <a:pt x="21" y="16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684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2" name="Freeform 80"/>
            <p:cNvSpPr>
              <a:spLocks/>
            </p:cNvSpPr>
            <p:nvPr/>
          </p:nvSpPr>
          <p:spPr bwMode="auto">
            <a:xfrm>
              <a:off x="7326313" y="2147888"/>
              <a:ext cx="60325" cy="252412"/>
            </a:xfrm>
            <a:custGeom>
              <a:avLst/>
              <a:gdLst/>
              <a:ahLst/>
              <a:cxnLst>
                <a:cxn ang="0">
                  <a:pos x="19" y="0"/>
                </a:cxn>
                <a:cxn ang="0">
                  <a:pos x="28" y="21"/>
                </a:cxn>
                <a:cxn ang="0">
                  <a:pos x="36" y="42"/>
                </a:cxn>
                <a:cxn ang="0">
                  <a:pos x="45" y="63"/>
                </a:cxn>
                <a:cxn ang="0">
                  <a:pos x="54" y="83"/>
                </a:cxn>
                <a:cxn ang="0">
                  <a:pos x="62" y="105"/>
                </a:cxn>
                <a:cxn ang="0">
                  <a:pos x="71" y="125"/>
                </a:cxn>
                <a:cxn ang="0">
                  <a:pos x="80" y="147"/>
                </a:cxn>
                <a:cxn ang="0">
                  <a:pos x="89" y="167"/>
                </a:cxn>
                <a:cxn ang="0">
                  <a:pos x="95" y="188"/>
                </a:cxn>
                <a:cxn ang="0">
                  <a:pos x="102" y="208"/>
                </a:cxn>
                <a:cxn ang="0">
                  <a:pos x="108" y="230"/>
                </a:cxn>
                <a:cxn ang="0">
                  <a:pos x="113" y="250"/>
                </a:cxn>
                <a:cxn ang="0">
                  <a:pos x="106" y="267"/>
                </a:cxn>
                <a:cxn ang="0">
                  <a:pos x="98" y="283"/>
                </a:cxn>
                <a:cxn ang="0">
                  <a:pos x="92" y="300"/>
                </a:cxn>
                <a:cxn ang="0">
                  <a:pos x="84" y="316"/>
                </a:cxn>
                <a:cxn ang="0">
                  <a:pos x="76" y="332"/>
                </a:cxn>
                <a:cxn ang="0">
                  <a:pos x="69" y="349"/>
                </a:cxn>
                <a:cxn ang="0">
                  <a:pos x="61" y="365"/>
                </a:cxn>
                <a:cxn ang="0">
                  <a:pos x="54" y="382"/>
                </a:cxn>
                <a:cxn ang="0">
                  <a:pos x="51" y="406"/>
                </a:cxn>
                <a:cxn ang="0">
                  <a:pos x="48" y="430"/>
                </a:cxn>
                <a:cxn ang="0">
                  <a:pos x="45" y="454"/>
                </a:cxn>
                <a:cxn ang="0">
                  <a:pos x="42" y="478"/>
                </a:cxn>
                <a:cxn ang="0">
                  <a:pos x="36" y="467"/>
                </a:cxn>
                <a:cxn ang="0">
                  <a:pos x="31" y="458"/>
                </a:cxn>
                <a:cxn ang="0">
                  <a:pos x="26" y="448"/>
                </a:cxn>
                <a:cxn ang="0">
                  <a:pos x="21" y="439"/>
                </a:cxn>
                <a:cxn ang="0">
                  <a:pos x="15" y="429"/>
                </a:cxn>
                <a:cxn ang="0">
                  <a:pos x="10" y="420"/>
                </a:cxn>
                <a:cxn ang="0">
                  <a:pos x="5" y="409"/>
                </a:cxn>
                <a:cxn ang="0">
                  <a:pos x="0" y="400"/>
                </a:cxn>
                <a:cxn ang="0">
                  <a:pos x="5" y="383"/>
                </a:cxn>
                <a:cxn ang="0">
                  <a:pos x="11" y="365"/>
                </a:cxn>
                <a:cxn ang="0">
                  <a:pos x="17" y="348"/>
                </a:cxn>
                <a:cxn ang="0">
                  <a:pos x="22" y="331"/>
                </a:cxn>
                <a:cxn ang="0">
                  <a:pos x="27" y="314"/>
                </a:cxn>
                <a:cxn ang="0">
                  <a:pos x="33" y="297"/>
                </a:cxn>
                <a:cxn ang="0">
                  <a:pos x="38" y="280"/>
                </a:cxn>
                <a:cxn ang="0">
                  <a:pos x="44" y="263"/>
                </a:cxn>
                <a:cxn ang="0">
                  <a:pos x="39" y="239"/>
                </a:cxn>
                <a:cxn ang="0">
                  <a:pos x="35" y="214"/>
                </a:cxn>
                <a:cxn ang="0">
                  <a:pos x="30" y="190"/>
                </a:cxn>
                <a:cxn ang="0">
                  <a:pos x="26" y="165"/>
                </a:cxn>
                <a:cxn ang="0">
                  <a:pos x="20" y="141"/>
                </a:cxn>
                <a:cxn ang="0">
                  <a:pos x="15" y="116"/>
                </a:cxn>
                <a:cxn ang="0">
                  <a:pos x="11" y="92"/>
                </a:cxn>
                <a:cxn ang="0">
                  <a:pos x="6" y="67"/>
                </a:cxn>
                <a:cxn ang="0">
                  <a:pos x="10" y="51"/>
                </a:cxn>
                <a:cxn ang="0">
                  <a:pos x="13" y="34"/>
                </a:cxn>
                <a:cxn ang="0">
                  <a:pos x="15" y="17"/>
                </a:cxn>
                <a:cxn ang="0">
                  <a:pos x="19" y="0"/>
                </a:cxn>
              </a:cxnLst>
              <a:rect l="0" t="0" r="r" b="b"/>
              <a:pathLst>
                <a:path w="113" h="478">
                  <a:moveTo>
                    <a:pt x="19" y="0"/>
                  </a:moveTo>
                  <a:lnTo>
                    <a:pt x="28" y="21"/>
                  </a:lnTo>
                  <a:lnTo>
                    <a:pt x="36" y="42"/>
                  </a:lnTo>
                  <a:lnTo>
                    <a:pt x="45" y="63"/>
                  </a:lnTo>
                  <a:lnTo>
                    <a:pt x="54" y="83"/>
                  </a:lnTo>
                  <a:lnTo>
                    <a:pt x="62" y="105"/>
                  </a:lnTo>
                  <a:lnTo>
                    <a:pt x="71" y="125"/>
                  </a:lnTo>
                  <a:lnTo>
                    <a:pt x="80" y="147"/>
                  </a:lnTo>
                  <a:lnTo>
                    <a:pt x="89" y="167"/>
                  </a:lnTo>
                  <a:lnTo>
                    <a:pt x="95" y="188"/>
                  </a:lnTo>
                  <a:lnTo>
                    <a:pt x="102" y="208"/>
                  </a:lnTo>
                  <a:lnTo>
                    <a:pt x="108" y="230"/>
                  </a:lnTo>
                  <a:lnTo>
                    <a:pt x="113" y="250"/>
                  </a:lnTo>
                  <a:lnTo>
                    <a:pt x="106" y="267"/>
                  </a:lnTo>
                  <a:lnTo>
                    <a:pt x="98" y="283"/>
                  </a:lnTo>
                  <a:lnTo>
                    <a:pt x="92" y="300"/>
                  </a:lnTo>
                  <a:lnTo>
                    <a:pt x="84" y="316"/>
                  </a:lnTo>
                  <a:lnTo>
                    <a:pt x="76" y="332"/>
                  </a:lnTo>
                  <a:lnTo>
                    <a:pt x="69" y="349"/>
                  </a:lnTo>
                  <a:lnTo>
                    <a:pt x="61" y="365"/>
                  </a:lnTo>
                  <a:lnTo>
                    <a:pt x="54" y="382"/>
                  </a:lnTo>
                  <a:lnTo>
                    <a:pt x="51" y="406"/>
                  </a:lnTo>
                  <a:lnTo>
                    <a:pt x="48" y="430"/>
                  </a:lnTo>
                  <a:lnTo>
                    <a:pt x="45" y="454"/>
                  </a:lnTo>
                  <a:lnTo>
                    <a:pt x="42" y="478"/>
                  </a:lnTo>
                  <a:lnTo>
                    <a:pt x="36" y="467"/>
                  </a:lnTo>
                  <a:lnTo>
                    <a:pt x="31" y="458"/>
                  </a:lnTo>
                  <a:lnTo>
                    <a:pt x="26" y="448"/>
                  </a:lnTo>
                  <a:lnTo>
                    <a:pt x="21" y="439"/>
                  </a:lnTo>
                  <a:lnTo>
                    <a:pt x="15" y="429"/>
                  </a:lnTo>
                  <a:lnTo>
                    <a:pt x="10" y="420"/>
                  </a:lnTo>
                  <a:lnTo>
                    <a:pt x="5" y="409"/>
                  </a:lnTo>
                  <a:lnTo>
                    <a:pt x="0" y="400"/>
                  </a:lnTo>
                  <a:lnTo>
                    <a:pt x="5" y="383"/>
                  </a:lnTo>
                  <a:lnTo>
                    <a:pt x="11" y="365"/>
                  </a:lnTo>
                  <a:lnTo>
                    <a:pt x="17" y="348"/>
                  </a:lnTo>
                  <a:lnTo>
                    <a:pt x="22" y="331"/>
                  </a:lnTo>
                  <a:lnTo>
                    <a:pt x="27" y="314"/>
                  </a:lnTo>
                  <a:lnTo>
                    <a:pt x="33" y="297"/>
                  </a:lnTo>
                  <a:lnTo>
                    <a:pt x="38" y="280"/>
                  </a:lnTo>
                  <a:lnTo>
                    <a:pt x="44" y="263"/>
                  </a:lnTo>
                  <a:lnTo>
                    <a:pt x="39" y="239"/>
                  </a:lnTo>
                  <a:lnTo>
                    <a:pt x="35" y="214"/>
                  </a:lnTo>
                  <a:lnTo>
                    <a:pt x="30" y="190"/>
                  </a:lnTo>
                  <a:lnTo>
                    <a:pt x="26" y="165"/>
                  </a:lnTo>
                  <a:lnTo>
                    <a:pt x="20" y="141"/>
                  </a:lnTo>
                  <a:lnTo>
                    <a:pt x="15" y="116"/>
                  </a:lnTo>
                  <a:lnTo>
                    <a:pt x="11" y="92"/>
                  </a:lnTo>
                  <a:lnTo>
                    <a:pt x="6" y="67"/>
                  </a:lnTo>
                  <a:lnTo>
                    <a:pt x="10" y="51"/>
                  </a:lnTo>
                  <a:lnTo>
                    <a:pt x="13" y="34"/>
                  </a:lnTo>
                  <a:lnTo>
                    <a:pt x="15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7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3" name="Freeform 81"/>
            <p:cNvSpPr>
              <a:spLocks/>
            </p:cNvSpPr>
            <p:nvPr/>
          </p:nvSpPr>
          <p:spPr bwMode="auto">
            <a:xfrm>
              <a:off x="7329488" y="2147888"/>
              <a:ext cx="57150" cy="252412"/>
            </a:xfrm>
            <a:custGeom>
              <a:avLst/>
              <a:gdLst/>
              <a:ahLst/>
              <a:cxnLst>
                <a:cxn ang="0">
                  <a:pos x="13" y="0"/>
                </a:cxn>
                <a:cxn ang="0">
                  <a:pos x="83" y="167"/>
                </a:cxn>
                <a:cxn ang="0">
                  <a:pos x="107" y="250"/>
                </a:cxn>
                <a:cxn ang="0">
                  <a:pos x="48" y="382"/>
                </a:cxn>
                <a:cxn ang="0">
                  <a:pos x="36" y="478"/>
                </a:cxn>
                <a:cxn ang="0">
                  <a:pos x="0" y="393"/>
                </a:cxn>
                <a:cxn ang="0">
                  <a:pos x="59" y="263"/>
                </a:cxn>
                <a:cxn ang="0">
                  <a:pos x="13" y="72"/>
                </a:cxn>
                <a:cxn ang="0">
                  <a:pos x="13" y="0"/>
                </a:cxn>
              </a:cxnLst>
              <a:rect l="0" t="0" r="r" b="b"/>
              <a:pathLst>
                <a:path w="107" h="478">
                  <a:moveTo>
                    <a:pt x="13" y="0"/>
                  </a:moveTo>
                  <a:lnTo>
                    <a:pt x="83" y="167"/>
                  </a:lnTo>
                  <a:lnTo>
                    <a:pt x="107" y="250"/>
                  </a:lnTo>
                  <a:lnTo>
                    <a:pt x="48" y="382"/>
                  </a:lnTo>
                  <a:lnTo>
                    <a:pt x="36" y="478"/>
                  </a:lnTo>
                  <a:lnTo>
                    <a:pt x="0" y="393"/>
                  </a:lnTo>
                  <a:lnTo>
                    <a:pt x="59" y="263"/>
                  </a:lnTo>
                  <a:lnTo>
                    <a:pt x="13" y="72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8C44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94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98" name="Skupina 197"/>
          <p:cNvGrpSpPr/>
          <p:nvPr/>
        </p:nvGrpSpPr>
        <p:grpSpPr>
          <a:xfrm>
            <a:off x="1907704" y="5013176"/>
            <a:ext cx="504056" cy="720080"/>
            <a:chOff x="1907704" y="4725144"/>
            <a:chExt cx="504056" cy="720080"/>
          </a:xfrm>
        </p:grpSpPr>
        <p:sp>
          <p:nvSpPr>
            <p:cNvPr id="196" name="Freeform 83"/>
            <p:cNvSpPr>
              <a:spLocks/>
            </p:cNvSpPr>
            <p:nvPr/>
          </p:nvSpPr>
          <p:spPr bwMode="auto">
            <a:xfrm>
              <a:off x="1907704" y="4725144"/>
              <a:ext cx="263495" cy="379570"/>
            </a:xfrm>
            <a:custGeom>
              <a:avLst/>
              <a:gdLst/>
              <a:ahLst/>
              <a:cxnLst>
                <a:cxn ang="0">
                  <a:pos x="5" y="99"/>
                </a:cxn>
                <a:cxn ang="0">
                  <a:pos x="6" y="147"/>
                </a:cxn>
                <a:cxn ang="0">
                  <a:pos x="13" y="193"/>
                </a:cxn>
                <a:cxn ang="0">
                  <a:pos x="30" y="238"/>
                </a:cxn>
                <a:cxn ang="0">
                  <a:pos x="53" y="280"/>
                </a:cxn>
                <a:cxn ang="0">
                  <a:pos x="83" y="317"/>
                </a:cxn>
                <a:cxn ang="0">
                  <a:pos x="119" y="350"/>
                </a:cxn>
                <a:cxn ang="0">
                  <a:pos x="159" y="374"/>
                </a:cxn>
                <a:cxn ang="0">
                  <a:pos x="200" y="384"/>
                </a:cxn>
                <a:cxn ang="0">
                  <a:pos x="238" y="384"/>
                </a:cxn>
                <a:cxn ang="0">
                  <a:pos x="274" y="375"/>
                </a:cxn>
                <a:cxn ang="0">
                  <a:pos x="309" y="362"/>
                </a:cxn>
                <a:cxn ang="0">
                  <a:pos x="339" y="340"/>
                </a:cxn>
                <a:cxn ang="0">
                  <a:pos x="362" y="312"/>
                </a:cxn>
                <a:cxn ang="0">
                  <a:pos x="378" y="279"/>
                </a:cxn>
                <a:cxn ang="0">
                  <a:pos x="383" y="241"/>
                </a:cxn>
                <a:cxn ang="0">
                  <a:pos x="375" y="189"/>
                </a:cxn>
                <a:cxn ang="0">
                  <a:pos x="347" y="130"/>
                </a:cxn>
                <a:cxn ang="0">
                  <a:pos x="306" y="79"/>
                </a:cxn>
                <a:cxn ang="0">
                  <a:pos x="255" y="40"/>
                </a:cxn>
                <a:cxn ang="0">
                  <a:pos x="206" y="17"/>
                </a:cxn>
                <a:cxn ang="0">
                  <a:pos x="163" y="6"/>
                </a:cxn>
                <a:cxn ang="0">
                  <a:pos x="117" y="1"/>
                </a:cxn>
                <a:cxn ang="0">
                  <a:pos x="72" y="2"/>
                </a:cxn>
                <a:cxn ang="0">
                  <a:pos x="37" y="10"/>
                </a:cxn>
                <a:cxn ang="0">
                  <a:pos x="16" y="26"/>
                </a:cxn>
                <a:cxn ang="0">
                  <a:pos x="6" y="48"/>
                </a:cxn>
                <a:cxn ang="0">
                  <a:pos x="1" y="75"/>
                </a:cxn>
                <a:cxn ang="0">
                  <a:pos x="0" y="89"/>
                </a:cxn>
                <a:cxn ang="0">
                  <a:pos x="3" y="89"/>
                </a:cxn>
                <a:cxn ang="0">
                  <a:pos x="7" y="65"/>
                </a:cxn>
                <a:cxn ang="0">
                  <a:pos x="27" y="32"/>
                </a:cxn>
                <a:cxn ang="0">
                  <a:pos x="59" y="14"/>
                </a:cxn>
                <a:cxn ang="0">
                  <a:pos x="98" y="7"/>
                </a:cxn>
                <a:cxn ang="0">
                  <a:pos x="142" y="10"/>
                </a:cxn>
                <a:cxn ang="0">
                  <a:pos x="186" y="22"/>
                </a:cxn>
                <a:cxn ang="0">
                  <a:pos x="226" y="37"/>
                </a:cxn>
                <a:cxn ang="0">
                  <a:pos x="261" y="56"/>
                </a:cxn>
                <a:cxn ang="0">
                  <a:pos x="288" y="77"/>
                </a:cxn>
                <a:cxn ang="0">
                  <a:pos x="312" y="102"/>
                </a:cxn>
                <a:cxn ang="0">
                  <a:pos x="334" y="131"/>
                </a:cxn>
                <a:cxn ang="0">
                  <a:pos x="352" y="162"/>
                </a:cxn>
                <a:cxn ang="0">
                  <a:pos x="367" y="199"/>
                </a:cxn>
                <a:cxn ang="0">
                  <a:pos x="368" y="241"/>
                </a:cxn>
                <a:cxn ang="0">
                  <a:pos x="355" y="282"/>
                </a:cxn>
                <a:cxn ang="0">
                  <a:pos x="332" y="319"/>
                </a:cxn>
                <a:cxn ang="0">
                  <a:pos x="300" y="347"/>
                </a:cxn>
                <a:cxn ang="0">
                  <a:pos x="259" y="358"/>
                </a:cxn>
                <a:cxn ang="0">
                  <a:pos x="216" y="355"/>
                </a:cxn>
                <a:cxn ang="0">
                  <a:pos x="174" y="343"/>
                </a:cxn>
                <a:cxn ang="0">
                  <a:pos x="142" y="328"/>
                </a:cxn>
                <a:cxn ang="0">
                  <a:pos x="115" y="309"/>
                </a:cxn>
                <a:cxn ang="0">
                  <a:pos x="90" y="284"/>
                </a:cxn>
                <a:cxn ang="0">
                  <a:pos x="67" y="259"/>
                </a:cxn>
                <a:cxn ang="0">
                  <a:pos x="44" y="228"/>
                </a:cxn>
                <a:cxn ang="0">
                  <a:pos x="23" y="186"/>
                </a:cxn>
                <a:cxn ang="0">
                  <a:pos x="12" y="144"/>
                </a:cxn>
                <a:cxn ang="0">
                  <a:pos x="7" y="99"/>
                </a:cxn>
                <a:cxn ang="0">
                  <a:pos x="7" y="75"/>
                </a:cxn>
                <a:cxn ang="0">
                  <a:pos x="7" y="75"/>
                </a:cxn>
                <a:cxn ang="0">
                  <a:pos x="7" y="75"/>
                </a:cxn>
              </a:cxnLst>
              <a:rect l="0" t="0" r="r" b="b"/>
              <a:pathLst>
                <a:path w="383" h="385">
                  <a:moveTo>
                    <a:pt x="7" y="75"/>
                  </a:moveTo>
                  <a:lnTo>
                    <a:pt x="5" y="99"/>
                  </a:lnTo>
                  <a:lnTo>
                    <a:pt x="5" y="123"/>
                  </a:lnTo>
                  <a:lnTo>
                    <a:pt x="6" y="147"/>
                  </a:lnTo>
                  <a:lnTo>
                    <a:pt x="8" y="170"/>
                  </a:lnTo>
                  <a:lnTo>
                    <a:pt x="13" y="193"/>
                  </a:lnTo>
                  <a:lnTo>
                    <a:pt x="21" y="216"/>
                  </a:lnTo>
                  <a:lnTo>
                    <a:pt x="30" y="238"/>
                  </a:lnTo>
                  <a:lnTo>
                    <a:pt x="42" y="261"/>
                  </a:lnTo>
                  <a:lnTo>
                    <a:pt x="53" y="280"/>
                  </a:lnTo>
                  <a:lnTo>
                    <a:pt x="67" y="298"/>
                  </a:lnTo>
                  <a:lnTo>
                    <a:pt x="83" y="317"/>
                  </a:lnTo>
                  <a:lnTo>
                    <a:pt x="101" y="335"/>
                  </a:lnTo>
                  <a:lnTo>
                    <a:pt x="119" y="350"/>
                  </a:lnTo>
                  <a:lnTo>
                    <a:pt x="139" y="364"/>
                  </a:lnTo>
                  <a:lnTo>
                    <a:pt x="159" y="374"/>
                  </a:lnTo>
                  <a:lnTo>
                    <a:pt x="181" y="381"/>
                  </a:lnTo>
                  <a:lnTo>
                    <a:pt x="200" y="384"/>
                  </a:lnTo>
                  <a:lnTo>
                    <a:pt x="219" y="385"/>
                  </a:lnTo>
                  <a:lnTo>
                    <a:pt x="238" y="384"/>
                  </a:lnTo>
                  <a:lnTo>
                    <a:pt x="256" y="381"/>
                  </a:lnTo>
                  <a:lnTo>
                    <a:pt x="274" y="375"/>
                  </a:lnTo>
                  <a:lnTo>
                    <a:pt x="293" y="370"/>
                  </a:lnTo>
                  <a:lnTo>
                    <a:pt x="309" y="362"/>
                  </a:lnTo>
                  <a:lnTo>
                    <a:pt x="325" y="351"/>
                  </a:lnTo>
                  <a:lnTo>
                    <a:pt x="339" y="340"/>
                  </a:lnTo>
                  <a:lnTo>
                    <a:pt x="352" y="327"/>
                  </a:lnTo>
                  <a:lnTo>
                    <a:pt x="362" y="312"/>
                  </a:lnTo>
                  <a:lnTo>
                    <a:pt x="371" y="296"/>
                  </a:lnTo>
                  <a:lnTo>
                    <a:pt x="378" y="279"/>
                  </a:lnTo>
                  <a:lnTo>
                    <a:pt x="382" y="260"/>
                  </a:lnTo>
                  <a:lnTo>
                    <a:pt x="383" y="241"/>
                  </a:lnTo>
                  <a:lnTo>
                    <a:pt x="382" y="220"/>
                  </a:lnTo>
                  <a:lnTo>
                    <a:pt x="375" y="189"/>
                  </a:lnTo>
                  <a:lnTo>
                    <a:pt x="363" y="159"/>
                  </a:lnTo>
                  <a:lnTo>
                    <a:pt x="347" y="130"/>
                  </a:lnTo>
                  <a:lnTo>
                    <a:pt x="329" y="104"/>
                  </a:lnTo>
                  <a:lnTo>
                    <a:pt x="306" y="79"/>
                  </a:lnTo>
                  <a:lnTo>
                    <a:pt x="281" y="59"/>
                  </a:lnTo>
                  <a:lnTo>
                    <a:pt x="255" y="40"/>
                  </a:lnTo>
                  <a:lnTo>
                    <a:pt x="226" y="25"/>
                  </a:lnTo>
                  <a:lnTo>
                    <a:pt x="206" y="17"/>
                  </a:lnTo>
                  <a:lnTo>
                    <a:pt x="186" y="11"/>
                  </a:lnTo>
                  <a:lnTo>
                    <a:pt x="163" y="6"/>
                  </a:lnTo>
                  <a:lnTo>
                    <a:pt x="140" y="2"/>
                  </a:lnTo>
                  <a:lnTo>
                    <a:pt x="117" y="1"/>
                  </a:lnTo>
                  <a:lnTo>
                    <a:pt x="94" y="0"/>
                  </a:lnTo>
                  <a:lnTo>
                    <a:pt x="72" y="2"/>
                  </a:lnTo>
                  <a:lnTo>
                    <a:pt x="51" y="6"/>
                  </a:lnTo>
                  <a:lnTo>
                    <a:pt x="37" y="10"/>
                  </a:lnTo>
                  <a:lnTo>
                    <a:pt x="26" y="17"/>
                  </a:lnTo>
                  <a:lnTo>
                    <a:pt x="16" y="26"/>
                  </a:lnTo>
                  <a:lnTo>
                    <a:pt x="11" y="37"/>
                  </a:lnTo>
                  <a:lnTo>
                    <a:pt x="6" y="48"/>
                  </a:lnTo>
                  <a:lnTo>
                    <a:pt x="4" y="61"/>
                  </a:lnTo>
                  <a:lnTo>
                    <a:pt x="1" y="75"/>
                  </a:lnTo>
                  <a:lnTo>
                    <a:pt x="0" y="89"/>
                  </a:lnTo>
                  <a:lnTo>
                    <a:pt x="0" y="89"/>
                  </a:lnTo>
                  <a:lnTo>
                    <a:pt x="1" y="89"/>
                  </a:lnTo>
                  <a:lnTo>
                    <a:pt x="3" y="89"/>
                  </a:lnTo>
                  <a:lnTo>
                    <a:pt x="3" y="89"/>
                  </a:lnTo>
                  <a:lnTo>
                    <a:pt x="7" y="65"/>
                  </a:lnTo>
                  <a:lnTo>
                    <a:pt x="15" y="47"/>
                  </a:lnTo>
                  <a:lnTo>
                    <a:pt x="27" y="32"/>
                  </a:lnTo>
                  <a:lnTo>
                    <a:pt x="42" y="21"/>
                  </a:lnTo>
                  <a:lnTo>
                    <a:pt x="59" y="14"/>
                  </a:lnTo>
                  <a:lnTo>
                    <a:pt x="77" y="9"/>
                  </a:lnTo>
                  <a:lnTo>
                    <a:pt x="98" y="7"/>
                  </a:lnTo>
                  <a:lnTo>
                    <a:pt x="120" y="8"/>
                  </a:lnTo>
                  <a:lnTo>
                    <a:pt x="142" y="10"/>
                  </a:lnTo>
                  <a:lnTo>
                    <a:pt x="164" y="15"/>
                  </a:lnTo>
                  <a:lnTo>
                    <a:pt x="186" y="22"/>
                  </a:lnTo>
                  <a:lnTo>
                    <a:pt x="206" y="29"/>
                  </a:lnTo>
                  <a:lnTo>
                    <a:pt x="226" y="37"/>
                  </a:lnTo>
                  <a:lnTo>
                    <a:pt x="244" y="46"/>
                  </a:lnTo>
                  <a:lnTo>
                    <a:pt x="261" y="56"/>
                  </a:lnTo>
                  <a:lnTo>
                    <a:pt x="274" y="65"/>
                  </a:lnTo>
                  <a:lnTo>
                    <a:pt x="288" y="77"/>
                  </a:lnTo>
                  <a:lnTo>
                    <a:pt x="301" y="90"/>
                  </a:lnTo>
                  <a:lnTo>
                    <a:pt x="312" y="102"/>
                  </a:lnTo>
                  <a:lnTo>
                    <a:pt x="324" y="116"/>
                  </a:lnTo>
                  <a:lnTo>
                    <a:pt x="334" y="131"/>
                  </a:lnTo>
                  <a:lnTo>
                    <a:pt x="344" y="147"/>
                  </a:lnTo>
                  <a:lnTo>
                    <a:pt x="352" y="162"/>
                  </a:lnTo>
                  <a:lnTo>
                    <a:pt x="360" y="178"/>
                  </a:lnTo>
                  <a:lnTo>
                    <a:pt x="367" y="199"/>
                  </a:lnTo>
                  <a:lnTo>
                    <a:pt x="369" y="220"/>
                  </a:lnTo>
                  <a:lnTo>
                    <a:pt x="368" y="241"/>
                  </a:lnTo>
                  <a:lnTo>
                    <a:pt x="363" y="263"/>
                  </a:lnTo>
                  <a:lnTo>
                    <a:pt x="355" y="282"/>
                  </a:lnTo>
                  <a:lnTo>
                    <a:pt x="345" y="302"/>
                  </a:lnTo>
                  <a:lnTo>
                    <a:pt x="332" y="319"/>
                  </a:lnTo>
                  <a:lnTo>
                    <a:pt x="317" y="334"/>
                  </a:lnTo>
                  <a:lnTo>
                    <a:pt x="300" y="347"/>
                  </a:lnTo>
                  <a:lnTo>
                    <a:pt x="280" y="355"/>
                  </a:lnTo>
                  <a:lnTo>
                    <a:pt x="259" y="358"/>
                  </a:lnTo>
                  <a:lnTo>
                    <a:pt x="238" y="358"/>
                  </a:lnTo>
                  <a:lnTo>
                    <a:pt x="216" y="355"/>
                  </a:lnTo>
                  <a:lnTo>
                    <a:pt x="195" y="350"/>
                  </a:lnTo>
                  <a:lnTo>
                    <a:pt x="174" y="343"/>
                  </a:lnTo>
                  <a:lnTo>
                    <a:pt x="156" y="335"/>
                  </a:lnTo>
                  <a:lnTo>
                    <a:pt x="142" y="328"/>
                  </a:lnTo>
                  <a:lnTo>
                    <a:pt x="128" y="319"/>
                  </a:lnTo>
                  <a:lnTo>
                    <a:pt x="115" y="309"/>
                  </a:lnTo>
                  <a:lnTo>
                    <a:pt x="102" y="297"/>
                  </a:lnTo>
                  <a:lnTo>
                    <a:pt x="90" y="284"/>
                  </a:lnTo>
                  <a:lnTo>
                    <a:pt x="77" y="272"/>
                  </a:lnTo>
                  <a:lnTo>
                    <a:pt x="67" y="259"/>
                  </a:lnTo>
                  <a:lnTo>
                    <a:pt x="58" y="248"/>
                  </a:lnTo>
                  <a:lnTo>
                    <a:pt x="44" y="228"/>
                  </a:lnTo>
                  <a:lnTo>
                    <a:pt x="33" y="207"/>
                  </a:lnTo>
                  <a:lnTo>
                    <a:pt x="23" y="186"/>
                  </a:lnTo>
                  <a:lnTo>
                    <a:pt x="16" y="166"/>
                  </a:lnTo>
                  <a:lnTo>
                    <a:pt x="12" y="144"/>
                  </a:lnTo>
                  <a:lnTo>
                    <a:pt x="8" y="122"/>
                  </a:lnTo>
                  <a:lnTo>
                    <a:pt x="7" y="99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7" name="Freeform 83"/>
            <p:cNvSpPr>
              <a:spLocks/>
            </p:cNvSpPr>
            <p:nvPr/>
          </p:nvSpPr>
          <p:spPr bwMode="auto">
            <a:xfrm flipH="1">
              <a:off x="2123728" y="5013176"/>
              <a:ext cx="288032" cy="432048"/>
            </a:xfrm>
            <a:custGeom>
              <a:avLst/>
              <a:gdLst/>
              <a:ahLst/>
              <a:cxnLst>
                <a:cxn ang="0">
                  <a:pos x="5" y="99"/>
                </a:cxn>
                <a:cxn ang="0">
                  <a:pos x="6" y="147"/>
                </a:cxn>
                <a:cxn ang="0">
                  <a:pos x="13" y="193"/>
                </a:cxn>
                <a:cxn ang="0">
                  <a:pos x="30" y="238"/>
                </a:cxn>
                <a:cxn ang="0">
                  <a:pos x="53" y="280"/>
                </a:cxn>
                <a:cxn ang="0">
                  <a:pos x="83" y="317"/>
                </a:cxn>
                <a:cxn ang="0">
                  <a:pos x="119" y="350"/>
                </a:cxn>
                <a:cxn ang="0">
                  <a:pos x="159" y="374"/>
                </a:cxn>
                <a:cxn ang="0">
                  <a:pos x="200" y="384"/>
                </a:cxn>
                <a:cxn ang="0">
                  <a:pos x="238" y="384"/>
                </a:cxn>
                <a:cxn ang="0">
                  <a:pos x="274" y="375"/>
                </a:cxn>
                <a:cxn ang="0">
                  <a:pos x="309" y="362"/>
                </a:cxn>
                <a:cxn ang="0">
                  <a:pos x="339" y="340"/>
                </a:cxn>
                <a:cxn ang="0">
                  <a:pos x="362" y="312"/>
                </a:cxn>
                <a:cxn ang="0">
                  <a:pos x="378" y="279"/>
                </a:cxn>
                <a:cxn ang="0">
                  <a:pos x="383" y="241"/>
                </a:cxn>
                <a:cxn ang="0">
                  <a:pos x="375" y="189"/>
                </a:cxn>
                <a:cxn ang="0">
                  <a:pos x="347" y="130"/>
                </a:cxn>
                <a:cxn ang="0">
                  <a:pos x="306" y="79"/>
                </a:cxn>
                <a:cxn ang="0">
                  <a:pos x="255" y="40"/>
                </a:cxn>
                <a:cxn ang="0">
                  <a:pos x="206" y="17"/>
                </a:cxn>
                <a:cxn ang="0">
                  <a:pos x="163" y="6"/>
                </a:cxn>
                <a:cxn ang="0">
                  <a:pos x="117" y="1"/>
                </a:cxn>
                <a:cxn ang="0">
                  <a:pos x="72" y="2"/>
                </a:cxn>
                <a:cxn ang="0">
                  <a:pos x="37" y="10"/>
                </a:cxn>
                <a:cxn ang="0">
                  <a:pos x="16" y="26"/>
                </a:cxn>
                <a:cxn ang="0">
                  <a:pos x="6" y="48"/>
                </a:cxn>
                <a:cxn ang="0">
                  <a:pos x="1" y="75"/>
                </a:cxn>
                <a:cxn ang="0">
                  <a:pos x="0" y="89"/>
                </a:cxn>
                <a:cxn ang="0">
                  <a:pos x="3" y="89"/>
                </a:cxn>
                <a:cxn ang="0">
                  <a:pos x="7" y="65"/>
                </a:cxn>
                <a:cxn ang="0">
                  <a:pos x="27" y="32"/>
                </a:cxn>
                <a:cxn ang="0">
                  <a:pos x="59" y="14"/>
                </a:cxn>
                <a:cxn ang="0">
                  <a:pos x="98" y="7"/>
                </a:cxn>
                <a:cxn ang="0">
                  <a:pos x="142" y="10"/>
                </a:cxn>
                <a:cxn ang="0">
                  <a:pos x="186" y="22"/>
                </a:cxn>
                <a:cxn ang="0">
                  <a:pos x="226" y="37"/>
                </a:cxn>
                <a:cxn ang="0">
                  <a:pos x="261" y="56"/>
                </a:cxn>
                <a:cxn ang="0">
                  <a:pos x="288" y="77"/>
                </a:cxn>
                <a:cxn ang="0">
                  <a:pos x="312" y="102"/>
                </a:cxn>
                <a:cxn ang="0">
                  <a:pos x="334" y="131"/>
                </a:cxn>
                <a:cxn ang="0">
                  <a:pos x="352" y="162"/>
                </a:cxn>
                <a:cxn ang="0">
                  <a:pos x="367" y="199"/>
                </a:cxn>
                <a:cxn ang="0">
                  <a:pos x="368" y="241"/>
                </a:cxn>
                <a:cxn ang="0">
                  <a:pos x="355" y="282"/>
                </a:cxn>
                <a:cxn ang="0">
                  <a:pos x="332" y="319"/>
                </a:cxn>
                <a:cxn ang="0">
                  <a:pos x="300" y="347"/>
                </a:cxn>
                <a:cxn ang="0">
                  <a:pos x="259" y="358"/>
                </a:cxn>
                <a:cxn ang="0">
                  <a:pos x="216" y="355"/>
                </a:cxn>
                <a:cxn ang="0">
                  <a:pos x="174" y="343"/>
                </a:cxn>
                <a:cxn ang="0">
                  <a:pos x="142" y="328"/>
                </a:cxn>
                <a:cxn ang="0">
                  <a:pos x="115" y="309"/>
                </a:cxn>
                <a:cxn ang="0">
                  <a:pos x="90" y="284"/>
                </a:cxn>
                <a:cxn ang="0">
                  <a:pos x="67" y="259"/>
                </a:cxn>
                <a:cxn ang="0">
                  <a:pos x="44" y="228"/>
                </a:cxn>
                <a:cxn ang="0">
                  <a:pos x="23" y="186"/>
                </a:cxn>
                <a:cxn ang="0">
                  <a:pos x="12" y="144"/>
                </a:cxn>
                <a:cxn ang="0">
                  <a:pos x="7" y="99"/>
                </a:cxn>
                <a:cxn ang="0">
                  <a:pos x="7" y="75"/>
                </a:cxn>
                <a:cxn ang="0">
                  <a:pos x="7" y="75"/>
                </a:cxn>
                <a:cxn ang="0">
                  <a:pos x="7" y="75"/>
                </a:cxn>
              </a:cxnLst>
              <a:rect l="0" t="0" r="r" b="b"/>
              <a:pathLst>
                <a:path w="383" h="385">
                  <a:moveTo>
                    <a:pt x="7" y="75"/>
                  </a:moveTo>
                  <a:lnTo>
                    <a:pt x="5" y="99"/>
                  </a:lnTo>
                  <a:lnTo>
                    <a:pt x="5" y="123"/>
                  </a:lnTo>
                  <a:lnTo>
                    <a:pt x="6" y="147"/>
                  </a:lnTo>
                  <a:lnTo>
                    <a:pt x="8" y="170"/>
                  </a:lnTo>
                  <a:lnTo>
                    <a:pt x="13" y="193"/>
                  </a:lnTo>
                  <a:lnTo>
                    <a:pt x="21" y="216"/>
                  </a:lnTo>
                  <a:lnTo>
                    <a:pt x="30" y="238"/>
                  </a:lnTo>
                  <a:lnTo>
                    <a:pt x="42" y="261"/>
                  </a:lnTo>
                  <a:lnTo>
                    <a:pt x="53" y="280"/>
                  </a:lnTo>
                  <a:lnTo>
                    <a:pt x="67" y="298"/>
                  </a:lnTo>
                  <a:lnTo>
                    <a:pt x="83" y="317"/>
                  </a:lnTo>
                  <a:lnTo>
                    <a:pt x="101" y="335"/>
                  </a:lnTo>
                  <a:lnTo>
                    <a:pt x="119" y="350"/>
                  </a:lnTo>
                  <a:lnTo>
                    <a:pt x="139" y="364"/>
                  </a:lnTo>
                  <a:lnTo>
                    <a:pt x="159" y="374"/>
                  </a:lnTo>
                  <a:lnTo>
                    <a:pt x="181" y="381"/>
                  </a:lnTo>
                  <a:lnTo>
                    <a:pt x="200" y="384"/>
                  </a:lnTo>
                  <a:lnTo>
                    <a:pt x="219" y="385"/>
                  </a:lnTo>
                  <a:lnTo>
                    <a:pt x="238" y="384"/>
                  </a:lnTo>
                  <a:lnTo>
                    <a:pt x="256" y="381"/>
                  </a:lnTo>
                  <a:lnTo>
                    <a:pt x="274" y="375"/>
                  </a:lnTo>
                  <a:lnTo>
                    <a:pt x="293" y="370"/>
                  </a:lnTo>
                  <a:lnTo>
                    <a:pt x="309" y="362"/>
                  </a:lnTo>
                  <a:lnTo>
                    <a:pt x="325" y="351"/>
                  </a:lnTo>
                  <a:lnTo>
                    <a:pt x="339" y="340"/>
                  </a:lnTo>
                  <a:lnTo>
                    <a:pt x="352" y="327"/>
                  </a:lnTo>
                  <a:lnTo>
                    <a:pt x="362" y="312"/>
                  </a:lnTo>
                  <a:lnTo>
                    <a:pt x="371" y="296"/>
                  </a:lnTo>
                  <a:lnTo>
                    <a:pt x="378" y="279"/>
                  </a:lnTo>
                  <a:lnTo>
                    <a:pt x="382" y="260"/>
                  </a:lnTo>
                  <a:lnTo>
                    <a:pt x="383" y="241"/>
                  </a:lnTo>
                  <a:lnTo>
                    <a:pt x="382" y="220"/>
                  </a:lnTo>
                  <a:lnTo>
                    <a:pt x="375" y="189"/>
                  </a:lnTo>
                  <a:lnTo>
                    <a:pt x="363" y="159"/>
                  </a:lnTo>
                  <a:lnTo>
                    <a:pt x="347" y="130"/>
                  </a:lnTo>
                  <a:lnTo>
                    <a:pt x="329" y="104"/>
                  </a:lnTo>
                  <a:lnTo>
                    <a:pt x="306" y="79"/>
                  </a:lnTo>
                  <a:lnTo>
                    <a:pt x="281" y="59"/>
                  </a:lnTo>
                  <a:lnTo>
                    <a:pt x="255" y="40"/>
                  </a:lnTo>
                  <a:lnTo>
                    <a:pt x="226" y="25"/>
                  </a:lnTo>
                  <a:lnTo>
                    <a:pt x="206" y="17"/>
                  </a:lnTo>
                  <a:lnTo>
                    <a:pt x="186" y="11"/>
                  </a:lnTo>
                  <a:lnTo>
                    <a:pt x="163" y="6"/>
                  </a:lnTo>
                  <a:lnTo>
                    <a:pt x="140" y="2"/>
                  </a:lnTo>
                  <a:lnTo>
                    <a:pt x="117" y="1"/>
                  </a:lnTo>
                  <a:lnTo>
                    <a:pt x="94" y="0"/>
                  </a:lnTo>
                  <a:lnTo>
                    <a:pt x="72" y="2"/>
                  </a:lnTo>
                  <a:lnTo>
                    <a:pt x="51" y="6"/>
                  </a:lnTo>
                  <a:lnTo>
                    <a:pt x="37" y="10"/>
                  </a:lnTo>
                  <a:lnTo>
                    <a:pt x="26" y="17"/>
                  </a:lnTo>
                  <a:lnTo>
                    <a:pt x="16" y="26"/>
                  </a:lnTo>
                  <a:lnTo>
                    <a:pt x="11" y="37"/>
                  </a:lnTo>
                  <a:lnTo>
                    <a:pt x="6" y="48"/>
                  </a:lnTo>
                  <a:lnTo>
                    <a:pt x="4" y="61"/>
                  </a:lnTo>
                  <a:lnTo>
                    <a:pt x="1" y="75"/>
                  </a:lnTo>
                  <a:lnTo>
                    <a:pt x="0" y="89"/>
                  </a:lnTo>
                  <a:lnTo>
                    <a:pt x="0" y="89"/>
                  </a:lnTo>
                  <a:lnTo>
                    <a:pt x="1" y="89"/>
                  </a:lnTo>
                  <a:lnTo>
                    <a:pt x="3" y="89"/>
                  </a:lnTo>
                  <a:lnTo>
                    <a:pt x="3" y="89"/>
                  </a:lnTo>
                  <a:lnTo>
                    <a:pt x="7" y="65"/>
                  </a:lnTo>
                  <a:lnTo>
                    <a:pt x="15" y="47"/>
                  </a:lnTo>
                  <a:lnTo>
                    <a:pt x="27" y="32"/>
                  </a:lnTo>
                  <a:lnTo>
                    <a:pt x="42" y="21"/>
                  </a:lnTo>
                  <a:lnTo>
                    <a:pt x="59" y="14"/>
                  </a:lnTo>
                  <a:lnTo>
                    <a:pt x="77" y="9"/>
                  </a:lnTo>
                  <a:lnTo>
                    <a:pt x="98" y="7"/>
                  </a:lnTo>
                  <a:lnTo>
                    <a:pt x="120" y="8"/>
                  </a:lnTo>
                  <a:lnTo>
                    <a:pt x="142" y="10"/>
                  </a:lnTo>
                  <a:lnTo>
                    <a:pt x="164" y="15"/>
                  </a:lnTo>
                  <a:lnTo>
                    <a:pt x="186" y="22"/>
                  </a:lnTo>
                  <a:lnTo>
                    <a:pt x="206" y="29"/>
                  </a:lnTo>
                  <a:lnTo>
                    <a:pt x="226" y="37"/>
                  </a:lnTo>
                  <a:lnTo>
                    <a:pt x="244" y="46"/>
                  </a:lnTo>
                  <a:lnTo>
                    <a:pt x="261" y="56"/>
                  </a:lnTo>
                  <a:lnTo>
                    <a:pt x="274" y="65"/>
                  </a:lnTo>
                  <a:lnTo>
                    <a:pt x="288" y="77"/>
                  </a:lnTo>
                  <a:lnTo>
                    <a:pt x="301" y="90"/>
                  </a:lnTo>
                  <a:lnTo>
                    <a:pt x="312" y="102"/>
                  </a:lnTo>
                  <a:lnTo>
                    <a:pt x="324" y="116"/>
                  </a:lnTo>
                  <a:lnTo>
                    <a:pt x="334" y="131"/>
                  </a:lnTo>
                  <a:lnTo>
                    <a:pt x="344" y="147"/>
                  </a:lnTo>
                  <a:lnTo>
                    <a:pt x="352" y="162"/>
                  </a:lnTo>
                  <a:lnTo>
                    <a:pt x="360" y="178"/>
                  </a:lnTo>
                  <a:lnTo>
                    <a:pt x="367" y="199"/>
                  </a:lnTo>
                  <a:lnTo>
                    <a:pt x="369" y="220"/>
                  </a:lnTo>
                  <a:lnTo>
                    <a:pt x="368" y="241"/>
                  </a:lnTo>
                  <a:lnTo>
                    <a:pt x="363" y="263"/>
                  </a:lnTo>
                  <a:lnTo>
                    <a:pt x="355" y="282"/>
                  </a:lnTo>
                  <a:lnTo>
                    <a:pt x="345" y="302"/>
                  </a:lnTo>
                  <a:lnTo>
                    <a:pt x="332" y="319"/>
                  </a:lnTo>
                  <a:lnTo>
                    <a:pt x="317" y="334"/>
                  </a:lnTo>
                  <a:lnTo>
                    <a:pt x="300" y="347"/>
                  </a:lnTo>
                  <a:lnTo>
                    <a:pt x="280" y="355"/>
                  </a:lnTo>
                  <a:lnTo>
                    <a:pt x="259" y="358"/>
                  </a:lnTo>
                  <a:lnTo>
                    <a:pt x="238" y="358"/>
                  </a:lnTo>
                  <a:lnTo>
                    <a:pt x="216" y="355"/>
                  </a:lnTo>
                  <a:lnTo>
                    <a:pt x="195" y="350"/>
                  </a:lnTo>
                  <a:lnTo>
                    <a:pt x="174" y="343"/>
                  </a:lnTo>
                  <a:lnTo>
                    <a:pt x="156" y="335"/>
                  </a:lnTo>
                  <a:lnTo>
                    <a:pt x="142" y="328"/>
                  </a:lnTo>
                  <a:lnTo>
                    <a:pt x="128" y="319"/>
                  </a:lnTo>
                  <a:lnTo>
                    <a:pt x="115" y="309"/>
                  </a:lnTo>
                  <a:lnTo>
                    <a:pt x="102" y="297"/>
                  </a:lnTo>
                  <a:lnTo>
                    <a:pt x="90" y="284"/>
                  </a:lnTo>
                  <a:lnTo>
                    <a:pt x="77" y="272"/>
                  </a:lnTo>
                  <a:lnTo>
                    <a:pt x="67" y="259"/>
                  </a:lnTo>
                  <a:lnTo>
                    <a:pt x="58" y="248"/>
                  </a:lnTo>
                  <a:lnTo>
                    <a:pt x="44" y="228"/>
                  </a:lnTo>
                  <a:lnTo>
                    <a:pt x="33" y="207"/>
                  </a:lnTo>
                  <a:lnTo>
                    <a:pt x="23" y="186"/>
                  </a:lnTo>
                  <a:lnTo>
                    <a:pt x="16" y="166"/>
                  </a:lnTo>
                  <a:lnTo>
                    <a:pt x="12" y="144"/>
                  </a:lnTo>
                  <a:lnTo>
                    <a:pt x="8" y="122"/>
                  </a:lnTo>
                  <a:lnTo>
                    <a:pt x="7" y="99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lnTo>
                    <a:pt x="7" y="7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1763688" y="1412776"/>
            <a:ext cx="5904656" cy="5256584"/>
            <a:chOff x="1619672" y="620688"/>
            <a:chExt cx="6336704" cy="5976664"/>
          </a:xfrm>
        </p:grpSpPr>
        <p:sp>
          <p:nvSpPr>
            <p:cNvPr id="4" name="Obdélník 3"/>
            <p:cNvSpPr/>
            <p:nvPr/>
          </p:nvSpPr>
          <p:spPr>
            <a:xfrm>
              <a:off x="2620204" y="3276983"/>
              <a:ext cx="4335640" cy="3320369"/>
            </a:xfrm>
            <a:prstGeom prst="rect">
              <a:avLst/>
            </a:prstGeom>
            <a:noFill/>
            <a:ln w="76200"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 flipV="1">
              <a:off x="1619672" y="620688"/>
              <a:ext cx="3021012" cy="3570535"/>
            </a:xfrm>
            <a:prstGeom prst="line">
              <a:avLst/>
            </a:prstGeom>
            <a:ln w="762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flipH="1" flipV="1">
              <a:off x="4640684" y="620688"/>
              <a:ext cx="3315692" cy="3437720"/>
            </a:xfrm>
            <a:prstGeom prst="line">
              <a:avLst/>
            </a:prstGeom>
            <a:ln w="76200">
              <a:solidFill>
                <a:srgbClr val="92D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3131840" y="2492896"/>
              <a:ext cx="3240360" cy="734869"/>
            </a:xfrm>
            <a:prstGeom prst="rect">
              <a:avLst/>
            </a:prstGeom>
            <a:solidFill>
              <a:srgbClr val="92D050"/>
            </a:solidFill>
            <a:ln>
              <a:solidFill>
                <a:srgbClr val="92D050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>
                  <a:latin typeface="Times New Roman" pitchFamily="18" charset="0"/>
                  <a:cs typeface="Times New Roman" pitchFamily="18" charset="0"/>
                </a:rPr>
                <a:t>ODĚVY</a:t>
              </a:r>
              <a:endParaRPr lang="cs-CZ" sz="36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7812360" y="5733256"/>
            <a:ext cx="1016000" cy="792088"/>
            <a:chOff x="8892480" y="3140968"/>
            <a:chExt cx="1267520" cy="1139475"/>
          </a:xfrm>
        </p:grpSpPr>
        <p:pic>
          <p:nvPicPr>
            <p:cNvPr id="9" name="Picture 3" descr="C:\Users\Správce\AppData\Local\Microsoft\Windows\Temporary Internet Files\Content.IE5\L5NI8FY0\MC90033574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892480" y="3140968"/>
              <a:ext cx="1115120" cy="987075"/>
            </a:xfrm>
            <a:prstGeom prst="rect">
              <a:avLst/>
            </a:prstGeom>
            <a:noFill/>
          </p:spPr>
        </p:pic>
        <p:pic>
          <p:nvPicPr>
            <p:cNvPr id="10" name="Picture 3" descr="C:\Users\Správce\AppData\Local\Microsoft\Windows\Temporary Internet Files\Content.IE5\L5NI8FY0\MC900335745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044880" y="3293368"/>
              <a:ext cx="1115120" cy="987075"/>
            </a:xfrm>
            <a:prstGeom prst="rect">
              <a:avLst/>
            </a:prstGeom>
            <a:noFill/>
          </p:spPr>
        </p:pic>
      </p:grpSp>
      <p:pic>
        <p:nvPicPr>
          <p:cNvPr id="11" name="Picture 33" descr="C:\Users\Správce\AppData\Local\Microsoft\Windows\Temporary Internet Files\Content.IE5\S8K8ZDFZ\MC9003513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12776"/>
            <a:ext cx="860644" cy="1080120"/>
          </a:xfrm>
          <a:prstGeom prst="rect">
            <a:avLst/>
          </a:prstGeom>
          <a:noFill/>
        </p:spPr>
      </p:pic>
      <p:pic>
        <p:nvPicPr>
          <p:cNvPr id="12" name="Picture 6" descr="C:\Users\Správce\AppData\Local\Microsoft\Windows\Temporary Internet Files\Content.IE5\L5NI8FY0\MC90021543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509120"/>
            <a:ext cx="1145818" cy="1389409"/>
          </a:xfrm>
          <a:prstGeom prst="rect">
            <a:avLst/>
          </a:prstGeom>
          <a:noFill/>
        </p:spPr>
      </p:pic>
      <p:pic>
        <p:nvPicPr>
          <p:cNvPr id="13" name="Picture 2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1772816"/>
            <a:ext cx="1129962" cy="1101291"/>
          </a:xfrm>
          <a:prstGeom prst="rect">
            <a:avLst/>
          </a:prstGeom>
          <a:noFill/>
        </p:spPr>
      </p:pic>
      <p:pic>
        <p:nvPicPr>
          <p:cNvPr id="14" name="Picture 85" descr="C:\Users\Správce\AppData\Local\Microsoft\Windows\Temporary Internet Files\Content.IE5\171WYX5T\MC9002395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259632" y="4797152"/>
            <a:ext cx="1095060" cy="1465560"/>
          </a:xfrm>
          <a:prstGeom prst="rect">
            <a:avLst/>
          </a:prstGeom>
          <a:noFill/>
        </p:spPr>
      </p:pic>
      <p:pic>
        <p:nvPicPr>
          <p:cNvPr id="15" name="Picture 11" descr="C:\Users\Správce\AppData\Local\Microsoft\Windows\Temporary Internet Files\Content.IE5\S8K8ZDFZ\MC900441718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179512" y="2060848"/>
            <a:ext cx="936104" cy="936104"/>
          </a:xfrm>
          <a:prstGeom prst="rect">
            <a:avLst/>
          </a:prstGeom>
          <a:noFill/>
        </p:spPr>
      </p:pic>
      <p:pic>
        <p:nvPicPr>
          <p:cNvPr id="16" name="Picture 11" descr="C:\Users\Správce\AppData\Local\Microsoft\Windows\Temporary Internet Files\Content.IE5\L5NI8FY0\MC90023272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2852936"/>
            <a:ext cx="1303262" cy="1152128"/>
          </a:xfrm>
          <a:prstGeom prst="rect">
            <a:avLst/>
          </a:prstGeom>
          <a:noFill/>
        </p:spPr>
      </p:pic>
      <p:pic>
        <p:nvPicPr>
          <p:cNvPr id="17" name="Picture 3" descr="C:\Users\Správce\AppData\Local\Microsoft\Windows\Temporary Internet Files\Content.IE5\L5NI8FY0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661248"/>
            <a:ext cx="879345" cy="879345"/>
          </a:xfrm>
          <a:prstGeom prst="rect">
            <a:avLst/>
          </a:prstGeom>
          <a:noFill/>
        </p:spPr>
      </p:pic>
      <p:pic>
        <p:nvPicPr>
          <p:cNvPr id="7170" name="Picture 2" descr="C:\Users\Správce\AppData\Local\Microsoft\Windows\Temporary Internet Files\Content.IE5\171WYX5T\MC90011347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8316416" y="4221088"/>
            <a:ext cx="644280" cy="1315685"/>
          </a:xfrm>
          <a:prstGeom prst="rect">
            <a:avLst/>
          </a:prstGeom>
          <a:noFill/>
        </p:spPr>
      </p:pic>
      <p:sp>
        <p:nvSpPr>
          <p:cNvPr id="7173" name="AutoShape 5"/>
          <p:cNvSpPr>
            <a:spLocks noChangeAspect="1" noChangeArrowheads="1" noTextEdit="1"/>
          </p:cNvSpPr>
          <p:nvPr/>
        </p:nvSpPr>
        <p:spPr bwMode="auto">
          <a:xfrm>
            <a:off x="7097713" y="638175"/>
            <a:ext cx="2043112" cy="1633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62" name="Skupina 61"/>
          <p:cNvGrpSpPr/>
          <p:nvPr/>
        </p:nvGrpSpPr>
        <p:grpSpPr>
          <a:xfrm>
            <a:off x="7884368" y="1844824"/>
            <a:ext cx="960223" cy="899713"/>
            <a:chOff x="7280275" y="714375"/>
            <a:chExt cx="1625600" cy="1411288"/>
          </a:xfrm>
        </p:grpSpPr>
        <p:sp>
          <p:nvSpPr>
            <p:cNvPr id="7178" name="Freeform 10"/>
            <p:cNvSpPr>
              <a:spLocks/>
            </p:cNvSpPr>
            <p:nvPr/>
          </p:nvSpPr>
          <p:spPr bwMode="auto">
            <a:xfrm>
              <a:off x="7632700" y="1819275"/>
              <a:ext cx="862012" cy="279400"/>
            </a:xfrm>
            <a:custGeom>
              <a:avLst/>
              <a:gdLst/>
              <a:ahLst/>
              <a:cxnLst>
                <a:cxn ang="0">
                  <a:pos x="2" y="72"/>
                </a:cxn>
                <a:cxn ang="0">
                  <a:pos x="7" y="89"/>
                </a:cxn>
                <a:cxn ang="0">
                  <a:pos x="15" y="106"/>
                </a:cxn>
                <a:cxn ang="0">
                  <a:pos x="23" y="125"/>
                </a:cxn>
                <a:cxn ang="0">
                  <a:pos x="30" y="144"/>
                </a:cxn>
                <a:cxn ang="0">
                  <a:pos x="40" y="163"/>
                </a:cxn>
                <a:cxn ang="0">
                  <a:pos x="53" y="184"/>
                </a:cxn>
                <a:cxn ang="0">
                  <a:pos x="63" y="201"/>
                </a:cxn>
                <a:cxn ang="0">
                  <a:pos x="76" y="217"/>
                </a:cxn>
                <a:cxn ang="0">
                  <a:pos x="89" y="230"/>
                </a:cxn>
                <a:cxn ang="0">
                  <a:pos x="104" y="241"/>
                </a:cxn>
                <a:cxn ang="0">
                  <a:pos x="125" y="253"/>
                </a:cxn>
                <a:cxn ang="0">
                  <a:pos x="148" y="264"/>
                </a:cxn>
                <a:cxn ang="0">
                  <a:pos x="173" y="274"/>
                </a:cxn>
                <a:cxn ang="0">
                  <a:pos x="199" y="285"/>
                </a:cxn>
                <a:cxn ang="0">
                  <a:pos x="224" y="293"/>
                </a:cxn>
                <a:cxn ang="0">
                  <a:pos x="249" y="302"/>
                </a:cxn>
                <a:cxn ang="0">
                  <a:pos x="274" y="310"/>
                </a:cxn>
                <a:cxn ang="0">
                  <a:pos x="296" y="317"/>
                </a:cxn>
                <a:cxn ang="0">
                  <a:pos x="315" y="323"/>
                </a:cxn>
                <a:cxn ang="0">
                  <a:pos x="334" y="329"/>
                </a:cxn>
                <a:cxn ang="0">
                  <a:pos x="357" y="331"/>
                </a:cxn>
                <a:cxn ang="0">
                  <a:pos x="384" y="332"/>
                </a:cxn>
                <a:cxn ang="0">
                  <a:pos x="407" y="332"/>
                </a:cxn>
                <a:cxn ang="0">
                  <a:pos x="424" y="332"/>
                </a:cxn>
                <a:cxn ang="0">
                  <a:pos x="449" y="332"/>
                </a:cxn>
                <a:cxn ang="0">
                  <a:pos x="466" y="332"/>
                </a:cxn>
                <a:cxn ang="0">
                  <a:pos x="492" y="332"/>
                </a:cxn>
                <a:cxn ang="0">
                  <a:pos x="507" y="332"/>
                </a:cxn>
                <a:cxn ang="0">
                  <a:pos x="538" y="332"/>
                </a:cxn>
                <a:cxn ang="0">
                  <a:pos x="564" y="334"/>
                </a:cxn>
                <a:cxn ang="0">
                  <a:pos x="587" y="336"/>
                </a:cxn>
                <a:cxn ang="0">
                  <a:pos x="606" y="344"/>
                </a:cxn>
                <a:cxn ang="0">
                  <a:pos x="623" y="348"/>
                </a:cxn>
                <a:cxn ang="0">
                  <a:pos x="648" y="351"/>
                </a:cxn>
                <a:cxn ang="0">
                  <a:pos x="679" y="351"/>
                </a:cxn>
                <a:cxn ang="0">
                  <a:pos x="699" y="350"/>
                </a:cxn>
                <a:cxn ang="0">
                  <a:pos x="717" y="348"/>
                </a:cxn>
                <a:cxn ang="0">
                  <a:pos x="734" y="348"/>
                </a:cxn>
                <a:cxn ang="0">
                  <a:pos x="753" y="346"/>
                </a:cxn>
                <a:cxn ang="0">
                  <a:pos x="770" y="344"/>
                </a:cxn>
                <a:cxn ang="0">
                  <a:pos x="787" y="342"/>
                </a:cxn>
                <a:cxn ang="0">
                  <a:pos x="806" y="340"/>
                </a:cxn>
                <a:cxn ang="0">
                  <a:pos x="823" y="336"/>
                </a:cxn>
                <a:cxn ang="0">
                  <a:pos x="838" y="334"/>
                </a:cxn>
                <a:cxn ang="0">
                  <a:pos x="861" y="332"/>
                </a:cxn>
                <a:cxn ang="0">
                  <a:pos x="888" y="329"/>
                </a:cxn>
                <a:cxn ang="0">
                  <a:pos x="910" y="327"/>
                </a:cxn>
                <a:cxn ang="0">
                  <a:pos x="928" y="323"/>
                </a:cxn>
                <a:cxn ang="0">
                  <a:pos x="945" y="317"/>
                </a:cxn>
                <a:cxn ang="0">
                  <a:pos x="966" y="312"/>
                </a:cxn>
                <a:cxn ang="0">
                  <a:pos x="987" y="302"/>
                </a:cxn>
                <a:cxn ang="0">
                  <a:pos x="1007" y="293"/>
                </a:cxn>
                <a:cxn ang="0">
                  <a:pos x="1028" y="283"/>
                </a:cxn>
                <a:cxn ang="0">
                  <a:pos x="1045" y="274"/>
                </a:cxn>
                <a:cxn ang="0">
                  <a:pos x="1061" y="264"/>
                </a:cxn>
                <a:cxn ang="0">
                  <a:pos x="1080" y="255"/>
                </a:cxn>
                <a:cxn ang="0">
                  <a:pos x="1063" y="97"/>
                </a:cxn>
                <a:cxn ang="0">
                  <a:pos x="0" y="68"/>
                </a:cxn>
              </a:cxnLst>
              <a:rect l="0" t="0" r="r" b="b"/>
              <a:pathLst>
                <a:path w="1085" h="351">
                  <a:moveTo>
                    <a:pt x="0" y="68"/>
                  </a:moveTo>
                  <a:lnTo>
                    <a:pt x="0" y="68"/>
                  </a:lnTo>
                  <a:lnTo>
                    <a:pt x="2" y="72"/>
                  </a:lnTo>
                  <a:lnTo>
                    <a:pt x="4" y="78"/>
                  </a:lnTo>
                  <a:lnTo>
                    <a:pt x="7" y="85"/>
                  </a:lnTo>
                  <a:lnTo>
                    <a:pt x="7" y="89"/>
                  </a:lnTo>
                  <a:lnTo>
                    <a:pt x="9" y="95"/>
                  </a:lnTo>
                  <a:lnTo>
                    <a:pt x="11" y="101"/>
                  </a:lnTo>
                  <a:lnTo>
                    <a:pt x="15" y="106"/>
                  </a:lnTo>
                  <a:lnTo>
                    <a:pt x="17" y="112"/>
                  </a:lnTo>
                  <a:lnTo>
                    <a:pt x="19" y="118"/>
                  </a:lnTo>
                  <a:lnTo>
                    <a:pt x="23" y="125"/>
                  </a:lnTo>
                  <a:lnTo>
                    <a:pt x="25" y="131"/>
                  </a:lnTo>
                  <a:lnTo>
                    <a:pt x="28" y="139"/>
                  </a:lnTo>
                  <a:lnTo>
                    <a:pt x="30" y="144"/>
                  </a:lnTo>
                  <a:lnTo>
                    <a:pt x="34" y="152"/>
                  </a:lnTo>
                  <a:lnTo>
                    <a:pt x="36" y="158"/>
                  </a:lnTo>
                  <a:lnTo>
                    <a:pt x="40" y="163"/>
                  </a:lnTo>
                  <a:lnTo>
                    <a:pt x="44" y="171"/>
                  </a:lnTo>
                  <a:lnTo>
                    <a:pt x="47" y="179"/>
                  </a:lnTo>
                  <a:lnTo>
                    <a:pt x="53" y="184"/>
                  </a:lnTo>
                  <a:lnTo>
                    <a:pt x="55" y="190"/>
                  </a:lnTo>
                  <a:lnTo>
                    <a:pt x="59" y="196"/>
                  </a:lnTo>
                  <a:lnTo>
                    <a:pt x="63" y="201"/>
                  </a:lnTo>
                  <a:lnTo>
                    <a:pt x="68" y="207"/>
                  </a:lnTo>
                  <a:lnTo>
                    <a:pt x="72" y="213"/>
                  </a:lnTo>
                  <a:lnTo>
                    <a:pt x="76" y="217"/>
                  </a:lnTo>
                  <a:lnTo>
                    <a:pt x="80" y="222"/>
                  </a:lnTo>
                  <a:lnTo>
                    <a:pt x="85" y="228"/>
                  </a:lnTo>
                  <a:lnTo>
                    <a:pt x="89" y="230"/>
                  </a:lnTo>
                  <a:lnTo>
                    <a:pt x="93" y="234"/>
                  </a:lnTo>
                  <a:lnTo>
                    <a:pt x="99" y="237"/>
                  </a:lnTo>
                  <a:lnTo>
                    <a:pt x="104" y="241"/>
                  </a:lnTo>
                  <a:lnTo>
                    <a:pt x="110" y="245"/>
                  </a:lnTo>
                  <a:lnTo>
                    <a:pt x="118" y="249"/>
                  </a:lnTo>
                  <a:lnTo>
                    <a:pt x="125" y="253"/>
                  </a:lnTo>
                  <a:lnTo>
                    <a:pt x="133" y="256"/>
                  </a:lnTo>
                  <a:lnTo>
                    <a:pt x="141" y="258"/>
                  </a:lnTo>
                  <a:lnTo>
                    <a:pt x="148" y="264"/>
                  </a:lnTo>
                  <a:lnTo>
                    <a:pt x="156" y="266"/>
                  </a:lnTo>
                  <a:lnTo>
                    <a:pt x="163" y="270"/>
                  </a:lnTo>
                  <a:lnTo>
                    <a:pt x="173" y="274"/>
                  </a:lnTo>
                  <a:lnTo>
                    <a:pt x="182" y="277"/>
                  </a:lnTo>
                  <a:lnTo>
                    <a:pt x="190" y="281"/>
                  </a:lnTo>
                  <a:lnTo>
                    <a:pt x="199" y="285"/>
                  </a:lnTo>
                  <a:lnTo>
                    <a:pt x="207" y="287"/>
                  </a:lnTo>
                  <a:lnTo>
                    <a:pt x="217" y="291"/>
                  </a:lnTo>
                  <a:lnTo>
                    <a:pt x="224" y="293"/>
                  </a:lnTo>
                  <a:lnTo>
                    <a:pt x="234" y="296"/>
                  </a:lnTo>
                  <a:lnTo>
                    <a:pt x="241" y="298"/>
                  </a:lnTo>
                  <a:lnTo>
                    <a:pt x="249" y="302"/>
                  </a:lnTo>
                  <a:lnTo>
                    <a:pt x="258" y="304"/>
                  </a:lnTo>
                  <a:lnTo>
                    <a:pt x="268" y="308"/>
                  </a:lnTo>
                  <a:lnTo>
                    <a:pt x="274" y="310"/>
                  </a:lnTo>
                  <a:lnTo>
                    <a:pt x="281" y="313"/>
                  </a:lnTo>
                  <a:lnTo>
                    <a:pt x="289" y="315"/>
                  </a:lnTo>
                  <a:lnTo>
                    <a:pt x="296" y="317"/>
                  </a:lnTo>
                  <a:lnTo>
                    <a:pt x="302" y="319"/>
                  </a:lnTo>
                  <a:lnTo>
                    <a:pt x="310" y="321"/>
                  </a:lnTo>
                  <a:lnTo>
                    <a:pt x="315" y="323"/>
                  </a:lnTo>
                  <a:lnTo>
                    <a:pt x="323" y="327"/>
                  </a:lnTo>
                  <a:lnTo>
                    <a:pt x="327" y="327"/>
                  </a:lnTo>
                  <a:lnTo>
                    <a:pt x="334" y="329"/>
                  </a:lnTo>
                  <a:lnTo>
                    <a:pt x="340" y="329"/>
                  </a:lnTo>
                  <a:lnTo>
                    <a:pt x="350" y="331"/>
                  </a:lnTo>
                  <a:lnTo>
                    <a:pt x="357" y="331"/>
                  </a:lnTo>
                  <a:lnTo>
                    <a:pt x="365" y="331"/>
                  </a:lnTo>
                  <a:lnTo>
                    <a:pt x="374" y="332"/>
                  </a:lnTo>
                  <a:lnTo>
                    <a:pt x="384" y="332"/>
                  </a:lnTo>
                  <a:lnTo>
                    <a:pt x="393" y="332"/>
                  </a:lnTo>
                  <a:lnTo>
                    <a:pt x="403" y="332"/>
                  </a:lnTo>
                  <a:lnTo>
                    <a:pt x="407" y="332"/>
                  </a:lnTo>
                  <a:lnTo>
                    <a:pt x="412" y="332"/>
                  </a:lnTo>
                  <a:lnTo>
                    <a:pt x="418" y="332"/>
                  </a:lnTo>
                  <a:lnTo>
                    <a:pt x="424" y="332"/>
                  </a:lnTo>
                  <a:lnTo>
                    <a:pt x="433" y="332"/>
                  </a:lnTo>
                  <a:lnTo>
                    <a:pt x="445" y="332"/>
                  </a:lnTo>
                  <a:lnTo>
                    <a:pt x="449" y="332"/>
                  </a:lnTo>
                  <a:lnTo>
                    <a:pt x="454" y="332"/>
                  </a:lnTo>
                  <a:lnTo>
                    <a:pt x="460" y="332"/>
                  </a:lnTo>
                  <a:lnTo>
                    <a:pt x="466" y="332"/>
                  </a:lnTo>
                  <a:lnTo>
                    <a:pt x="475" y="332"/>
                  </a:lnTo>
                  <a:lnTo>
                    <a:pt x="487" y="332"/>
                  </a:lnTo>
                  <a:lnTo>
                    <a:pt x="492" y="332"/>
                  </a:lnTo>
                  <a:lnTo>
                    <a:pt x="498" y="332"/>
                  </a:lnTo>
                  <a:lnTo>
                    <a:pt x="502" y="332"/>
                  </a:lnTo>
                  <a:lnTo>
                    <a:pt x="507" y="332"/>
                  </a:lnTo>
                  <a:lnTo>
                    <a:pt x="517" y="332"/>
                  </a:lnTo>
                  <a:lnTo>
                    <a:pt x="528" y="332"/>
                  </a:lnTo>
                  <a:lnTo>
                    <a:pt x="538" y="332"/>
                  </a:lnTo>
                  <a:lnTo>
                    <a:pt x="547" y="334"/>
                  </a:lnTo>
                  <a:lnTo>
                    <a:pt x="555" y="334"/>
                  </a:lnTo>
                  <a:lnTo>
                    <a:pt x="564" y="334"/>
                  </a:lnTo>
                  <a:lnTo>
                    <a:pt x="572" y="334"/>
                  </a:lnTo>
                  <a:lnTo>
                    <a:pt x="582" y="336"/>
                  </a:lnTo>
                  <a:lnTo>
                    <a:pt x="587" y="336"/>
                  </a:lnTo>
                  <a:lnTo>
                    <a:pt x="595" y="338"/>
                  </a:lnTo>
                  <a:lnTo>
                    <a:pt x="601" y="340"/>
                  </a:lnTo>
                  <a:lnTo>
                    <a:pt x="606" y="344"/>
                  </a:lnTo>
                  <a:lnTo>
                    <a:pt x="610" y="344"/>
                  </a:lnTo>
                  <a:lnTo>
                    <a:pt x="618" y="346"/>
                  </a:lnTo>
                  <a:lnTo>
                    <a:pt x="623" y="348"/>
                  </a:lnTo>
                  <a:lnTo>
                    <a:pt x="631" y="350"/>
                  </a:lnTo>
                  <a:lnTo>
                    <a:pt x="639" y="350"/>
                  </a:lnTo>
                  <a:lnTo>
                    <a:pt x="648" y="351"/>
                  </a:lnTo>
                  <a:lnTo>
                    <a:pt x="658" y="351"/>
                  </a:lnTo>
                  <a:lnTo>
                    <a:pt x="669" y="351"/>
                  </a:lnTo>
                  <a:lnTo>
                    <a:pt x="679" y="351"/>
                  </a:lnTo>
                  <a:lnTo>
                    <a:pt x="688" y="351"/>
                  </a:lnTo>
                  <a:lnTo>
                    <a:pt x="694" y="350"/>
                  </a:lnTo>
                  <a:lnTo>
                    <a:pt x="699" y="350"/>
                  </a:lnTo>
                  <a:lnTo>
                    <a:pt x="705" y="350"/>
                  </a:lnTo>
                  <a:lnTo>
                    <a:pt x="711" y="350"/>
                  </a:lnTo>
                  <a:lnTo>
                    <a:pt x="717" y="348"/>
                  </a:lnTo>
                  <a:lnTo>
                    <a:pt x="722" y="348"/>
                  </a:lnTo>
                  <a:lnTo>
                    <a:pt x="728" y="348"/>
                  </a:lnTo>
                  <a:lnTo>
                    <a:pt x="734" y="348"/>
                  </a:lnTo>
                  <a:lnTo>
                    <a:pt x="739" y="346"/>
                  </a:lnTo>
                  <a:lnTo>
                    <a:pt x="745" y="346"/>
                  </a:lnTo>
                  <a:lnTo>
                    <a:pt x="753" y="346"/>
                  </a:lnTo>
                  <a:lnTo>
                    <a:pt x="758" y="346"/>
                  </a:lnTo>
                  <a:lnTo>
                    <a:pt x="764" y="344"/>
                  </a:lnTo>
                  <a:lnTo>
                    <a:pt x="770" y="344"/>
                  </a:lnTo>
                  <a:lnTo>
                    <a:pt x="775" y="342"/>
                  </a:lnTo>
                  <a:lnTo>
                    <a:pt x="781" y="342"/>
                  </a:lnTo>
                  <a:lnTo>
                    <a:pt x="787" y="342"/>
                  </a:lnTo>
                  <a:lnTo>
                    <a:pt x="794" y="340"/>
                  </a:lnTo>
                  <a:lnTo>
                    <a:pt x="800" y="340"/>
                  </a:lnTo>
                  <a:lnTo>
                    <a:pt x="806" y="340"/>
                  </a:lnTo>
                  <a:lnTo>
                    <a:pt x="812" y="338"/>
                  </a:lnTo>
                  <a:lnTo>
                    <a:pt x="817" y="338"/>
                  </a:lnTo>
                  <a:lnTo>
                    <a:pt x="823" y="336"/>
                  </a:lnTo>
                  <a:lnTo>
                    <a:pt x="829" y="336"/>
                  </a:lnTo>
                  <a:lnTo>
                    <a:pt x="833" y="336"/>
                  </a:lnTo>
                  <a:lnTo>
                    <a:pt x="838" y="334"/>
                  </a:lnTo>
                  <a:lnTo>
                    <a:pt x="846" y="334"/>
                  </a:lnTo>
                  <a:lnTo>
                    <a:pt x="852" y="334"/>
                  </a:lnTo>
                  <a:lnTo>
                    <a:pt x="861" y="332"/>
                  </a:lnTo>
                  <a:lnTo>
                    <a:pt x="871" y="331"/>
                  </a:lnTo>
                  <a:lnTo>
                    <a:pt x="878" y="329"/>
                  </a:lnTo>
                  <a:lnTo>
                    <a:pt x="888" y="329"/>
                  </a:lnTo>
                  <a:lnTo>
                    <a:pt x="895" y="327"/>
                  </a:lnTo>
                  <a:lnTo>
                    <a:pt x="903" y="327"/>
                  </a:lnTo>
                  <a:lnTo>
                    <a:pt x="910" y="327"/>
                  </a:lnTo>
                  <a:lnTo>
                    <a:pt x="916" y="327"/>
                  </a:lnTo>
                  <a:lnTo>
                    <a:pt x="922" y="325"/>
                  </a:lnTo>
                  <a:lnTo>
                    <a:pt x="928" y="323"/>
                  </a:lnTo>
                  <a:lnTo>
                    <a:pt x="933" y="321"/>
                  </a:lnTo>
                  <a:lnTo>
                    <a:pt x="939" y="321"/>
                  </a:lnTo>
                  <a:lnTo>
                    <a:pt x="945" y="317"/>
                  </a:lnTo>
                  <a:lnTo>
                    <a:pt x="952" y="315"/>
                  </a:lnTo>
                  <a:lnTo>
                    <a:pt x="958" y="313"/>
                  </a:lnTo>
                  <a:lnTo>
                    <a:pt x="966" y="312"/>
                  </a:lnTo>
                  <a:lnTo>
                    <a:pt x="973" y="308"/>
                  </a:lnTo>
                  <a:lnTo>
                    <a:pt x="981" y="304"/>
                  </a:lnTo>
                  <a:lnTo>
                    <a:pt x="987" y="302"/>
                  </a:lnTo>
                  <a:lnTo>
                    <a:pt x="994" y="298"/>
                  </a:lnTo>
                  <a:lnTo>
                    <a:pt x="1000" y="294"/>
                  </a:lnTo>
                  <a:lnTo>
                    <a:pt x="1007" y="293"/>
                  </a:lnTo>
                  <a:lnTo>
                    <a:pt x="1013" y="289"/>
                  </a:lnTo>
                  <a:lnTo>
                    <a:pt x="1023" y="287"/>
                  </a:lnTo>
                  <a:lnTo>
                    <a:pt x="1028" y="283"/>
                  </a:lnTo>
                  <a:lnTo>
                    <a:pt x="1034" y="279"/>
                  </a:lnTo>
                  <a:lnTo>
                    <a:pt x="1040" y="275"/>
                  </a:lnTo>
                  <a:lnTo>
                    <a:pt x="1045" y="274"/>
                  </a:lnTo>
                  <a:lnTo>
                    <a:pt x="1051" y="270"/>
                  </a:lnTo>
                  <a:lnTo>
                    <a:pt x="1057" y="268"/>
                  </a:lnTo>
                  <a:lnTo>
                    <a:pt x="1061" y="264"/>
                  </a:lnTo>
                  <a:lnTo>
                    <a:pt x="1066" y="262"/>
                  </a:lnTo>
                  <a:lnTo>
                    <a:pt x="1074" y="256"/>
                  </a:lnTo>
                  <a:lnTo>
                    <a:pt x="1080" y="255"/>
                  </a:lnTo>
                  <a:lnTo>
                    <a:pt x="1083" y="253"/>
                  </a:lnTo>
                  <a:lnTo>
                    <a:pt x="1085" y="253"/>
                  </a:lnTo>
                  <a:lnTo>
                    <a:pt x="1063" y="97"/>
                  </a:lnTo>
                  <a:lnTo>
                    <a:pt x="61" y="0"/>
                  </a:lnTo>
                  <a:lnTo>
                    <a:pt x="0" y="68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2B6B1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79" name="Freeform 11"/>
            <p:cNvSpPr>
              <a:spLocks/>
            </p:cNvSpPr>
            <p:nvPr/>
          </p:nvSpPr>
          <p:spPr bwMode="auto">
            <a:xfrm>
              <a:off x="7373938" y="1828800"/>
              <a:ext cx="333375" cy="209550"/>
            </a:xfrm>
            <a:custGeom>
              <a:avLst/>
              <a:gdLst/>
              <a:ahLst/>
              <a:cxnLst>
                <a:cxn ang="0">
                  <a:pos x="0" y="2"/>
                </a:cxn>
                <a:cxn ang="0">
                  <a:pos x="0" y="10"/>
                </a:cxn>
                <a:cxn ang="0">
                  <a:pos x="0" y="19"/>
                </a:cxn>
                <a:cxn ang="0">
                  <a:pos x="2" y="31"/>
                </a:cxn>
                <a:cxn ang="0">
                  <a:pos x="4" y="44"/>
                </a:cxn>
                <a:cxn ang="0">
                  <a:pos x="4" y="57"/>
                </a:cxn>
                <a:cxn ang="0">
                  <a:pos x="7" y="74"/>
                </a:cxn>
                <a:cxn ang="0">
                  <a:pos x="11" y="92"/>
                </a:cxn>
                <a:cxn ang="0">
                  <a:pos x="13" y="107"/>
                </a:cxn>
                <a:cxn ang="0">
                  <a:pos x="17" y="124"/>
                </a:cxn>
                <a:cxn ang="0">
                  <a:pos x="23" y="141"/>
                </a:cxn>
                <a:cxn ang="0">
                  <a:pos x="27" y="156"/>
                </a:cxn>
                <a:cxn ang="0">
                  <a:pos x="32" y="169"/>
                </a:cxn>
                <a:cxn ang="0">
                  <a:pos x="40" y="183"/>
                </a:cxn>
                <a:cxn ang="0">
                  <a:pos x="46" y="194"/>
                </a:cxn>
                <a:cxn ang="0">
                  <a:pos x="59" y="206"/>
                </a:cxn>
                <a:cxn ang="0">
                  <a:pos x="72" y="217"/>
                </a:cxn>
                <a:cxn ang="0">
                  <a:pos x="85" y="225"/>
                </a:cxn>
                <a:cxn ang="0">
                  <a:pos x="97" y="228"/>
                </a:cxn>
                <a:cxn ang="0">
                  <a:pos x="108" y="232"/>
                </a:cxn>
                <a:cxn ang="0">
                  <a:pos x="118" y="234"/>
                </a:cxn>
                <a:cxn ang="0">
                  <a:pos x="129" y="240"/>
                </a:cxn>
                <a:cxn ang="0">
                  <a:pos x="141" y="245"/>
                </a:cxn>
                <a:cxn ang="0">
                  <a:pos x="152" y="255"/>
                </a:cxn>
                <a:cxn ang="0">
                  <a:pos x="169" y="261"/>
                </a:cxn>
                <a:cxn ang="0">
                  <a:pos x="188" y="264"/>
                </a:cxn>
                <a:cxn ang="0">
                  <a:pos x="203" y="264"/>
                </a:cxn>
                <a:cxn ang="0">
                  <a:pos x="215" y="264"/>
                </a:cxn>
                <a:cxn ang="0">
                  <a:pos x="226" y="264"/>
                </a:cxn>
                <a:cxn ang="0">
                  <a:pos x="238" y="263"/>
                </a:cxn>
                <a:cxn ang="0">
                  <a:pos x="249" y="261"/>
                </a:cxn>
                <a:cxn ang="0">
                  <a:pos x="260" y="261"/>
                </a:cxn>
                <a:cxn ang="0">
                  <a:pos x="272" y="259"/>
                </a:cxn>
                <a:cxn ang="0">
                  <a:pos x="281" y="257"/>
                </a:cxn>
                <a:cxn ang="0">
                  <a:pos x="296" y="255"/>
                </a:cxn>
                <a:cxn ang="0">
                  <a:pos x="315" y="249"/>
                </a:cxn>
                <a:cxn ang="0">
                  <a:pos x="333" y="245"/>
                </a:cxn>
                <a:cxn ang="0">
                  <a:pos x="350" y="240"/>
                </a:cxn>
                <a:cxn ang="0">
                  <a:pos x="367" y="232"/>
                </a:cxn>
                <a:cxn ang="0">
                  <a:pos x="382" y="223"/>
                </a:cxn>
                <a:cxn ang="0">
                  <a:pos x="393" y="213"/>
                </a:cxn>
                <a:cxn ang="0">
                  <a:pos x="405" y="200"/>
                </a:cxn>
                <a:cxn ang="0">
                  <a:pos x="414" y="187"/>
                </a:cxn>
                <a:cxn ang="0">
                  <a:pos x="420" y="169"/>
                </a:cxn>
                <a:cxn ang="0">
                  <a:pos x="420" y="152"/>
                </a:cxn>
                <a:cxn ang="0">
                  <a:pos x="418" y="141"/>
                </a:cxn>
                <a:cxn ang="0">
                  <a:pos x="416" y="128"/>
                </a:cxn>
                <a:cxn ang="0">
                  <a:pos x="412" y="112"/>
                </a:cxn>
                <a:cxn ang="0">
                  <a:pos x="407" y="97"/>
                </a:cxn>
                <a:cxn ang="0">
                  <a:pos x="401" y="82"/>
                </a:cxn>
                <a:cxn ang="0">
                  <a:pos x="397" y="69"/>
                </a:cxn>
                <a:cxn ang="0">
                  <a:pos x="392" y="54"/>
                </a:cxn>
                <a:cxn ang="0">
                  <a:pos x="386" y="42"/>
                </a:cxn>
                <a:cxn ang="0">
                  <a:pos x="382" y="29"/>
                </a:cxn>
                <a:cxn ang="0">
                  <a:pos x="374" y="16"/>
                </a:cxn>
                <a:cxn ang="0">
                  <a:pos x="371" y="6"/>
                </a:cxn>
                <a:cxn ang="0">
                  <a:pos x="0" y="0"/>
                </a:cxn>
              </a:cxnLst>
              <a:rect l="0" t="0" r="r" b="b"/>
              <a:pathLst>
                <a:path w="420" h="264">
                  <a:moveTo>
                    <a:pt x="0" y="0"/>
                  </a:moveTo>
                  <a:lnTo>
                    <a:pt x="0" y="2"/>
                  </a:lnTo>
                  <a:lnTo>
                    <a:pt x="0" y="6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0" y="19"/>
                  </a:lnTo>
                  <a:lnTo>
                    <a:pt x="2" y="25"/>
                  </a:lnTo>
                  <a:lnTo>
                    <a:pt x="2" y="31"/>
                  </a:lnTo>
                  <a:lnTo>
                    <a:pt x="2" y="36"/>
                  </a:lnTo>
                  <a:lnTo>
                    <a:pt x="4" y="44"/>
                  </a:lnTo>
                  <a:lnTo>
                    <a:pt x="4" y="52"/>
                  </a:lnTo>
                  <a:lnTo>
                    <a:pt x="4" y="57"/>
                  </a:lnTo>
                  <a:lnTo>
                    <a:pt x="6" y="65"/>
                  </a:lnTo>
                  <a:lnTo>
                    <a:pt x="7" y="74"/>
                  </a:lnTo>
                  <a:lnTo>
                    <a:pt x="9" y="82"/>
                  </a:lnTo>
                  <a:lnTo>
                    <a:pt x="11" y="92"/>
                  </a:lnTo>
                  <a:lnTo>
                    <a:pt x="13" y="99"/>
                  </a:lnTo>
                  <a:lnTo>
                    <a:pt x="13" y="107"/>
                  </a:lnTo>
                  <a:lnTo>
                    <a:pt x="15" y="116"/>
                  </a:lnTo>
                  <a:lnTo>
                    <a:pt x="17" y="124"/>
                  </a:lnTo>
                  <a:lnTo>
                    <a:pt x="19" y="133"/>
                  </a:lnTo>
                  <a:lnTo>
                    <a:pt x="23" y="141"/>
                  </a:lnTo>
                  <a:lnTo>
                    <a:pt x="25" y="149"/>
                  </a:lnTo>
                  <a:lnTo>
                    <a:pt x="27" y="156"/>
                  </a:lnTo>
                  <a:lnTo>
                    <a:pt x="30" y="162"/>
                  </a:lnTo>
                  <a:lnTo>
                    <a:pt x="32" y="169"/>
                  </a:lnTo>
                  <a:lnTo>
                    <a:pt x="36" y="177"/>
                  </a:lnTo>
                  <a:lnTo>
                    <a:pt x="40" y="183"/>
                  </a:lnTo>
                  <a:lnTo>
                    <a:pt x="42" y="188"/>
                  </a:lnTo>
                  <a:lnTo>
                    <a:pt x="46" y="194"/>
                  </a:lnTo>
                  <a:lnTo>
                    <a:pt x="51" y="198"/>
                  </a:lnTo>
                  <a:lnTo>
                    <a:pt x="59" y="206"/>
                  </a:lnTo>
                  <a:lnTo>
                    <a:pt x="66" y="211"/>
                  </a:lnTo>
                  <a:lnTo>
                    <a:pt x="72" y="217"/>
                  </a:lnTo>
                  <a:lnTo>
                    <a:pt x="80" y="221"/>
                  </a:lnTo>
                  <a:lnTo>
                    <a:pt x="85" y="225"/>
                  </a:lnTo>
                  <a:lnTo>
                    <a:pt x="91" y="226"/>
                  </a:lnTo>
                  <a:lnTo>
                    <a:pt x="97" y="228"/>
                  </a:lnTo>
                  <a:lnTo>
                    <a:pt x="103" y="230"/>
                  </a:lnTo>
                  <a:lnTo>
                    <a:pt x="108" y="232"/>
                  </a:lnTo>
                  <a:lnTo>
                    <a:pt x="112" y="234"/>
                  </a:lnTo>
                  <a:lnTo>
                    <a:pt x="118" y="234"/>
                  </a:lnTo>
                  <a:lnTo>
                    <a:pt x="123" y="238"/>
                  </a:lnTo>
                  <a:lnTo>
                    <a:pt x="129" y="240"/>
                  </a:lnTo>
                  <a:lnTo>
                    <a:pt x="135" y="242"/>
                  </a:lnTo>
                  <a:lnTo>
                    <a:pt x="141" y="245"/>
                  </a:lnTo>
                  <a:lnTo>
                    <a:pt x="146" y="251"/>
                  </a:lnTo>
                  <a:lnTo>
                    <a:pt x="152" y="255"/>
                  </a:lnTo>
                  <a:lnTo>
                    <a:pt x="160" y="259"/>
                  </a:lnTo>
                  <a:lnTo>
                    <a:pt x="169" y="261"/>
                  </a:lnTo>
                  <a:lnTo>
                    <a:pt x="179" y="263"/>
                  </a:lnTo>
                  <a:lnTo>
                    <a:pt x="188" y="264"/>
                  </a:lnTo>
                  <a:lnTo>
                    <a:pt x="198" y="264"/>
                  </a:lnTo>
                  <a:lnTo>
                    <a:pt x="203" y="264"/>
                  </a:lnTo>
                  <a:lnTo>
                    <a:pt x="209" y="264"/>
                  </a:lnTo>
                  <a:lnTo>
                    <a:pt x="215" y="264"/>
                  </a:lnTo>
                  <a:lnTo>
                    <a:pt x="220" y="264"/>
                  </a:lnTo>
                  <a:lnTo>
                    <a:pt x="226" y="264"/>
                  </a:lnTo>
                  <a:lnTo>
                    <a:pt x="232" y="263"/>
                  </a:lnTo>
                  <a:lnTo>
                    <a:pt x="238" y="263"/>
                  </a:lnTo>
                  <a:lnTo>
                    <a:pt x="243" y="263"/>
                  </a:lnTo>
                  <a:lnTo>
                    <a:pt x="249" y="261"/>
                  </a:lnTo>
                  <a:lnTo>
                    <a:pt x="255" y="261"/>
                  </a:lnTo>
                  <a:lnTo>
                    <a:pt x="260" y="261"/>
                  </a:lnTo>
                  <a:lnTo>
                    <a:pt x="266" y="261"/>
                  </a:lnTo>
                  <a:lnTo>
                    <a:pt x="272" y="259"/>
                  </a:lnTo>
                  <a:lnTo>
                    <a:pt x="277" y="259"/>
                  </a:lnTo>
                  <a:lnTo>
                    <a:pt x="281" y="257"/>
                  </a:lnTo>
                  <a:lnTo>
                    <a:pt x="287" y="257"/>
                  </a:lnTo>
                  <a:lnTo>
                    <a:pt x="296" y="255"/>
                  </a:lnTo>
                  <a:lnTo>
                    <a:pt x="308" y="253"/>
                  </a:lnTo>
                  <a:lnTo>
                    <a:pt x="315" y="249"/>
                  </a:lnTo>
                  <a:lnTo>
                    <a:pt x="325" y="247"/>
                  </a:lnTo>
                  <a:lnTo>
                    <a:pt x="333" y="245"/>
                  </a:lnTo>
                  <a:lnTo>
                    <a:pt x="342" y="244"/>
                  </a:lnTo>
                  <a:lnTo>
                    <a:pt x="350" y="240"/>
                  </a:lnTo>
                  <a:lnTo>
                    <a:pt x="357" y="236"/>
                  </a:lnTo>
                  <a:lnTo>
                    <a:pt x="367" y="232"/>
                  </a:lnTo>
                  <a:lnTo>
                    <a:pt x="374" y="228"/>
                  </a:lnTo>
                  <a:lnTo>
                    <a:pt x="382" y="223"/>
                  </a:lnTo>
                  <a:lnTo>
                    <a:pt x="388" y="219"/>
                  </a:lnTo>
                  <a:lnTo>
                    <a:pt x="393" y="213"/>
                  </a:lnTo>
                  <a:lnTo>
                    <a:pt x="401" y="206"/>
                  </a:lnTo>
                  <a:lnTo>
                    <a:pt x="405" y="200"/>
                  </a:lnTo>
                  <a:lnTo>
                    <a:pt x="411" y="194"/>
                  </a:lnTo>
                  <a:lnTo>
                    <a:pt x="414" y="187"/>
                  </a:lnTo>
                  <a:lnTo>
                    <a:pt x="418" y="179"/>
                  </a:lnTo>
                  <a:lnTo>
                    <a:pt x="420" y="169"/>
                  </a:lnTo>
                  <a:lnTo>
                    <a:pt x="420" y="160"/>
                  </a:lnTo>
                  <a:lnTo>
                    <a:pt x="420" y="152"/>
                  </a:lnTo>
                  <a:lnTo>
                    <a:pt x="420" y="147"/>
                  </a:lnTo>
                  <a:lnTo>
                    <a:pt x="418" y="141"/>
                  </a:lnTo>
                  <a:lnTo>
                    <a:pt x="418" y="135"/>
                  </a:lnTo>
                  <a:lnTo>
                    <a:pt x="416" y="128"/>
                  </a:lnTo>
                  <a:lnTo>
                    <a:pt x="414" y="120"/>
                  </a:lnTo>
                  <a:lnTo>
                    <a:pt x="412" y="112"/>
                  </a:lnTo>
                  <a:lnTo>
                    <a:pt x="409" y="105"/>
                  </a:lnTo>
                  <a:lnTo>
                    <a:pt x="407" y="97"/>
                  </a:lnTo>
                  <a:lnTo>
                    <a:pt x="405" y="92"/>
                  </a:lnTo>
                  <a:lnTo>
                    <a:pt x="401" y="82"/>
                  </a:lnTo>
                  <a:lnTo>
                    <a:pt x="399" y="76"/>
                  </a:lnTo>
                  <a:lnTo>
                    <a:pt x="397" y="69"/>
                  </a:lnTo>
                  <a:lnTo>
                    <a:pt x="393" y="61"/>
                  </a:lnTo>
                  <a:lnTo>
                    <a:pt x="392" y="54"/>
                  </a:lnTo>
                  <a:lnTo>
                    <a:pt x="390" y="48"/>
                  </a:lnTo>
                  <a:lnTo>
                    <a:pt x="386" y="42"/>
                  </a:lnTo>
                  <a:lnTo>
                    <a:pt x="384" y="35"/>
                  </a:lnTo>
                  <a:lnTo>
                    <a:pt x="382" y="29"/>
                  </a:lnTo>
                  <a:lnTo>
                    <a:pt x="380" y="25"/>
                  </a:lnTo>
                  <a:lnTo>
                    <a:pt x="374" y="16"/>
                  </a:lnTo>
                  <a:lnTo>
                    <a:pt x="372" y="10"/>
                  </a:lnTo>
                  <a:lnTo>
                    <a:pt x="371" y="6"/>
                  </a:lnTo>
                  <a:lnTo>
                    <a:pt x="371" y="4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99E2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0" name="Freeform 12"/>
            <p:cNvSpPr>
              <a:spLocks/>
            </p:cNvSpPr>
            <p:nvPr/>
          </p:nvSpPr>
          <p:spPr bwMode="auto">
            <a:xfrm>
              <a:off x="8472488" y="1957388"/>
              <a:ext cx="298450" cy="168275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15"/>
                </a:cxn>
                <a:cxn ang="0">
                  <a:pos x="2" y="32"/>
                </a:cxn>
                <a:cxn ang="0">
                  <a:pos x="4" y="43"/>
                </a:cxn>
                <a:cxn ang="0">
                  <a:pos x="6" y="55"/>
                </a:cxn>
                <a:cxn ang="0">
                  <a:pos x="6" y="66"/>
                </a:cxn>
                <a:cxn ang="0">
                  <a:pos x="9" y="78"/>
                </a:cxn>
                <a:cxn ang="0">
                  <a:pos x="11" y="89"/>
                </a:cxn>
                <a:cxn ang="0">
                  <a:pos x="15" y="100"/>
                </a:cxn>
                <a:cxn ang="0">
                  <a:pos x="21" y="119"/>
                </a:cxn>
                <a:cxn ang="0">
                  <a:pos x="28" y="137"/>
                </a:cxn>
                <a:cxn ang="0">
                  <a:pos x="36" y="146"/>
                </a:cxn>
                <a:cxn ang="0">
                  <a:pos x="47" y="154"/>
                </a:cxn>
                <a:cxn ang="0">
                  <a:pos x="59" y="157"/>
                </a:cxn>
                <a:cxn ang="0">
                  <a:pos x="74" y="163"/>
                </a:cxn>
                <a:cxn ang="0">
                  <a:pos x="89" y="165"/>
                </a:cxn>
                <a:cxn ang="0">
                  <a:pos x="108" y="169"/>
                </a:cxn>
                <a:cxn ang="0">
                  <a:pos x="125" y="173"/>
                </a:cxn>
                <a:cxn ang="0">
                  <a:pos x="146" y="178"/>
                </a:cxn>
                <a:cxn ang="0">
                  <a:pos x="163" y="184"/>
                </a:cxn>
                <a:cxn ang="0">
                  <a:pos x="182" y="190"/>
                </a:cxn>
                <a:cxn ang="0">
                  <a:pos x="199" y="195"/>
                </a:cxn>
                <a:cxn ang="0">
                  <a:pos x="217" y="203"/>
                </a:cxn>
                <a:cxn ang="0">
                  <a:pos x="232" y="207"/>
                </a:cxn>
                <a:cxn ang="0">
                  <a:pos x="247" y="211"/>
                </a:cxn>
                <a:cxn ang="0">
                  <a:pos x="262" y="211"/>
                </a:cxn>
                <a:cxn ang="0">
                  <a:pos x="277" y="207"/>
                </a:cxn>
                <a:cxn ang="0">
                  <a:pos x="293" y="201"/>
                </a:cxn>
                <a:cxn ang="0">
                  <a:pos x="308" y="195"/>
                </a:cxn>
                <a:cxn ang="0">
                  <a:pos x="323" y="190"/>
                </a:cxn>
                <a:cxn ang="0">
                  <a:pos x="338" y="182"/>
                </a:cxn>
                <a:cxn ang="0">
                  <a:pos x="352" y="171"/>
                </a:cxn>
                <a:cxn ang="0">
                  <a:pos x="363" y="157"/>
                </a:cxn>
                <a:cxn ang="0">
                  <a:pos x="371" y="142"/>
                </a:cxn>
                <a:cxn ang="0">
                  <a:pos x="376" y="123"/>
                </a:cxn>
                <a:cxn ang="0">
                  <a:pos x="376" y="112"/>
                </a:cxn>
                <a:cxn ang="0">
                  <a:pos x="376" y="102"/>
                </a:cxn>
                <a:cxn ang="0">
                  <a:pos x="376" y="81"/>
                </a:cxn>
                <a:cxn ang="0">
                  <a:pos x="374" y="62"/>
                </a:cxn>
                <a:cxn ang="0">
                  <a:pos x="374" y="47"/>
                </a:cxn>
                <a:cxn ang="0">
                  <a:pos x="371" y="32"/>
                </a:cxn>
                <a:cxn ang="0">
                  <a:pos x="369" y="23"/>
                </a:cxn>
                <a:cxn ang="0">
                  <a:pos x="367" y="13"/>
                </a:cxn>
                <a:cxn ang="0">
                  <a:pos x="0" y="0"/>
                </a:cxn>
              </a:cxnLst>
              <a:rect l="0" t="0" r="r" b="b"/>
              <a:pathLst>
                <a:path w="376" h="211">
                  <a:moveTo>
                    <a:pt x="0" y="0"/>
                  </a:moveTo>
                  <a:lnTo>
                    <a:pt x="0" y="4"/>
                  </a:lnTo>
                  <a:lnTo>
                    <a:pt x="0" y="9"/>
                  </a:lnTo>
                  <a:lnTo>
                    <a:pt x="0" y="15"/>
                  </a:lnTo>
                  <a:lnTo>
                    <a:pt x="0" y="23"/>
                  </a:lnTo>
                  <a:lnTo>
                    <a:pt x="2" y="32"/>
                  </a:lnTo>
                  <a:lnTo>
                    <a:pt x="2" y="38"/>
                  </a:lnTo>
                  <a:lnTo>
                    <a:pt x="4" y="43"/>
                  </a:lnTo>
                  <a:lnTo>
                    <a:pt x="4" y="49"/>
                  </a:lnTo>
                  <a:lnTo>
                    <a:pt x="6" y="55"/>
                  </a:lnTo>
                  <a:lnTo>
                    <a:pt x="6" y="61"/>
                  </a:lnTo>
                  <a:lnTo>
                    <a:pt x="6" y="66"/>
                  </a:lnTo>
                  <a:lnTo>
                    <a:pt x="7" y="72"/>
                  </a:lnTo>
                  <a:lnTo>
                    <a:pt x="9" y="78"/>
                  </a:lnTo>
                  <a:lnTo>
                    <a:pt x="9" y="81"/>
                  </a:lnTo>
                  <a:lnTo>
                    <a:pt x="11" y="89"/>
                  </a:lnTo>
                  <a:lnTo>
                    <a:pt x="13" y="95"/>
                  </a:lnTo>
                  <a:lnTo>
                    <a:pt x="15" y="100"/>
                  </a:lnTo>
                  <a:lnTo>
                    <a:pt x="17" y="110"/>
                  </a:lnTo>
                  <a:lnTo>
                    <a:pt x="21" y="119"/>
                  </a:lnTo>
                  <a:lnTo>
                    <a:pt x="25" y="127"/>
                  </a:lnTo>
                  <a:lnTo>
                    <a:pt x="28" y="137"/>
                  </a:lnTo>
                  <a:lnTo>
                    <a:pt x="32" y="140"/>
                  </a:lnTo>
                  <a:lnTo>
                    <a:pt x="36" y="146"/>
                  </a:lnTo>
                  <a:lnTo>
                    <a:pt x="42" y="150"/>
                  </a:lnTo>
                  <a:lnTo>
                    <a:pt x="47" y="154"/>
                  </a:lnTo>
                  <a:lnTo>
                    <a:pt x="53" y="156"/>
                  </a:lnTo>
                  <a:lnTo>
                    <a:pt x="59" y="157"/>
                  </a:lnTo>
                  <a:lnTo>
                    <a:pt x="66" y="159"/>
                  </a:lnTo>
                  <a:lnTo>
                    <a:pt x="74" y="163"/>
                  </a:lnTo>
                  <a:lnTo>
                    <a:pt x="82" y="163"/>
                  </a:lnTo>
                  <a:lnTo>
                    <a:pt x="89" y="165"/>
                  </a:lnTo>
                  <a:lnTo>
                    <a:pt x="99" y="167"/>
                  </a:lnTo>
                  <a:lnTo>
                    <a:pt x="108" y="169"/>
                  </a:lnTo>
                  <a:lnTo>
                    <a:pt x="116" y="171"/>
                  </a:lnTo>
                  <a:lnTo>
                    <a:pt x="125" y="173"/>
                  </a:lnTo>
                  <a:lnTo>
                    <a:pt x="135" y="176"/>
                  </a:lnTo>
                  <a:lnTo>
                    <a:pt x="146" y="178"/>
                  </a:lnTo>
                  <a:lnTo>
                    <a:pt x="154" y="180"/>
                  </a:lnTo>
                  <a:lnTo>
                    <a:pt x="163" y="184"/>
                  </a:lnTo>
                  <a:lnTo>
                    <a:pt x="173" y="186"/>
                  </a:lnTo>
                  <a:lnTo>
                    <a:pt x="182" y="190"/>
                  </a:lnTo>
                  <a:lnTo>
                    <a:pt x="190" y="194"/>
                  </a:lnTo>
                  <a:lnTo>
                    <a:pt x="199" y="195"/>
                  </a:lnTo>
                  <a:lnTo>
                    <a:pt x="207" y="199"/>
                  </a:lnTo>
                  <a:lnTo>
                    <a:pt x="217" y="203"/>
                  </a:lnTo>
                  <a:lnTo>
                    <a:pt x="222" y="205"/>
                  </a:lnTo>
                  <a:lnTo>
                    <a:pt x="232" y="207"/>
                  </a:lnTo>
                  <a:lnTo>
                    <a:pt x="239" y="209"/>
                  </a:lnTo>
                  <a:lnTo>
                    <a:pt x="247" y="211"/>
                  </a:lnTo>
                  <a:lnTo>
                    <a:pt x="255" y="211"/>
                  </a:lnTo>
                  <a:lnTo>
                    <a:pt x="262" y="211"/>
                  </a:lnTo>
                  <a:lnTo>
                    <a:pt x="270" y="209"/>
                  </a:lnTo>
                  <a:lnTo>
                    <a:pt x="277" y="207"/>
                  </a:lnTo>
                  <a:lnTo>
                    <a:pt x="285" y="205"/>
                  </a:lnTo>
                  <a:lnTo>
                    <a:pt x="293" y="201"/>
                  </a:lnTo>
                  <a:lnTo>
                    <a:pt x="298" y="199"/>
                  </a:lnTo>
                  <a:lnTo>
                    <a:pt x="308" y="195"/>
                  </a:lnTo>
                  <a:lnTo>
                    <a:pt x="315" y="192"/>
                  </a:lnTo>
                  <a:lnTo>
                    <a:pt x="323" y="190"/>
                  </a:lnTo>
                  <a:lnTo>
                    <a:pt x="331" y="186"/>
                  </a:lnTo>
                  <a:lnTo>
                    <a:pt x="338" y="182"/>
                  </a:lnTo>
                  <a:lnTo>
                    <a:pt x="344" y="176"/>
                  </a:lnTo>
                  <a:lnTo>
                    <a:pt x="352" y="171"/>
                  </a:lnTo>
                  <a:lnTo>
                    <a:pt x="357" y="163"/>
                  </a:lnTo>
                  <a:lnTo>
                    <a:pt x="363" y="157"/>
                  </a:lnTo>
                  <a:lnTo>
                    <a:pt x="367" y="150"/>
                  </a:lnTo>
                  <a:lnTo>
                    <a:pt x="371" y="142"/>
                  </a:lnTo>
                  <a:lnTo>
                    <a:pt x="374" y="133"/>
                  </a:lnTo>
                  <a:lnTo>
                    <a:pt x="376" y="123"/>
                  </a:lnTo>
                  <a:lnTo>
                    <a:pt x="376" y="118"/>
                  </a:lnTo>
                  <a:lnTo>
                    <a:pt x="376" y="112"/>
                  </a:lnTo>
                  <a:lnTo>
                    <a:pt x="376" y="106"/>
                  </a:lnTo>
                  <a:lnTo>
                    <a:pt x="376" y="102"/>
                  </a:lnTo>
                  <a:lnTo>
                    <a:pt x="376" y="91"/>
                  </a:lnTo>
                  <a:lnTo>
                    <a:pt x="376" y="81"/>
                  </a:lnTo>
                  <a:lnTo>
                    <a:pt x="376" y="72"/>
                  </a:lnTo>
                  <a:lnTo>
                    <a:pt x="374" y="62"/>
                  </a:lnTo>
                  <a:lnTo>
                    <a:pt x="374" y="53"/>
                  </a:lnTo>
                  <a:lnTo>
                    <a:pt x="374" y="47"/>
                  </a:lnTo>
                  <a:lnTo>
                    <a:pt x="372" y="38"/>
                  </a:lnTo>
                  <a:lnTo>
                    <a:pt x="371" y="32"/>
                  </a:lnTo>
                  <a:lnTo>
                    <a:pt x="369" y="26"/>
                  </a:lnTo>
                  <a:lnTo>
                    <a:pt x="369" y="23"/>
                  </a:lnTo>
                  <a:lnTo>
                    <a:pt x="367" y="15"/>
                  </a:lnTo>
                  <a:lnTo>
                    <a:pt x="367" y="13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99E2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1" name="Freeform 13"/>
            <p:cNvSpPr>
              <a:spLocks/>
            </p:cNvSpPr>
            <p:nvPr/>
          </p:nvSpPr>
          <p:spPr bwMode="auto">
            <a:xfrm>
              <a:off x="7585075" y="830263"/>
              <a:ext cx="1089025" cy="1138238"/>
            </a:xfrm>
            <a:custGeom>
              <a:avLst/>
              <a:gdLst/>
              <a:ahLst/>
              <a:cxnLst>
                <a:cxn ang="0">
                  <a:pos x="51" y="183"/>
                </a:cxn>
                <a:cxn ang="0">
                  <a:pos x="253" y="95"/>
                </a:cxn>
                <a:cxn ang="0">
                  <a:pos x="407" y="0"/>
                </a:cxn>
                <a:cxn ang="0">
                  <a:pos x="947" y="169"/>
                </a:cxn>
                <a:cxn ang="0">
                  <a:pos x="1181" y="356"/>
                </a:cxn>
                <a:cxn ang="0">
                  <a:pos x="1373" y="1226"/>
                </a:cxn>
                <a:cxn ang="0">
                  <a:pos x="1139" y="1405"/>
                </a:cxn>
                <a:cxn ang="0">
                  <a:pos x="873" y="1435"/>
                </a:cxn>
                <a:cxn ang="0">
                  <a:pos x="599" y="1395"/>
                </a:cxn>
                <a:cxn ang="0">
                  <a:pos x="312" y="1405"/>
                </a:cxn>
                <a:cxn ang="0">
                  <a:pos x="0" y="1201"/>
                </a:cxn>
                <a:cxn ang="0">
                  <a:pos x="51" y="183"/>
                </a:cxn>
                <a:cxn ang="0">
                  <a:pos x="51" y="183"/>
                </a:cxn>
              </a:cxnLst>
              <a:rect l="0" t="0" r="r" b="b"/>
              <a:pathLst>
                <a:path w="1373" h="1435">
                  <a:moveTo>
                    <a:pt x="51" y="183"/>
                  </a:moveTo>
                  <a:lnTo>
                    <a:pt x="253" y="95"/>
                  </a:lnTo>
                  <a:lnTo>
                    <a:pt x="407" y="0"/>
                  </a:lnTo>
                  <a:lnTo>
                    <a:pt x="947" y="169"/>
                  </a:lnTo>
                  <a:lnTo>
                    <a:pt x="1181" y="356"/>
                  </a:lnTo>
                  <a:lnTo>
                    <a:pt x="1373" y="1226"/>
                  </a:lnTo>
                  <a:lnTo>
                    <a:pt x="1139" y="1405"/>
                  </a:lnTo>
                  <a:lnTo>
                    <a:pt x="873" y="1435"/>
                  </a:lnTo>
                  <a:lnTo>
                    <a:pt x="599" y="1395"/>
                  </a:lnTo>
                  <a:lnTo>
                    <a:pt x="312" y="1405"/>
                  </a:lnTo>
                  <a:lnTo>
                    <a:pt x="0" y="1201"/>
                  </a:lnTo>
                  <a:lnTo>
                    <a:pt x="51" y="183"/>
                  </a:lnTo>
                  <a:lnTo>
                    <a:pt x="51" y="183"/>
                  </a:lnTo>
                  <a:close/>
                </a:path>
              </a:pathLst>
            </a:custGeom>
            <a:solidFill>
              <a:srgbClr val="7DB81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2" name="Freeform 14"/>
            <p:cNvSpPr>
              <a:spLocks/>
            </p:cNvSpPr>
            <p:nvPr/>
          </p:nvSpPr>
          <p:spPr bwMode="auto">
            <a:xfrm>
              <a:off x="7902575" y="790575"/>
              <a:ext cx="452437" cy="438150"/>
            </a:xfrm>
            <a:custGeom>
              <a:avLst/>
              <a:gdLst/>
              <a:ahLst/>
              <a:cxnLst>
                <a:cxn ang="0">
                  <a:pos x="304" y="553"/>
                </a:cxn>
                <a:cxn ang="0">
                  <a:pos x="571" y="245"/>
                </a:cxn>
                <a:cxn ang="0">
                  <a:pos x="342" y="0"/>
                </a:cxn>
                <a:cxn ang="0">
                  <a:pos x="0" y="82"/>
                </a:cxn>
                <a:cxn ang="0">
                  <a:pos x="55" y="306"/>
                </a:cxn>
                <a:cxn ang="0">
                  <a:pos x="268" y="540"/>
                </a:cxn>
                <a:cxn ang="0">
                  <a:pos x="304" y="553"/>
                </a:cxn>
                <a:cxn ang="0">
                  <a:pos x="304" y="553"/>
                </a:cxn>
              </a:cxnLst>
              <a:rect l="0" t="0" r="r" b="b"/>
              <a:pathLst>
                <a:path w="571" h="553">
                  <a:moveTo>
                    <a:pt x="304" y="553"/>
                  </a:moveTo>
                  <a:lnTo>
                    <a:pt x="571" y="245"/>
                  </a:lnTo>
                  <a:lnTo>
                    <a:pt x="342" y="0"/>
                  </a:lnTo>
                  <a:lnTo>
                    <a:pt x="0" y="82"/>
                  </a:lnTo>
                  <a:lnTo>
                    <a:pt x="55" y="306"/>
                  </a:lnTo>
                  <a:lnTo>
                    <a:pt x="268" y="540"/>
                  </a:lnTo>
                  <a:lnTo>
                    <a:pt x="304" y="553"/>
                  </a:lnTo>
                  <a:lnTo>
                    <a:pt x="304" y="553"/>
                  </a:lnTo>
                  <a:close/>
                </a:path>
              </a:pathLst>
            </a:custGeom>
            <a:solidFill>
              <a:srgbClr val="29852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3" name="Freeform 15"/>
            <p:cNvSpPr>
              <a:spLocks/>
            </p:cNvSpPr>
            <p:nvPr/>
          </p:nvSpPr>
          <p:spPr bwMode="auto">
            <a:xfrm>
              <a:off x="7947025" y="866775"/>
              <a:ext cx="274637" cy="342900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20" y="0"/>
                </a:cxn>
                <a:cxn ang="0">
                  <a:pos x="120" y="2"/>
                </a:cxn>
                <a:cxn ang="0">
                  <a:pos x="122" y="6"/>
                </a:cxn>
                <a:cxn ang="0">
                  <a:pos x="124" y="11"/>
                </a:cxn>
                <a:cxn ang="0">
                  <a:pos x="128" y="15"/>
                </a:cxn>
                <a:cxn ang="0">
                  <a:pos x="131" y="23"/>
                </a:cxn>
                <a:cxn ang="0">
                  <a:pos x="135" y="30"/>
                </a:cxn>
                <a:cxn ang="0">
                  <a:pos x="141" y="40"/>
                </a:cxn>
                <a:cxn ang="0">
                  <a:pos x="145" y="47"/>
                </a:cxn>
                <a:cxn ang="0">
                  <a:pos x="150" y="55"/>
                </a:cxn>
                <a:cxn ang="0">
                  <a:pos x="156" y="64"/>
                </a:cxn>
                <a:cxn ang="0">
                  <a:pos x="164" y="74"/>
                </a:cxn>
                <a:cxn ang="0">
                  <a:pos x="169" y="82"/>
                </a:cxn>
                <a:cxn ang="0">
                  <a:pos x="177" y="89"/>
                </a:cxn>
                <a:cxn ang="0">
                  <a:pos x="185" y="95"/>
                </a:cxn>
                <a:cxn ang="0">
                  <a:pos x="194" y="102"/>
                </a:cxn>
                <a:cxn ang="0">
                  <a:pos x="202" y="106"/>
                </a:cxn>
                <a:cxn ang="0">
                  <a:pos x="211" y="116"/>
                </a:cxn>
                <a:cxn ang="0">
                  <a:pos x="215" y="118"/>
                </a:cxn>
                <a:cxn ang="0">
                  <a:pos x="223" y="123"/>
                </a:cxn>
                <a:cxn ang="0">
                  <a:pos x="228" y="127"/>
                </a:cxn>
                <a:cxn ang="0">
                  <a:pos x="234" y="131"/>
                </a:cxn>
                <a:cxn ang="0">
                  <a:pos x="240" y="135"/>
                </a:cxn>
                <a:cxn ang="0">
                  <a:pos x="246" y="140"/>
                </a:cxn>
                <a:cxn ang="0">
                  <a:pos x="251" y="144"/>
                </a:cxn>
                <a:cxn ang="0">
                  <a:pos x="259" y="150"/>
                </a:cxn>
                <a:cxn ang="0">
                  <a:pos x="265" y="156"/>
                </a:cxn>
                <a:cxn ang="0">
                  <a:pos x="272" y="159"/>
                </a:cxn>
                <a:cxn ang="0">
                  <a:pos x="278" y="165"/>
                </a:cxn>
                <a:cxn ang="0">
                  <a:pos x="285" y="171"/>
                </a:cxn>
                <a:cxn ang="0">
                  <a:pos x="291" y="175"/>
                </a:cxn>
                <a:cxn ang="0">
                  <a:pos x="297" y="178"/>
                </a:cxn>
                <a:cxn ang="0">
                  <a:pos x="303" y="182"/>
                </a:cxn>
                <a:cxn ang="0">
                  <a:pos x="308" y="188"/>
                </a:cxn>
                <a:cxn ang="0">
                  <a:pos x="312" y="192"/>
                </a:cxn>
                <a:cxn ang="0">
                  <a:pos x="320" y="196"/>
                </a:cxn>
                <a:cxn ang="0">
                  <a:pos x="323" y="199"/>
                </a:cxn>
                <a:cxn ang="0">
                  <a:pos x="329" y="203"/>
                </a:cxn>
                <a:cxn ang="0">
                  <a:pos x="335" y="207"/>
                </a:cxn>
                <a:cxn ang="0">
                  <a:pos x="341" y="213"/>
                </a:cxn>
                <a:cxn ang="0">
                  <a:pos x="344" y="215"/>
                </a:cxn>
                <a:cxn ang="0">
                  <a:pos x="346" y="216"/>
                </a:cxn>
                <a:cxn ang="0">
                  <a:pos x="223" y="431"/>
                </a:cxn>
                <a:cxn ang="0">
                  <a:pos x="112" y="323"/>
                </a:cxn>
                <a:cxn ang="0">
                  <a:pos x="0" y="28"/>
                </a:cxn>
                <a:cxn ang="0">
                  <a:pos x="0" y="28"/>
                </a:cxn>
              </a:cxnLst>
              <a:rect l="0" t="0" r="r" b="b"/>
              <a:pathLst>
                <a:path w="346" h="431">
                  <a:moveTo>
                    <a:pt x="0" y="28"/>
                  </a:moveTo>
                  <a:lnTo>
                    <a:pt x="120" y="0"/>
                  </a:lnTo>
                  <a:lnTo>
                    <a:pt x="120" y="2"/>
                  </a:lnTo>
                  <a:lnTo>
                    <a:pt x="122" y="6"/>
                  </a:lnTo>
                  <a:lnTo>
                    <a:pt x="124" y="11"/>
                  </a:lnTo>
                  <a:lnTo>
                    <a:pt x="128" y="15"/>
                  </a:lnTo>
                  <a:lnTo>
                    <a:pt x="131" y="23"/>
                  </a:lnTo>
                  <a:lnTo>
                    <a:pt x="135" y="30"/>
                  </a:lnTo>
                  <a:lnTo>
                    <a:pt x="141" y="40"/>
                  </a:lnTo>
                  <a:lnTo>
                    <a:pt x="145" y="47"/>
                  </a:lnTo>
                  <a:lnTo>
                    <a:pt x="150" y="55"/>
                  </a:lnTo>
                  <a:lnTo>
                    <a:pt x="156" y="64"/>
                  </a:lnTo>
                  <a:lnTo>
                    <a:pt x="164" y="74"/>
                  </a:lnTo>
                  <a:lnTo>
                    <a:pt x="169" y="82"/>
                  </a:lnTo>
                  <a:lnTo>
                    <a:pt x="177" y="89"/>
                  </a:lnTo>
                  <a:lnTo>
                    <a:pt x="185" y="95"/>
                  </a:lnTo>
                  <a:lnTo>
                    <a:pt x="194" y="102"/>
                  </a:lnTo>
                  <a:lnTo>
                    <a:pt x="202" y="106"/>
                  </a:lnTo>
                  <a:lnTo>
                    <a:pt x="211" y="116"/>
                  </a:lnTo>
                  <a:lnTo>
                    <a:pt x="215" y="118"/>
                  </a:lnTo>
                  <a:lnTo>
                    <a:pt x="223" y="123"/>
                  </a:lnTo>
                  <a:lnTo>
                    <a:pt x="228" y="127"/>
                  </a:lnTo>
                  <a:lnTo>
                    <a:pt x="234" y="131"/>
                  </a:lnTo>
                  <a:lnTo>
                    <a:pt x="240" y="135"/>
                  </a:lnTo>
                  <a:lnTo>
                    <a:pt x="246" y="140"/>
                  </a:lnTo>
                  <a:lnTo>
                    <a:pt x="251" y="144"/>
                  </a:lnTo>
                  <a:lnTo>
                    <a:pt x="259" y="150"/>
                  </a:lnTo>
                  <a:lnTo>
                    <a:pt x="265" y="156"/>
                  </a:lnTo>
                  <a:lnTo>
                    <a:pt x="272" y="159"/>
                  </a:lnTo>
                  <a:lnTo>
                    <a:pt x="278" y="165"/>
                  </a:lnTo>
                  <a:lnTo>
                    <a:pt x="285" y="171"/>
                  </a:lnTo>
                  <a:lnTo>
                    <a:pt x="291" y="175"/>
                  </a:lnTo>
                  <a:lnTo>
                    <a:pt x="297" y="178"/>
                  </a:lnTo>
                  <a:lnTo>
                    <a:pt x="303" y="182"/>
                  </a:lnTo>
                  <a:lnTo>
                    <a:pt x="308" y="188"/>
                  </a:lnTo>
                  <a:lnTo>
                    <a:pt x="312" y="192"/>
                  </a:lnTo>
                  <a:lnTo>
                    <a:pt x="320" y="196"/>
                  </a:lnTo>
                  <a:lnTo>
                    <a:pt x="323" y="199"/>
                  </a:lnTo>
                  <a:lnTo>
                    <a:pt x="329" y="203"/>
                  </a:lnTo>
                  <a:lnTo>
                    <a:pt x="335" y="207"/>
                  </a:lnTo>
                  <a:lnTo>
                    <a:pt x="341" y="213"/>
                  </a:lnTo>
                  <a:lnTo>
                    <a:pt x="344" y="215"/>
                  </a:lnTo>
                  <a:lnTo>
                    <a:pt x="346" y="216"/>
                  </a:lnTo>
                  <a:lnTo>
                    <a:pt x="223" y="431"/>
                  </a:lnTo>
                  <a:lnTo>
                    <a:pt x="112" y="323"/>
                  </a:lnTo>
                  <a:lnTo>
                    <a:pt x="0" y="28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2E4F1C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4" name="Freeform 16"/>
            <p:cNvSpPr>
              <a:spLocks/>
            </p:cNvSpPr>
            <p:nvPr/>
          </p:nvSpPr>
          <p:spPr bwMode="auto">
            <a:xfrm>
              <a:off x="8221663" y="1041400"/>
              <a:ext cx="252412" cy="182563"/>
            </a:xfrm>
            <a:custGeom>
              <a:avLst/>
              <a:gdLst/>
              <a:ahLst/>
              <a:cxnLst>
                <a:cxn ang="0">
                  <a:pos x="0" y="230"/>
                </a:cxn>
                <a:cxn ang="0">
                  <a:pos x="0" y="230"/>
                </a:cxn>
                <a:cxn ang="0">
                  <a:pos x="4" y="230"/>
                </a:cxn>
                <a:cxn ang="0">
                  <a:pos x="12" y="228"/>
                </a:cxn>
                <a:cxn ang="0">
                  <a:pos x="19" y="228"/>
                </a:cxn>
                <a:cxn ang="0">
                  <a:pos x="27" y="225"/>
                </a:cxn>
                <a:cxn ang="0">
                  <a:pos x="38" y="223"/>
                </a:cxn>
                <a:cxn ang="0">
                  <a:pos x="44" y="223"/>
                </a:cxn>
                <a:cxn ang="0">
                  <a:pos x="50" y="221"/>
                </a:cxn>
                <a:cxn ang="0">
                  <a:pos x="57" y="221"/>
                </a:cxn>
                <a:cxn ang="0">
                  <a:pos x="63" y="219"/>
                </a:cxn>
                <a:cxn ang="0">
                  <a:pos x="69" y="217"/>
                </a:cxn>
                <a:cxn ang="0">
                  <a:pos x="76" y="215"/>
                </a:cxn>
                <a:cxn ang="0">
                  <a:pos x="82" y="213"/>
                </a:cxn>
                <a:cxn ang="0">
                  <a:pos x="90" y="213"/>
                </a:cxn>
                <a:cxn ang="0">
                  <a:pos x="95" y="209"/>
                </a:cxn>
                <a:cxn ang="0">
                  <a:pos x="103" y="208"/>
                </a:cxn>
                <a:cxn ang="0">
                  <a:pos x="111" y="206"/>
                </a:cxn>
                <a:cxn ang="0">
                  <a:pos x="118" y="204"/>
                </a:cxn>
                <a:cxn ang="0">
                  <a:pos x="124" y="202"/>
                </a:cxn>
                <a:cxn ang="0">
                  <a:pos x="130" y="198"/>
                </a:cxn>
                <a:cxn ang="0">
                  <a:pos x="135" y="196"/>
                </a:cxn>
                <a:cxn ang="0">
                  <a:pos x="143" y="194"/>
                </a:cxn>
                <a:cxn ang="0">
                  <a:pos x="149" y="190"/>
                </a:cxn>
                <a:cxn ang="0">
                  <a:pos x="154" y="189"/>
                </a:cxn>
                <a:cxn ang="0">
                  <a:pos x="160" y="185"/>
                </a:cxn>
                <a:cxn ang="0">
                  <a:pos x="166" y="181"/>
                </a:cxn>
                <a:cxn ang="0">
                  <a:pos x="169" y="177"/>
                </a:cxn>
                <a:cxn ang="0">
                  <a:pos x="175" y="173"/>
                </a:cxn>
                <a:cxn ang="0">
                  <a:pos x="181" y="168"/>
                </a:cxn>
                <a:cxn ang="0">
                  <a:pos x="188" y="164"/>
                </a:cxn>
                <a:cxn ang="0">
                  <a:pos x="194" y="158"/>
                </a:cxn>
                <a:cxn ang="0">
                  <a:pos x="200" y="154"/>
                </a:cxn>
                <a:cxn ang="0">
                  <a:pos x="206" y="149"/>
                </a:cxn>
                <a:cxn ang="0">
                  <a:pos x="211" y="143"/>
                </a:cxn>
                <a:cxn ang="0">
                  <a:pos x="217" y="137"/>
                </a:cxn>
                <a:cxn ang="0">
                  <a:pos x="223" y="131"/>
                </a:cxn>
                <a:cxn ang="0">
                  <a:pos x="228" y="126"/>
                </a:cxn>
                <a:cxn ang="0">
                  <a:pos x="236" y="120"/>
                </a:cxn>
                <a:cxn ang="0">
                  <a:pos x="242" y="114"/>
                </a:cxn>
                <a:cxn ang="0">
                  <a:pos x="249" y="109"/>
                </a:cxn>
                <a:cxn ang="0">
                  <a:pos x="255" y="103"/>
                </a:cxn>
                <a:cxn ang="0">
                  <a:pos x="261" y="97"/>
                </a:cxn>
                <a:cxn ang="0">
                  <a:pos x="266" y="92"/>
                </a:cxn>
                <a:cxn ang="0">
                  <a:pos x="272" y="86"/>
                </a:cxn>
                <a:cxn ang="0">
                  <a:pos x="278" y="80"/>
                </a:cxn>
                <a:cxn ang="0">
                  <a:pos x="284" y="74"/>
                </a:cxn>
                <a:cxn ang="0">
                  <a:pos x="291" y="65"/>
                </a:cxn>
                <a:cxn ang="0">
                  <a:pos x="301" y="57"/>
                </a:cxn>
                <a:cxn ang="0">
                  <a:pos x="306" y="50"/>
                </a:cxn>
                <a:cxn ang="0">
                  <a:pos x="312" y="46"/>
                </a:cxn>
                <a:cxn ang="0">
                  <a:pos x="316" y="42"/>
                </a:cxn>
                <a:cxn ang="0">
                  <a:pos x="318" y="42"/>
                </a:cxn>
                <a:cxn ang="0">
                  <a:pos x="238" y="0"/>
                </a:cxn>
                <a:cxn ang="0">
                  <a:pos x="0" y="230"/>
                </a:cxn>
                <a:cxn ang="0">
                  <a:pos x="0" y="230"/>
                </a:cxn>
              </a:cxnLst>
              <a:rect l="0" t="0" r="r" b="b"/>
              <a:pathLst>
                <a:path w="318" h="230">
                  <a:moveTo>
                    <a:pt x="0" y="230"/>
                  </a:moveTo>
                  <a:lnTo>
                    <a:pt x="0" y="230"/>
                  </a:lnTo>
                  <a:lnTo>
                    <a:pt x="4" y="230"/>
                  </a:lnTo>
                  <a:lnTo>
                    <a:pt x="12" y="228"/>
                  </a:lnTo>
                  <a:lnTo>
                    <a:pt x="19" y="228"/>
                  </a:lnTo>
                  <a:lnTo>
                    <a:pt x="27" y="225"/>
                  </a:lnTo>
                  <a:lnTo>
                    <a:pt x="38" y="223"/>
                  </a:lnTo>
                  <a:lnTo>
                    <a:pt x="44" y="223"/>
                  </a:lnTo>
                  <a:lnTo>
                    <a:pt x="50" y="221"/>
                  </a:lnTo>
                  <a:lnTo>
                    <a:pt x="57" y="221"/>
                  </a:lnTo>
                  <a:lnTo>
                    <a:pt x="63" y="219"/>
                  </a:lnTo>
                  <a:lnTo>
                    <a:pt x="69" y="217"/>
                  </a:lnTo>
                  <a:lnTo>
                    <a:pt x="76" y="215"/>
                  </a:lnTo>
                  <a:lnTo>
                    <a:pt x="82" y="213"/>
                  </a:lnTo>
                  <a:lnTo>
                    <a:pt x="90" y="213"/>
                  </a:lnTo>
                  <a:lnTo>
                    <a:pt x="95" y="209"/>
                  </a:lnTo>
                  <a:lnTo>
                    <a:pt x="103" y="208"/>
                  </a:lnTo>
                  <a:lnTo>
                    <a:pt x="111" y="206"/>
                  </a:lnTo>
                  <a:lnTo>
                    <a:pt x="118" y="204"/>
                  </a:lnTo>
                  <a:lnTo>
                    <a:pt x="124" y="202"/>
                  </a:lnTo>
                  <a:lnTo>
                    <a:pt x="130" y="198"/>
                  </a:lnTo>
                  <a:lnTo>
                    <a:pt x="135" y="196"/>
                  </a:lnTo>
                  <a:lnTo>
                    <a:pt x="143" y="194"/>
                  </a:lnTo>
                  <a:lnTo>
                    <a:pt x="149" y="190"/>
                  </a:lnTo>
                  <a:lnTo>
                    <a:pt x="154" y="189"/>
                  </a:lnTo>
                  <a:lnTo>
                    <a:pt x="160" y="185"/>
                  </a:lnTo>
                  <a:lnTo>
                    <a:pt x="166" y="181"/>
                  </a:lnTo>
                  <a:lnTo>
                    <a:pt x="169" y="177"/>
                  </a:lnTo>
                  <a:lnTo>
                    <a:pt x="175" y="173"/>
                  </a:lnTo>
                  <a:lnTo>
                    <a:pt x="181" y="168"/>
                  </a:lnTo>
                  <a:lnTo>
                    <a:pt x="188" y="164"/>
                  </a:lnTo>
                  <a:lnTo>
                    <a:pt x="194" y="158"/>
                  </a:lnTo>
                  <a:lnTo>
                    <a:pt x="200" y="154"/>
                  </a:lnTo>
                  <a:lnTo>
                    <a:pt x="206" y="149"/>
                  </a:lnTo>
                  <a:lnTo>
                    <a:pt x="211" y="143"/>
                  </a:lnTo>
                  <a:lnTo>
                    <a:pt x="217" y="137"/>
                  </a:lnTo>
                  <a:lnTo>
                    <a:pt x="223" y="131"/>
                  </a:lnTo>
                  <a:lnTo>
                    <a:pt x="228" y="126"/>
                  </a:lnTo>
                  <a:lnTo>
                    <a:pt x="236" y="120"/>
                  </a:lnTo>
                  <a:lnTo>
                    <a:pt x="242" y="114"/>
                  </a:lnTo>
                  <a:lnTo>
                    <a:pt x="249" y="109"/>
                  </a:lnTo>
                  <a:lnTo>
                    <a:pt x="255" y="103"/>
                  </a:lnTo>
                  <a:lnTo>
                    <a:pt x="261" y="97"/>
                  </a:lnTo>
                  <a:lnTo>
                    <a:pt x="266" y="92"/>
                  </a:lnTo>
                  <a:lnTo>
                    <a:pt x="272" y="86"/>
                  </a:lnTo>
                  <a:lnTo>
                    <a:pt x="278" y="80"/>
                  </a:lnTo>
                  <a:lnTo>
                    <a:pt x="284" y="74"/>
                  </a:lnTo>
                  <a:lnTo>
                    <a:pt x="291" y="65"/>
                  </a:lnTo>
                  <a:lnTo>
                    <a:pt x="301" y="57"/>
                  </a:lnTo>
                  <a:lnTo>
                    <a:pt x="306" y="50"/>
                  </a:lnTo>
                  <a:lnTo>
                    <a:pt x="312" y="46"/>
                  </a:lnTo>
                  <a:lnTo>
                    <a:pt x="316" y="42"/>
                  </a:lnTo>
                  <a:lnTo>
                    <a:pt x="318" y="42"/>
                  </a:lnTo>
                  <a:lnTo>
                    <a:pt x="238" y="0"/>
                  </a:lnTo>
                  <a:lnTo>
                    <a:pt x="0" y="230"/>
                  </a:lnTo>
                  <a:lnTo>
                    <a:pt x="0" y="230"/>
                  </a:lnTo>
                  <a:close/>
                </a:path>
              </a:pathLst>
            </a:custGeom>
            <a:solidFill>
              <a:srgbClr val="29852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5" name="Freeform 17"/>
            <p:cNvSpPr>
              <a:spLocks/>
            </p:cNvSpPr>
            <p:nvPr/>
          </p:nvSpPr>
          <p:spPr bwMode="auto">
            <a:xfrm>
              <a:off x="7680325" y="1776413"/>
              <a:ext cx="801687" cy="211138"/>
            </a:xfrm>
            <a:custGeom>
              <a:avLst/>
              <a:gdLst/>
              <a:ahLst/>
              <a:cxnLst>
                <a:cxn ang="0">
                  <a:pos x="9" y="104"/>
                </a:cxn>
                <a:cxn ang="0">
                  <a:pos x="45" y="148"/>
                </a:cxn>
                <a:cxn ang="0">
                  <a:pos x="72" y="173"/>
                </a:cxn>
                <a:cxn ang="0">
                  <a:pos x="102" y="195"/>
                </a:cxn>
                <a:cxn ang="0">
                  <a:pos x="139" y="214"/>
                </a:cxn>
                <a:cxn ang="0">
                  <a:pos x="180" y="230"/>
                </a:cxn>
                <a:cxn ang="0">
                  <a:pos x="220" y="235"/>
                </a:cxn>
                <a:cxn ang="0">
                  <a:pos x="262" y="239"/>
                </a:cxn>
                <a:cxn ang="0">
                  <a:pos x="300" y="241"/>
                </a:cxn>
                <a:cxn ang="0">
                  <a:pos x="336" y="237"/>
                </a:cxn>
                <a:cxn ang="0">
                  <a:pos x="365" y="232"/>
                </a:cxn>
                <a:cxn ang="0">
                  <a:pos x="397" y="226"/>
                </a:cxn>
                <a:cxn ang="0">
                  <a:pos x="429" y="220"/>
                </a:cxn>
                <a:cxn ang="0">
                  <a:pos x="466" y="218"/>
                </a:cxn>
                <a:cxn ang="0">
                  <a:pos x="496" y="218"/>
                </a:cxn>
                <a:cxn ang="0">
                  <a:pos x="526" y="218"/>
                </a:cxn>
                <a:cxn ang="0">
                  <a:pos x="561" y="230"/>
                </a:cxn>
                <a:cxn ang="0">
                  <a:pos x="589" y="239"/>
                </a:cxn>
                <a:cxn ang="0">
                  <a:pos x="623" y="247"/>
                </a:cxn>
                <a:cxn ang="0">
                  <a:pos x="665" y="256"/>
                </a:cxn>
                <a:cxn ang="0">
                  <a:pos x="707" y="262"/>
                </a:cxn>
                <a:cxn ang="0">
                  <a:pos x="745" y="264"/>
                </a:cxn>
                <a:cxn ang="0">
                  <a:pos x="779" y="264"/>
                </a:cxn>
                <a:cxn ang="0">
                  <a:pos x="812" y="258"/>
                </a:cxn>
                <a:cxn ang="0">
                  <a:pos x="853" y="251"/>
                </a:cxn>
                <a:cxn ang="0">
                  <a:pos x="897" y="241"/>
                </a:cxn>
                <a:cxn ang="0">
                  <a:pos x="941" y="232"/>
                </a:cxn>
                <a:cxn ang="0">
                  <a:pos x="979" y="224"/>
                </a:cxn>
                <a:cxn ang="0">
                  <a:pos x="1002" y="220"/>
                </a:cxn>
                <a:cxn ang="0">
                  <a:pos x="996" y="173"/>
                </a:cxn>
                <a:cxn ang="0">
                  <a:pos x="964" y="182"/>
                </a:cxn>
                <a:cxn ang="0">
                  <a:pos x="916" y="197"/>
                </a:cxn>
                <a:cxn ang="0">
                  <a:pos x="884" y="205"/>
                </a:cxn>
                <a:cxn ang="0">
                  <a:pos x="855" y="209"/>
                </a:cxn>
                <a:cxn ang="0">
                  <a:pos x="827" y="214"/>
                </a:cxn>
                <a:cxn ang="0">
                  <a:pos x="798" y="218"/>
                </a:cxn>
                <a:cxn ang="0">
                  <a:pos x="755" y="220"/>
                </a:cxn>
                <a:cxn ang="0">
                  <a:pos x="713" y="214"/>
                </a:cxn>
                <a:cxn ang="0">
                  <a:pos x="663" y="207"/>
                </a:cxn>
                <a:cxn ang="0">
                  <a:pos x="633" y="203"/>
                </a:cxn>
                <a:cxn ang="0">
                  <a:pos x="602" y="199"/>
                </a:cxn>
                <a:cxn ang="0">
                  <a:pos x="574" y="195"/>
                </a:cxn>
                <a:cxn ang="0">
                  <a:pos x="543" y="192"/>
                </a:cxn>
                <a:cxn ang="0">
                  <a:pos x="515" y="188"/>
                </a:cxn>
                <a:cxn ang="0">
                  <a:pos x="479" y="184"/>
                </a:cxn>
                <a:cxn ang="0">
                  <a:pos x="433" y="178"/>
                </a:cxn>
                <a:cxn ang="0">
                  <a:pos x="403" y="176"/>
                </a:cxn>
                <a:cxn ang="0">
                  <a:pos x="365" y="176"/>
                </a:cxn>
                <a:cxn ang="0">
                  <a:pos x="321" y="180"/>
                </a:cxn>
                <a:cxn ang="0">
                  <a:pos x="274" y="182"/>
                </a:cxn>
                <a:cxn ang="0">
                  <a:pos x="228" y="182"/>
                </a:cxn>
                <a:cxn ang="0">
                  <a:pos x="188" y="178"/>
                </a:cxn>
                <a:cxn ang="0">
                  <a:pos x="161" y="169"/>
                </a:cxn>
                <a:cxn ang="0">
                  <a:pos x="133" y="146"/>
                </a:cxn>
                <a:cxn ang="0">
                  <a:pos x="101" y="114"/>
                </a:cxn>
                <a:cxn ang="0">
                  <a:pos x="70" y="78"/>
                </a:cxn>
                <a:cxn ang="0">
                  <a:pos x="40" y="43"/>
                </a:cxn>
                <a:cxn ang="0">
                  <a:pos x="13" y="11"/>
                </a:cxn>
                <a:cxn ang="0">
                  <a:pos x="0" y="85"/>
                </a:cxn>
              </a:cxnLst>
              <a:rect l="0" t="0" r="r" b="b"/>
              <a:pathLst>
                <a:path w="1009" h="266">
                  <a:moveTo>
                    <a:pt x="0" y="85"/>
                  </a:moveTo>
                  <a:lnTo>
                    <a:pt x="0" y="89"/>
                  </a:lnTo>
                  <a:lnTo>
                    <a:pt x="2" y="93"/>
                  </a:lnTo>
                  <a:lnTo>
                    <a:pt x="6" y="99"/>
                  </a:lnTo>
                  <a:lnTo>
                    <a:pt x="9" y="104"/>
                  </a:lnTo>
                  <a:lnTo>
                    <a:pt x="15" y="112"/>
                  </a:lnTo>
                  <a:lnTo>
                    <a:pt x="21" y="119"/>
                  </a:lnTo>
                  <a:lnTo>
                    <a:pt x="30" y="129"/>
                  </a:lnTo>
                  <a:lnTo>
                    <a:pt x="36" y="138"/>
                  </a:lnTo>
                  <a:lnTo>
                    <a:pt x="45" y="148"/>
                  </a:lnTo>
                  <a:lnTo>
                    <a:pt x="49" y="154"/>
                  </a:lnTo>
                  <a:lnTo>
                    <a:pt x="55" y="157"/>
                  </a:lnTo>
                  <a:lnTo>
                    <a:pt x="61" y="163"/>
                  </a:lnTo>
                  <a:lnTo>
                    <a:pt x="66" y="169"/>
                  </a:lnTo>
                  <a:lnTo>
                    <a:pt x="72" y="173"/>
                  </a:lnTo>
                  <a:lnTo>
                    <a:pt x="78" y="176"/>
                  </a:lnTo>
                  <a:lnTo>
                    <a:pt x="83" y="182"/>
                  </a:lnTo>
                  <a:lnTo>
                    <a:pt x="89" y="186"/>
                  </a:lnTo>
                  <a:lnTo>
                    <a:pt x="95" y="192"/>
                  </a:lnTo>
                  <a:lnTo>
                    <a:pt x="102" y="195"/>
                  </a:lnTo>
                  <a:lnTo>
                    <a:pt x="110" y="199"/>
                  </a:lnTo>
                  <a:lnTo>
                    <a:pt x="118" y="205"/>
                  </a:lnTo>
                  <a:lnTo>
                    <a:pt x="125" y="207"/>
                  </a:lnTo>
                  <a:lnTo>
                    <a:pt x="133" y="211"/>
                  </a:lnTo>
                  <a:lnTo>
                    <a:pt x="139" y="214"/>
                  </a:lnTo>
                  <a:lnTo>
                    <a:pt x="146" y="218"/>
                  </a:lnTo>
                  <a:lnTo>
                    <a:pt x="154" y="220"/>
                  </a:lnTo>
                  <a:lnTo>
                    <a:pt x="163" y="222"/>
                  </a:lnTo>
                  <a:lnTo>
                    <a:pt x="171" y="226"/>
                  </a:lnTo>
                  <a:lnTo>
                    <a:pt x="180" y="230"/>
                  </a:lnTo>
                  <a:lnTo>
                    <a:pt x="188" y="230"/>
                  </a:lnTo>
                  <a:lnTo>
                    <a:pt x="196" y="232"/>
                  </a:lnTo>
                  <a:lnTo>
                    <a:pt x="203" y="233"/>
                  </a:lnTo>
                  <a:lnTo>
                    <a:pt x="213" y="235"/>
                  </a:lnTo>
                  <a:lnTo>
                    <a:pt x="220" y="235"/>
                  </a:lnTo>
                  <a:lnTo>
                    <a:pt x="228" y="237"/>
                  </a:lnTo>
                  <a:lnTo>
                    <a:pt x="237" y="237"/>
                  </a:lnTo>
                  <a:lnTo>
                    <a:pt x="245" y="239"/>
                  </a:lnTo>
                  <a:lnTo>
                    <a:pt x="255" y="239"/>
                  </a:lnTo>
                  <a:lnTo>
                    <a:pt x="262" y="239"/>
                  </a:lnTo>
                  <a:lnTo>
                    <a:pt x="270" y="239"/>
                  </a:lnTo>
                  <a:lnTo>
                    <a:pt x="277" y="241"/>
                  </a:lnTo>
                  <a:lnTo>
                    <a:pt x="285" y="241"/>
                  </a:lnTo>
                  <a:lnTo>
                    <a:pt x="293" y="241"/>
                  </a:lnTo>
                  <a:lnTo>
                    <a:pt x="300" y="241"/>
                  </a:lnTo>
                  <a:lnTo>
                    <a:pt x="308" y="241"/>
                  </a:lnTo>
                  <a:lnTo>
                    <a:pt x="315" y="239"/>
                  </a:lnTo>
                  <a:lnTo>
                    <a:pt x="321" y="239"/>
                  </a:lnTo>
                  <a:lnTo>
                    <a:pt x="329" y="237"/>
                  </a:lnTo>
                  <a:lnTo>
                    <a:pt x="336" y="237"/>
                  </a:lnTo>
                  <a:lnTo>
                    <a:pt x="342" y="235"/>
                  </a:lnTo>
                  <a:lnTo>
                    <a:pt x="348" y="235"/>
                  </a:lnTo>
                  <a:lnTo>
                    <a:pt x="353" y="233"/>
                  </a:lnTo>
                  <a:lnTo>
                    <a:pt x="361" y="233"/>
                  </a:lnTo>
                  <a:lnTo>
                    <a:pt x="365" y="232"/>
                  </a:lnTo>
                  <a:lnTo>
                    <a:pt x="371" y="232"/>
                  </a:lnTo>
                  <a:lnTo>
                    <a:pt x="376" y="230"/>
                  </a:lnTo>
                  <a:lnTo>
                    <a:pt x="384" y="228"/>
                  </a:lnTo>
                  <a:lnTo>
                    <a:pt x="390" y="226"/>
                  </a:lnTo>
                  <a:lnTo>
                    <a:pt x="397" y="226"/>
                  </a:lnTo>
                  <a:lnTo>
                    <a:pt x="403" y="224"/>
                  </a:lnTo>
                  <a:lnTo>
                    <a:pt x="410" y="224"/>
                  </a:lnTo>
                  <a:lnTo>
                    <a:pt x="416" y="222"/>
                  </a:lnTo>
                  <a:lnTo>
                    <a:pt x="422" y="222"/>
                  </a:lnTo>
                  <a:lnTo>
                    <a:pt x="429" y="220"/>
                  </a:lnTo>
                  <a:lnTo>
                    <a:pt x="437" y="220"/>
                  </a:lnTo>
                  <a:lnTo>
                    <a:pt x="443" y="220"/>
                  </a:lnTo>
                  <a:lnTo>
                    <a:pt x="450" y="218"/>
                  </a:lnTo>
                  <a:lnTo>
                    <a:pt x="456" y="218"/>
                  </a:lnTo>
                  <a:lnTo>
                    <a:pt x="466" y="218"/>
                  </a:lnTo>
                  <a:lnTo>
                    <a:pt x="471" y="218"/>
                  </a:lnTo>
                  <a:lnTo>
                    <a:pt x="477" y="218"/>
                  </a:lnTo>
                  <a:lnTo>
                    <a:pt x="483" y="218"/>
                  </a:lnTo>
                  <a:lnTo>
                    <a:pt x="490" y="218"/>
                  </a:lnTo>
                  <a:lnTo>
                    <a:pt x="496" y="218"/>
                  </a:lnTo>
                  <a:lnTo>
                    <a:pt x="502" y="218"/>
                  </a:lnTo>
                  <a:lnTo>
                    <a:pt x="507" y="218"/>
                  </a:lnTo>
                  <a:lnTo>
                    <a:pt x="515" y="218"/>
                  </a:lnTo>
                  <a:lnTo>
                    <a:pt x="521" y="218"/>
                  </a:lnTo>
                  <a:lnTo>
                    <a:pt x="526" y="218"/>
                  </a:lnTo>
                  <a:lnTo>
                    <a:pt x="532" y="220"/>
                  </a:lnTo>
                  <a:lnTo>
                    <a:pt x="538" y="222"/>
                  </a:lnTo>
                  <a:lnTo>
                    <a:pt x="547" y="224"/>
                  </a:lnTo>
                  <a:lnTo>
                    <a:pt x="557" y="228"/>
                  </a:lnTo>
                  <a:lnTo>
                    <a:pt x="561" y="230"/>
                  </a:lnTo>
                  <a:lnTo>
                    <a:pt x="566" y="232"/>
                  </a:lnTo>
                  <a:lnTo>
                    <a:pt x="572" y="233"/>
                  </a:lnTo>
                  <a:lnTo>
                    <a:pt x="578" y="235"/>
                  </a:lnTo>
                  <a:lnTo>
                    <a:pt x="583" y="235"/>
                  </a:lnTo>
                  <a:lnTo>
                    <a:pt x="589" y="239"/>
                  </a:lnTo>
                  <a:lnTo>
                    <a:pt x="595" y="239"/>
                  </a:lnTo>
                  <a:lnTo>
                    <a:pt x="602" y="243"/>
                  </a:lnTo>
                  <a:lnTo>
                    <a:pt x="610" y="243"/>
                  </a:lnTo>
                  <a:lnTo>
                    <a:pt x="618" y="247"/>
                  </a:lnTo>
                  <a:lnTo>
                    <a:pt x="623" y="247"/>
                  </a:lnTo>
                  <a:lnTo>
                    <a:pt x="633" y="251"/>
                  </a:lnTo>
                  <a:lnTo>
                    <a:pt x="640" y="251"/>
                  </a:lnTo>
                  <a:lnTo>
                    <a:pt x="648" y="252"/>
                  </a:lnTo>
                  <a:lnTo>
                    <a:pt x="658" y="254"/>
                  </a:lnTo>
                  <a:lnTo>
                    <a:pt x="665" y="256"/>
                  </a:lnTo>
                  <a:lnTo>
                    <a:pt x="673" y="258"/>
                  </a:lnTo>
                  <a:lnTo>
                    <a:pt x="682" y="258"/>
                  </a:lnTo>
                  <a:lnTo>
                    <a:pt x="690" y="260"/>
                  </a:lnTo>
                  <a:lnTo>
                    <a:pt x="699" y="262"/>
                  </a:lnTo>
                  <a:lnTo>
                    <a:pt x="707" y="262"/>
                  </a:lnTo>
                  <a:lnTo>
                    <a:pt x="715" y="262"/>
                  </a:lnTo>
                  <a:lnTo>
                    <a:pt x="722" y="264"/>
                  </a:lnTo>
                  <a:lnTo>
                    <a:pt x="730" y="264"/>
                  </a:lnTo>
                  <a:lnTo>
                    <a:pt x="737" y="264"/>
                  </a:lnTo>
                  <a:lnTo>
                    <a:pt x="745" y="264"/>
                  </a:lnTo>
                  <a:lnTo>
                    <a:pt x="753" y="264"/>
                  </a:lnTo>
                  <a:lnTo>
                    <a:pt x="760" y="266"/>
                  </a:lnTo>
                  <a:lnTo>
                    <a:pt x="766" y="264"/>
                  </a:lnTo>
                  <a:lnTo>
                    <a:pt x="774" y="264"/>
                  </a:lnTo>
                  <a:lnTo>
                    <a:pt x="779" y="264"/>
                  </a:lnTo>
                  <a:lnTo>
                    <a:pt x="787" y="264"/>
                  </a:lnTo>
                  <a:lnTo>
                    <a:pt x="791" y="262"/>
                  </a:lnTo>
                  <a:lnTo>
                    <a:pt x="796" y="262"/>
                  </a:lnTo>
                  <a:lnTo>
                    <a:pt x="804" y="260"/>
                  </a:lnTo>
                  <a:lnTo>
                    <a:pt x="812" y="258"/>
                  </a:lnTo>
                  <a:lnTo>
                    <a:pt x="817" y="256"/>
                  </a:lnTo>
                  <a:lnTo>
                    <a:pt x="827" y="256"/>
                  </a:lnTo>
                  <a:lnTo>
                    <a:pt x="836" y="254"/>
                  </a:lnTo>
                  <a:lnTo>
                    <a:pt x="844" y="252"/>
                  </a:lnTo>
                  <a:lnTo>
                    <a:pt x="853" y="251"/>
                  </a:lnTo>
                  <a:lnTo>
                    <a:pt x="861" y="249"/>
                  </a:lnTo>
                  <a:lnTo>
                    <a:pt x="870" y="247"/>
                  </a:lnTo>
                  <a:lnTo>
                    <a:pt x="880" y="245"/>
                  </a:lnTo>
                  <a:lnTo>
                    <a:pt x="889" y="243"/>
                  </a:lnTo>
                  <a:lnTo>
                    <a:pt x="897" y="241"/>
                  </a:lnTo>
                  <a:lnTo>
                    <a:pt x="907" y="239"/>
                  </a:lnTo>
                  <a:lnTo>
                    <a:pt x="918" y="239"/>
                  </a:lnTo>
                  <a:lnTo>
                    <a:pt x="926" y="235"/>
                  </a:lnTo>
                  <a:lnTo>
                    <a:pt x="933" y="235"/>
                  </a:lnTo>
                  <a:lnTo>
                    <a:pt x="941" y="232"/>
                  </a:lnTo>
                  <a:lnTo>
                    <a:pt x="950" y="232"/>
                  </a:lnTo>
                  <a:lnTo>
                    <a:pt x="956" y="230"/>
                  </a:lnTo>
                  <a:lnTo>
                    <a:pt x="966" y="228"/>
                  </a:lnTo>
                  <a:lnTo>
                    <a:pt x="971" y="226"/>
                  </a:lnTo>
                  <a:lnTo>
                    <a:pt x="979" y="224"/>
                  </a:lnTo>
                  <a:lnTo>
                    <a:pt x="983" y="222"/>
                  </a:lnTo>
                  <a:lnTo>
                    <a:pt x="988" y="222"/>
                  </a:lnTo>
                  <a:lnTo>
                    <a:pt x="992" y="220"/>
                  </a:lnTo>
                  <a:lnTo>
                    <a:pt x="998" y="220"/>
                  </a:lnTo>
                  <a:lnTo>
                    <a:pt x="1002" y="220"/>
                  </a:lnTo>
                  <a:lnTo>
                    <a:pt x="1005" y="220"/>
                  </a:lnTo>
                  <a:lnTo>
                    <a:pt x="1009" y="169"/>
                  </a:lnTo>
                  <a:lnTo>
                    <a:pt x="1007" y="169"/>
                  </a:lnTo>
                  <a:lnTo>
                    <a:pt x="1000" y="171"/>
                  </a:lnTo>
                  <a:lnTo>
                    <a:pt x="996" y="173"/>
                  </a:lnTo>
                  <a:lnTo>
                    <a:pt x="990" y="175"/>
                  </a:lnTo>
                  <a:lnTo>
                    <a:pt x="985" y="175"/>
                  </a:lnTo>
                  <a:lnTo>
                    <a:pt x="979" y="178"/>
                  </a:lnTo>
                  <a:lnTo>
                    <a:pt x="971" y="180"/>
                  </a:lnTo>
                  <a:lnTo>
                    <a:pt x="964" y="182"/>
                  </a:lnTo>
                  <a:lnTo>
                    <a:pt x="954" y="184"/>
                  </a:lnTo>
                  <a:lnTo>
                    <a:pt x="945" y="188"/>
                  </a:lnTo>
                  <a:lnTo>
                    <a:pt x="935" y="192"/>
                  </a:lnTo>
                  <a:lnTo>
                    <a:pt x="926" y="194"/>
                  </a:lnTo>
                  <a:lnTo>
                    <a:pt x="916" y="197"/>
                  </a:lnTo>
                  <a:lnTo>
                    <a:pt x="905" y="199"/>
                  </a:lnTo>
                  <a:lnTo>
                    <a:pt x="899" y="199"/>
                  </a:lnTo>
                  <a:lnTo>
                    <a:pt x="893" y="201"/>
                  </a:lnTo>
                  <a:lnTo>
                    <a:pt x="888" y="203"/>
                  </a:lnTo>
                  <a:lnTo>
                    <a:pt x="884" y="205"/>
                  </a:lnTo>
                  <a:lnTo>
                    <a:pt x="878" y="205"/>
                  </a:lnTo>
                  <a:lnTo>
                    <a:pt x="872" y="207"/>
                  </a:lnTo>
                  <a:lnTo>
                    <a:pt x="865" y="207"/>
                  </a:lnTo>
                  <a:lnTo>
                    <a:pt x="861" y="209"/>
                  </a:lnTo>
                  <a:lnTo>
                    <a:pt x="855" y="209"/>
                  </a:lnTo>
                  <a:lnTo>
                    <a:pt x="850" y="211"/>
                  </a:lnTo>
                  <a:lnTo>
                    <a:pt x="844" y="211"/>
                  </a:lnTo>
                  <a:lnTo>
                    <a:pt x="838" y="213"/>
                  </a:lnTo>
                  <a:lnTo>
                    <a:pt x="832" y="213"/>
                  </a:lnTo>
                  <a:lnTo>
                    <a:pt x="827" y="214"/>
                  </a:lnTo>
                  <a:lnTo>
                    <a:pt x="821" y="214"/>
                  </a:lnTo>
                  <a:lnTo>
                    <a:pt x="815" y="216"/>
                  </a:lnTo>
                  <a:lnTo>
                    <a:pt x="810" y="216"/>
                  </a:lnTo>
                  <a:lnTo>
                    <a:pt x="804" y="218"/>
                  </a:lnTo>
                  <a:lnTo>
                    <a:pt x="798" y="218"/>
                  </a:lnTo>
                  <a:lnTo>
                    <a:pt x="794" y="218"/>
                  </a:lnTo>
                  <a:lnTo>
                    <a:pt x="783" y="220"/>
                  </a:lnTo>
                  <a:lnTo>
                    <a:pt x="774" y="220"/>
                  </a:lnTo>
                  <a:lnTo>
                    <a:pt x="764" y="220"/>
                  </a:lnTo>
                  <a:lnTo>
                    <a:pt x="755" y="220"/>
                  </a:lnTo>
                  <a:lnTo>
                    <a:pt x="747" y="220"/>
                  </a:lnTo>
                  <a:lnTo>
                    <a:pt x="739" y="220"/>
                  </a:lnTo>
                  <a:lnTo>
                    <a:pt x="730" y="218"/>
                  </a:lnTo>
                  <a:lnTo>
                    <a:pt x="722" y="216"/>
                  </a:lnTo>
                  <a:lnTo>
                    <a:pt x="713" y="214"/>
                  </a:lnTo>
                  <a:lnTo>
                    <a:pt x="703" y="213"/>
                  </a:lnTo>
                  <a:lnTo>
                    <a:pt x="694" y="211"/>
                  </a:lnTo>
                  <a:lnTo>
                    <a:pt x="682" y="211"/>
                  </a:lnTo>
                  <a:lnTo>
                    <a:pt x="673" y="209"/>
                  </a:lnTo>
                  <a:lnTo>
                    <a:pt x="663" y="207"/>
                  </a:lnTo>
                  <a:lnTo>
                    <a:pt x="658" y="205"/>
                  </a:lnTo>
                  <a:lnTo>
                    <a:pt x="652" y="205"/>
                  </a:lnTo>
                  <a:lnTo>
                    <a:pt x="644" y="203"/>
                  </a:lnTo>
                  <a:lnTo>
                    <a:pt x="639" y="203"/>
                  </a:lnTo>
                  <a:lnTo>
                    <a:pt x="633" y="203"/>
                  </a:lnTo>
                  <a:lnTo>
                    <a:pt x="627" y="201"/>
                  </a:lnTo>
                  <a:lnTo>
                    <a:pt x="621" y="201"/>
                  </a:lnTo>
                  <a:lnTo>
                    <a:pt x="616" y="201"/>
                  </a:lnTo>
                  <a:lnTo>
                    <a:pt x="610" y="199"/>
                  </a:lnTo>
                  <a:lnTo>
                    <a:pt x="602" y="199"/>
                  </a:lnTo>
                  <a:lnTo>
                    <a:pt x="597" y="197"/>
                  </a:lnTo>
                  <a:lnTo>
                    <a:pt x="591" y="197"/>
                  </a:lnTo>
                  <a:lnTo>
                    <a:pt x="585" y="197"/>
                  </a:lnTo>
                  <a:lnTo>
                    <a:pt x="580" y="195"/>
                  </a:lnTo>
                  <a:lnTo>
                    <a:pt x="574" y="195"/>
                  </a:lnTo>
                  <a:lnTo>
                    <a:pt x="568" y="195"/>
                  </a:lnTo>
                  <a:lnTo>
                    <a:pt x="563" y="194"/>
                  </a:lnTo>
                  <a:lnTo>
                    <a:pt x="555" y="194"/>
                  </a:lnTo>
                  <a:lnTo>
                    <a:pt x="549" y="192"/>
                  </a:lnTo>
                  <a:lnTo>
                    <a:pt x="543" y="192"/>
                  </a:lnTo>
                  <a:lnTo>
                    <a:pt x="538" y="192"/>
                  </a:lnTo>
                  <a:lnTo>
                    <a:pt x="532" y="190"/>
                  </a:lnTo>
                  <a:lnTo>
                    <a:pt x="526" y="190"/>
                  </a:lnTo>
                  <a:lnTo>
                    <a:pt x="521" y="190"/>
                  </a:lnTo>
                  <a:lnTo>
                    <a:pt x="515" y="188"/>
                  </a:lnTo>
                  <a:lnTo>
                    <a:pt x="509" y="186"/>
                  </a:lnTo>
                  <a:lnTo>
                    <a:pt x="504" y="186"/>
                  </a:lnTo>
                  <a:lnTo>
                    <a:pt x="498" y="186"/>
                  </a:lnTo>
                  <a:lnTo>
                    <a:pt x="488" y="184"/>
                  </a:lnTo>
                  <a:lnTo>
                    <a:pt x="479" y="184"/>
                  </a:lnTo>
                  <a:lnTo>
                    <a:pt x="469" y="182"/>
                  </a:lnTo>
                  <a:lnTo>
                    <a:pt x="458" y="180"/>
                  </a:lnTo>
                  <a:lnTo>
                    <a:pt x="450" y="180"/>
                  </a:lnTo>
                  <a:lnTo>
                    <a:pt x="443" y="178"/>
                  </a:lnTo>
                  <a:lnTo>
                    <a:pt x="433" y="178"/>
                  </a:lnTo>
                  <a:lnTo>
                    <a:pt x="428" y="176"/>
                  </a:lnTo>
                  <a:lnTo>
                    <a:pt x="420" y="176"/>
                  </a:lnTo>
                  <a:lnTo>
                    <a:pt x="414" y="176"/>
                  </a:lnTo>
                  <a:lnTo>
                    <a:pt x="409" y="176"/>
                  </a:lnTo>
                  <a:lnTo>
                    <a:pt x="403" y="176"/>
                  </a:lnTo>
                  <a:lnTo>
                    <a:pt x="395" y="176"/>
                  </a:lnTo>
                  <a:lnTo>
                    <a:pt x="390" y="176"/>
                  </a:lnTo>
                  <a:lnTo>
                    <a:pt x="382" y="176"/>
                  </a:lnTo>
                  <a:lnTo>
                    <a:pt x="372" y="176"/>
                  </a:lnTo>
                  <a:lnTo>
                    <a:pt x="365" y="176"/>
                  </a:lnTo>
                  <a:lnTo>
                    <a:pt x="357" y="178"/>
                  </a:lnTo>
                  <a:lnTo>
                    <a:pt x="348" y="178"/>
                  </a:lnTo>
                  <a:lnTo>
                    <a:pt x="338" y="178"/>
                  </a:lnTo>
                  <a:lnTo>
                    <a:pt x="329" y="178"/>
                  </a:lnTo>
                  <a:lnTo>
                    <a:pt x="321" y="180"/>
                  </a:lnTo>
                  <a:lnTo>
                    <a:pt x="312" y="180"/>
                  </a:lnTo>
                  <a:lnTo>
                    <a:pt x="302" y="180"/>
                  </a:lnTo>
                  <a:lnTo>
                    <a:pt x="293" y="182"/>
                  </a:lnTo>
                  <a:lnTo>
                    <a:pt x="283" y="182"/>
                  </a:lnTo>
                  <a:lnTo>
                    <a:pt x="274" y="182"/>
                  </a:lnTo>
                  <a:lnTo>
                    <a:pt x="264" y="182"/>
                  </a:lnTo>
                  <a:lnTo>
                    <a:pt x="255" y="182"/>
                  </a:lnTo>
                  <a:lnTo>
                    <a:pt x="245" y="184"/>
                  </a:lnTo>
                  <a:lnTo>
                    <a:pt x="237" y="182"/>
                  </a:lnTo>
                  <a:lnTo>
                    <a:pt x="228" y="182"/>
                  </a:lnTo>
                  <a:lnTo>
                    <a:pt x="220" y="182"/>
                  </a:lnTo>
                  <a:lnTo>
                    <a:pt x="213" y="182"/>
                  </a:lnTo>
                  <a:lnTo>
                    <a:pt x="203" y="180"/>
                  </a:lnTo>
                  <a:lnTo>
                    <a:pt x="196" y="180"/>
                  </a:lnTo>
                  <a:lnTo>
                    <a:pt x="188" y="178"/>
                  </a:lnTo>
                  <a:lnTo>
                    <a:pt x="182" y="178"/>
                  </a:lnTo>
                  <a:lnTo>
                    <a:pt x="175" y="176"/>
                  </a:lnTo>
                  <a:lnTo>
                    <a:pt x="169" y="175"/>
                  </a:lnTo>
                  <a:lnTo>
                    <a:pt x="165" y="171"/>
                  </a:lnTo>
                  <a:lnTo>
                    <a:pt x="161" y="169"/>
                  </a:lnTo>
                  <a:lnTo>
                    <a:pt x="154" y="165"/>
                  </a:lnTo>
                  <a:lnTo>
                    <a:pt x="150" y="161"/>
                  </a:lnTo>
                  <a:lnTo>
                    <a:pt x="144" y="156"/>
                  </a:lnTo>
                  <a:lnTo>
                    <a:pt x="139" y="152"/>
                  </a:lnTo>
                  <a:lnTo>
                    <a:pt x="133" y="146"/>
                  </a:lnTo>
                  <a:lnTo>
                    <a:pt x="127" y="140"/>
                  </a:lnTo>
                  <a:lnTo>
                    <a:pt x="121" y="135"/>
                  </a:lnTo>
                  <a:lnTo>
                    <a:pt x="116" y="129"/>
                  </a:lnTo>
                  <a:lnTo>
                    <a:pt x="108" y="121"/>
                  </a:lnTo>
                  <a:lnTo>
                    <a:pt x="101" y="114"/>
                  </a:lnTo>
                  <a:lnTo>
                    <a:pt x="95" y="108"/>
                  </a:lnTo>
                  <a:lnTo>
                    <a:pt x="89" y="100"/>
                  </a:lnTo>
                  <a:lnTo>
                    <a:pt x="82" y="93"/>
                  </a:lnTo>
                  <a:lnTo>
                    <a:pt x="76" y="85"/>
                  </a:lnTo>
                  <a:lnTo>
                    <a:pt x="70" y="78"/>
                  </a:lnTo>
                  <a:lnTo>
                    <a:pt x="64" y="72"/>
                  </a:lnTo>
                  <a:lnTo>
                    <a:pt x="57" y="64"/>
                  </a:lnTo>
                  <a:lnTo>
                    <a:pt x="51" y="57"/>
                  </a:lnTo>
                  <a:lnTo>
                    <a:pt x="45" y="49"/>
                  </a:lnTo>
                  <a:lnTo>
                    <a:pt x="40" y="43"/>
                  </a:lnTo>
                  <a:lnTo>
                    <a:pt x="34" y="38"/>
                  </a:lnTo>
                  <a:lnTo>
                    <a:pt x="30" y="32"/>
                  </a:lnTo>
                  <a:lnTo>
                    <a:pt x="25" y="26"/>
                  </a:lnTo>
                  <a:lnTo>
                    <a:pt x="21" y="23"/>
                  </a:lnTo>
                  <a:lnTo>
                    <a:pt x="13" y="11"/>
                  </a:lnTo>
                  <a:lnTo>
                    <a:pt x="9" y="5"/>
                  </a:lnTo>
                  <a:lnTo>
                    <a:pt x="6" y="2"/>
                  </a:lnTo>
                  <a:lnTo>
                    <a:pt x="6" y="0"/>
                  </a:lnTo>
                  <a:lnTo>
                    <a:pt x="0" y="85"/>
                  </a:lnTo>
                  <a:lnTo>
                    <a:pt x="0" y="85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6" name="Freeform 18"/>
            <p:cNvSpPr>
              <a:spLocks/>
            </p:cNvSpPr>
            <p:nvPr/>
          </p:nvSpPr>
          <p:spPr bwMode="auto">
            <a:xfrm>
              <a:off x="8193088" y="1238250"/>
              <a:ext cx="176212" cy="201613"/>
            </a:xfrm>
            <a:custGeom>
              <a:avLst/>
              <a:gdLst/>
              <a:ahLst/>
              <a:cxnLst>
                <a:cxn ang="0">
                  <a:pos x="91" y="0"/>
                </a:cxn>
                <a:cxn ang="0">
                  <a:pos x="78" y="4"/>
                </a:cxn>
                <a:cxn ang="0">
                  <a:pos x="65" y="12"/>
                </a:cxn>
                <a:cxn ang="0">
                  <a:pos x="51" y="25"/>
                </a:cxn>
                <a:cxn ang="0">
                  <a:pos x="36" y="38"/>
                </a:cxn>
                <a:cxn ang="0">
                  <a:pos x="23" y="55"/>
                </a:cxn>
                <a:cxn ang="0">
                  <a:pos x="12" y="76"/>
                </a:cxn>
                <a:cxn ang="0">
                  <a:pos x="4" y="92"/>
                </a:cxn>
                <a:cxn ang="0">
                  <a:pos x="2" y="101"/>
                </a:cxn>
                <a:cxn ang="0">
                  <a:pos x="0" y="118"/>
                </a:cxn>
                <a:cxn ang="0">
                  <a:pos x="0" y="135"/>
                </a:cxn>
                <a:cxn ang="0">
                  <a:pos x="0" y="154"/>
                </a:cxn>
                <a:cxn ang="0">
                  <a:pos x="6" y="171"/>
                </a:cxn>
                <a:cxn ang="0">
                  <a:pos x="10" y="185"/>
                </a:cxn>
                <a:cxn ang="0">
                  <a:pos x="17" y="200"/>
                </a:cxn>
                <a:cxn ang="0">
                  <a:pos x="23" y="211"/>
                </a:cxn>
                <a:cxn ang="0">
                  <a:pos x="32" y="223"/>
                </a:cxn>
                <a:cxn ang="0">
                  <a:pos x="44" y="236"/>
                </a:cxn>
                <a:cxn ang="0">
                  <a:pos x="57" y="244"/>
                </a:cxn>
                <a:cxn ang="0">
                  <a:pos x="74" y="249"/>
                </a:cxn>
                <a:cxn ang="0">
                  <a:pos x="93" y="253"/>
                </a:cxn>
                <a:cxn ang="0">
                  <a:pos x="112" y="251"/>
                </a:cxn>
                <a:cxn ang="0">
                  <a:pos x="131" y="247"/>
                </a:cxn>
                <a:cxn ang="0">
                  <a:pos x="150" y="242"/>
                </a:cxn>
                <a:cxn ang="0">
                  <a:pos x="164" y="230"/>
                </a:cxn>
                <a:cxn ang="0">
                  <a:pos x="175" y="215"/>
                </a:cxn>
                <a:cxn ang="0">
                  <a:pos x="186" y="198"/>
                </a:cxn>
                <a:cxn ang="0">
                  <a:pos x="194" y="181"/>
                </a:cxn>
                <a:cxn ang="0">
                  <a:pos x="200" y="169"/>
                </a:cxn>
                <a:cxn ang="0">
                  <a:pos x="205" y="160"/>
                </a:cxn>
                <a:cxn ang="0">
                  <a:pos x="209" y="149"/>
                </a:cxn>
                <a:cxn ang="0">
                  <a:pos x="213" y="137"/>
                </a:cxn>
                <a:cxn ang="0">
                  <a:pos x="217" y="126"/>
                </a:cxn>
                <a:cxn ang="0">
                  <a:pos x="221" y="114"/>
                </a:cxn>
                <a:cxn ang="0">
                  <a:pos x="221" y="103"/>
                </a:cxn>
                <a:cxn ang="0">
                  <a:pos x="221" y="92"/>
                </a:cxn>
                <a:cxn ang="0">
                  <a:pos x="221" y="80"/>
                </a:cxn>
                <a:cxn ang="0">
                  <a:pos x="217" y="67"/>
                </a:cxn>
                <a:cxn ang="0">
                  <a:pos x="207" y="48"/>
                </a:cxn>
                <a:cxn ang="0">
                  <a:pos x="190" y="33"/>
                </a:cxn>
                <a:cxn ang="0">
                  <a:pos x="171" y="21"/>
                </a:cxn>
                <a:cxn ang="0">
                  <a:pos x="152" y="14"/>
                </a:cxn>
                <a:cxn ang="0">
                  <a:pos x="133" y="8"/>
                </a:cxn>
                <a:cxn ang="0">
                  <a:pos x="116" y="2"/>
                </a:cxn>
                <a:cxn ang="0">
                  <a:pos x="103" y="0"/>
                </a:cxn>
                <a:cxn ang="0">
                  <a:pos x="95" y="0"/>
                </a:cxn>
              </a:cxnLst>
              <a:rect l="0" t="0" r="r" b="b"/>
              <a:pathLst>
                <a:path w="223" h="253">
                  <a:moveTo>
                    <a:pt x="95" y="0"/>
                  </a:moveTo>
                  <a:lnTo>
                    <a:pt x="91" y="0"/>
                  </a:lnTo>
                  <a:lnTo>
                    <a:pt x="86" y="2"/>
                  </a:lnTo>
                  <a:lnTo>
                    <a:pt x="78" y="4"/>
                  </a:lnTo>
                  <a:lnTo>
                    <a:pt x="72" y="8"/>
                  </a:lnTo>
                  <a:lnTo>
                    <a:pt x="65" y="12"/>
                  </a:lnTo>
                  <a:lnTo>
                    <a:pt x="59" y="17"/>
                  </a:lnTo>
                  <a:lnTo>
                    <a:pt x="51" y="25"/>
                  </a:lnTo>
                  <a:lnTo>
                    <a:pt x="44" y="33"/>
                  </a:lnTo>
                  <a:lnTo>
                    <a:pt x="36" y="38"/>
                  </a:lnTo>
                  <a:lnTo>
                    <a:pt x="29" y="48"/>
                  </a:lnTo>
                  <a:lnTo>
                    <a:pt x="23" y="55"/>
                  </a:lnTo>
                  <a:lnTo>
                    <a:pt x="17" y="67"/>
                  </a:lnTo>
                  <a:lnTo>
                    <a:pt x="12" y="76"/>
                  </a:lnTo>
                  <a:lnTo>
                    <a:pt x="8" y="86"/>
                  </a:lnTo>
                  <a:lnTo>
                    <a:pt x="4" y="92"/>
                  </a:lnTo>
                  <a:lnTo>
                    <a:pt x="2" y="95"/>
                  </a:lnTo>
                  <a:lnTo>
                    <a:pt x="2" y="101"/>
                  </a:lnTo>
                  <a:lnTo>
                    <a:pt x="2" y="107"/>
                  </a:lnTo>
                  <a:lnTo>
                    <a:pt x="0" y="118"/>
                  </a:lnTo>
                  <a:lnTo>
                    <a:pt x="0" y="128"/>
                  </a:lnTo>
                  <a:lnTo>
                    <a:pt x="0" y="135"/>
                  </a:lnTo>
                  <a:lnTo>
                    <a:pt x="0" y="145"/>
                  </a:lnTo>
                  <a:lnTo>
                    <a:pt x="0" y="154"/>
                  </a:lnTo>
                  <a:lnTo>
                    <a:pt x="2" y="164"/>
                  </a:lnTo>
                  <a:lnTo>
                    <a:pt x="6" y="171"/>
                  </a:lnTo>
                  <a:lnTo>
                    <a:pt x="8" y="179"/>
                  </a:lnTo>
                  <a:lnTo>
                    <a:pt x="10" y="185"/>
                  </a:lnTo>
                  <a:lnTo>
                    <a:pt x="13" y="192"/>
                  </a:lnTo>
                  <a:lnTo>
                    <a:pt x="17" y="200"/>
                  </a:lnTo>
                  <a:lnTo>
                    <a:pt x="21" y="206"/>
                  </a:lnTo>
                  <a:lnTo>
                    <a:pt x="23" y="211"/>
                  </a:lnTo>
                  <a:lnTo>
                    <a:pt x="29" y="217"/>
                  </a:lnTo>
                  <a:lnTo>
                    <a:pt x="32" y="223"/>
                  </a:lnTo>
                  <a:lnTo>
                    <a:pt x="38" y="230"/>
                  </a:lnTo>
                  <a:lnTo>
                    <a:pt x="44" y="236"/>
                  </a:lnTo>
                  <a:lnTo>
                    <a:pt x="51" y="240"/>
                  </a:lnTo>
                  <a:lnTo>
                    <a:pt x="57" y="244"/>
                  </a:lnTo>
                  <a:lnTo>
                    <a:pt x="67" y="247"/>
                  </a:lnTo>
                  <a:lnTo>
                    <a:pt x="74" y="249"/>
                  </a:lnTo>
                  <a:lnTo>
                    <a:pt x="84" y="251"/>
                  </a:lnTo>
                  <a:lnTo>
                    <a:pt x="93" y="253"/>
                  </a:lnTo>
                  <a:lnTo>
                    <a:pt x="105" y="253"/>
                  </a:lnTo>
                  <a:lnTo>
                    <a:pt x="112" y="251"/>
                  </a:lnTo>
                  <a:lnTo>
                    <a:pt x="122" y="251"/>
                  </a:lnTo>
                  <a:lnTo>
                    <a:pt x="131" y="247"/>
                  </a:lnTo>
                  <a:lnTo>
                    <a:pt x="143" y="245"/>
                  </a:lnTo>
                  <a:lnTo>
                    <a:pt x="150" y="242"/>
                  </a:lnTo>
                  <a:lnTo>
                    <a:pt x="158" y="236"/>
                  </a:lnTo>
                  <a:lnTo>
                    <a:pt x="164" y="230"/>
                  </a:lnTo>
                  <a:lnTo>
                    <a:pt x="171" y="225"/>
                  </a:lnTo>
                  <a:lnTo>
                    <a:pt x="175" y="215"/>
                  </a:lnTo>
                  <a:lnTo>
                    <a:pt x="183" y="207"/>
                  </a:lnTo>
                  <a:lnTo>
                    <a:pt x="186" y="198"/>
                  </a:lnTo>
                  <a:lnTo>
                    <a:pt x="192" y="187"/>
                  </a:lnTo>
                  <a:lnTo>
                    <a:pt x="194" y="181"/>
                  </a:lnTo>
                  <a:lnTo>
                    <a:pt x="198" y="175"/>
                  </a:lnTo>
                  <a:lnTo>
                    <a:pt x="200" y="169"/>
                  </a:lnTo>
                  <a:lnTo>
                    <a:pt x="204" y="166"/>
                  </a:lnTo>
                  <a:lnTo>
                    <a:pt x="205" y="160"/>
                  </a:lnTo>
                  <a:lnTo>
                    <a:pt x="207" y="154"/>
                  </a:lnTo>
                  <a:lnTo>
                    <a:pt x="209" y="149"/>
                  </a:lnTo>
                  <a:lnTo>
                    <a:pt x="213" y="143"/>
                  </a:lnTo>
                  <a:lnTo>
                    <a:pt x="213" y="137"/>
                  </a:lnTo>
                  <a:lnTo>
                    <a:pt x="215" y="131"/>
                  </a:lnTo>
                  <a:lnTo>
                    <a:pt x="217" y="126"/>
                  </a:lnTo>
                  <a:lnTo>
                    <a:pt x="219" y="120"/>
                  </a:lnTo>
                  <a:lnTo>
                    <a:pt x="221" y="114"/>
                  </a:lnTo>
                  <a:lnTo>
                    <a:pt x="221" y="109"/>
                  </a:lnTo>
                  <a:lnTo>
                    <a:pt x="221" y="103"/>
                  </a:lnTo>
                  <a:lnTo>
                    <a:pt x="223" y="97"/>
                  </a:lnTo>
                  <a:lnTo>
                    <a:pt x="221" y="92"/>
                  </a:lnTo>
                  <a:lnTo>
                    <a:pt x="221" y="86"/>
                  </a:lnTo>
                  <a:lnTo>
                    <a:pt x="221" y="80"/>
                  </a:lnTo>
                  <a:lnTo>
                    <a:pt x="221" y="76"/>
                  </a:lnTo>
                  <a:lnTo>
                    <a:pt x="217" y="67"/>
                  </a:lnTo>
                  <a:lnTo>
                    <a:pt x="213" y="57"/>
                  </a:lnTo>
                  <a:lnTo>
                    <a:pt x="207" y="48"/>
                  </a:lnTo>
                  <a:lnTo>
                    <a:pt x="200" y="40"/>
                  </a:lnTo>
                  <a:lnTo>
                    <a:pt x="190" y="33"/>
                  </a:lnTo>
                  <a:lnTo>
                    <a:pt x="183" y="27"/>
                  </a:lnTo>
                  <a:lnTo>
                    <a:pt x="171" y="21"/>
                  </a:lnTo>
                  <a:lnTo>
                    <a:pt x="162" y="17"/>
                  </a:lnTo>
                  <a:lnTo>
                    <a:pt x="152" y="14"/>
                  </a:lnTo>
                  <a:lnTo>
                    <a:pt x="143" y="10"/>
                  </a:lnTo>
                  <a:lnTo>
                    <a:pt x="133" y="8"/>
                  </a:lnTo>
                  <a:lnTo>
                    <a:pt x="124" y="4"/>
                  </a:lnTo>
                  <a:lnTo>
                    <a:pt x="116" y="2"/>
                  </a:lnTo>
                  <a:lnTo>
                    <a:pt x="109" y="2"/>
                  </a:lnTo>
                  <a:lnTo>
                    <a:pt x="103" y="0"/>
                  </a:lnTo>
                  <a:lnTo>
                    <a:pt x="99" y="0"/>
                  </a:lnTo>
                  <a:lnTo>
                    <a:pt x="95" y="0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rgbClr val="FFB3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7" name="Freeform 19"/>
            <p:cNvSpPr>
              <a:spLocks/>
            </p:cNvSpPr>
            <p:nvPr/>
          </p:nvSpPr>
          <p:spPr bwMode="auto">
            <a:xfrm>
              <a:off x="8380413" y="1011238"/>
              <a:ext cx="144462" cy="96838"/>
            </a:xfrm>
            <a:custGeom>
              <a:avLst/>
              <a:gdLst/>
              <a:ahLst/>
              <a:cxnLst>
                <a:cxn ang="0">
                  <a:pos x="182" y="93"/>
                </a:cxn>
                <a:cxn ang="0">
                  <a:pos x="13" y="0"/>
                </a:cxn>
                <a:cxn ang="0">
                  <a:pos x="0" y="36"/>
                </a:cxn>
                <a:cxn ang="0">
                  <a:pos x="154" y="124"/>
                </a:cxn>
                <a:cxn ang="0">
                  <a:pos x="182" y="93"/>
                </a:cxn>
                <a:cxn ang="0">
                  <a:pos x="182" y="93"/>
                </a:cxn>
              </a:cxnLst>
              <a:rect l="0" t="0" r="r" b="b"/>
              <a:pathLst>
                <a:path w="182" h="124">
                  <a:moveTo>
                    <a:pt x="182" y="93"/>
                  </a:moveTo>
                  <a:lnTo>
                    <a:pt x="13" y="0"/>
                  </a:lnTo>
                  <a:lnTo>
                    <a:pt x="0" y="36"/>
                  </a:lnTo>
                  <a:lnTo>
                    <a:pt x="154" y="124"/>
                  </a:lnTo>
                  <a:lnTo>
                    <a:pt x="182" y="93"/>
                  </a:lnTo>
                  <a:lnTo>
                    <a:pt x="182" y="93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8" name="Freeform 20"/>
            <p:cNvSpPr>
              <a:spLocks/>
            </p:cNvSpPr>
            <p:nvPr/>
          </p:nvSpPr>
          <p:spPr bwMode="auto">
            <a:xfrm>
              <a:off x="7608888" y="855663"/>
              <a:ext cx="252412" cy="127000"/>
            </a:xfrm>
            <a:custGeom>
              <a:avLst/>
              <a:gdLst/>
              <a:ahLst/>
              <a:cxnLst>
                <a:cxn ang="0">
                  <a:pos x="312" y="0"/>
                </a:cxn>
                <a:cxn ang="0">
                  <a:pos x="299" y="2"/>
                </a:cxn>
                <a:cxn ang="0">
                  <a:pos x="288" y="3"/>
                </a:cxn>
                <a:cxn ang="0">
                  <a:pos x="272" y="9"/>
                </a:cxn>
                <a:cxn ang="0">
                  <a:pos x="253" y="13"/>
                </a:cxn>
                <a:cxn ang="0">
                  <a:pos x="238" y="17"/>
                </a:cxn>
                <a:cxn ang="0">
                  <a:pos x="229" y="21"/>
                </a:cxn>
                <a:cxn ang="0">
                  <a:pos x="217" y="24"/>
                </a:cxn>
                <a:cxn ang="0">
                  <a:pos x="206" y="28"/>
                </a:cxn>
                <a:cxn ang="0">
                  <a:pos x="194" y="32"/>
                </a:cxn>
                <a:cxn ang="0">
                  <a:pos x="183" y="36"/>
                </a:cxn>
                <a:cxn ang="0">
                  <a:pos x="170" y="41"/>
                </a:cxn>
                <a:cxn ang="0">
                  <a:pos x="158" y="45"/>
                </a:cxn>
                <a:cxn ang="0">
                  <a:pos x="145" y="51"/>
                </a:cxn>
                <a:cxn ang="0">
                  <a:pos x="134" y="55"/>
                </a:cxn>
                <a:cxn ang="0">
                  <a:pos x="122" y="60"/>
                </a:cxn>
                <a:cxn ang="0">
                  <a:pos x="111" y="66"/>
                </a:cxn>
                <a:cxn ang="0">
                  <a:pos x="99" y="70"/>
                </a:cxn>
                <a:cxn ang="0">
                  <a:pos x="88" y="76"/>
                </a:cxn>
                <a:cxn ang="0">
                  <a:pos x="76" y="81"/>
                </a:cxn>
                <a:cxn ang="0">
                  <a:pos x="65" y="89"/>
                </a:cxn>
                <a:cxn ang="0">
                  <a:pos x="50" y="98"/>
                </a:cxn>
                <a:cxn ang="0">
                  <a:pos x="33" y="112"/>
                </a:cxn>
                <a:cxn ang="0">
                  <a:pos x="18" y="125"/>
                </a:cxn>
                <a:cxn ang="0">
                  <a:pos x="6" y="136"/>
                </a:cxn>
                <a:cxn ang="0">
                  <a:pos x="0" y="148"/>
                </a:cxn>
                <a:cxn ang="0">
                  <a:pos x="2" y="155"/>
                </a:cxn>
                <a:cxn ang="0">
                  <a:pos x="16" y="157"/>
                </a:cxn>
                <a:cxn ang="0">
                  <a:pos x="31" y="157"/>
                </a:cxn>
                <a:cxn ang="0">
                  <a:pos x="40" y="155"/>
                </a:cxn>
                <a:cxn ang="0">
                  <a:pos x="56" y="154"/>
                </a:cxn>
                <a:cxn ang="0">
                  <a:pos x="75" y="148"/>
                </a:cxn>
                <a:cxn ang="0">
                  <a:pos x="88" y="146"/>
                </a:cxn>
                <a:cxn ang="0">
                  <a:pos x="90" y="144"/>
                </a:cxn>
                <a:cxn ang="0">
                  <a:pos x="99" y="138"/>
                </a:cxn>
                <a:cxn ang="0">
                  <a:pos x="111" y="133"/>
                </a:cxn>
                <a:cxn ang="0">
                  <a:pos x="124" y="125"/>
                </a:cxn>
                <a:cxn ang="0">
                  <a:pos x="137" y="117"/>
                </a:cxn>
                <a:cxn ang="0">
                  <a:pos x="156" y="110"/>
                </a:cxn>
                <a:cxn ang="0">
                  <a:pos x="173" y="100"/>
                </a:cxn>
                <a:cxn ang="0">
                  <a:pos x="191" y="93"/>
                </a:cxn>
                <a:cxn ang="0">
                  <a:pos x="210" y="83"/>
                </a:cxn>
                <a:cxn ang="0">
                  <a:pos x="227" y="76"/>
                </a:cxn>
                <a:cxn ang="0">
                  <a:pos x="244" y="68"/>
                </a:cxn>
                <a:cxn ang="0">
                  <a:pos x="259" y="62"/>
                </a:cxn>
                <a:cxn ang="0">
                  <a:pos x="274" y="59"/>
                </a:cxn>
                <a:cxn ang="0">
                  <a:pos x="286" y="57"/>
                </a:cxn>
                <a:cxn ang="0">
                  <a:pos x="295" y="57"/>
                </a:cxn>
                <a:cxn ang="0">
                  <a:pos x="305" y="59"/>
                </a:cxn>
                <a:cxn ang="0">
                  <a:pos x="310" y="57"/>
                </a:cxn>
                <a:cxn ang="0">
                  <a:pos x="316" y="49"/>
                </a:cxn>
                <a:cxn ang="0">
                  <a:pos x="318" y="38"/>
                </a:cxn>
                <a:cxn ang="0">
                  <a:pos x="318" y="26"/>
                </a:cxn>
                <a:cxn ang="0">
                  <a:pos x="316" y="15"/>
                </a:cxn>
                <a:cxn ang="0">
                  <a:pos x="314" y="2"/>
                </a:cxn>
                <a:cxn ang="0">
                  <a:pos x="314" y="0"/>
                </a:cxn>
              </a:cxnLst>
              <a:rect l="0" t="0" r="r" b="b"/>
              <a:pathLst>
                <a:path w="318" h="159">
                  <a:moveTo>
                    <a:pt x="314" y="0"/>
                  </a:moveTo>
                  <a:lnTo>
                    <a:pt x="312" y="0"/>
                  </a:lnTo>
                  <a:lnTo>
                    <a:pt x="305" y="2"/>
                  </a:lnTo>
                  <a:lnTo>
                    <a:pt x="299" y="2"/>
                  </a:lnTo>
                  <a:lnTo>
                    <a:pt x="295" y="3"/>
                  </a:lnTo>
                  <a:lnTo>
                    <a:pt x="288" y="3"/>
                  </a:lnTo>
                  <a:lnTo>
                    <a:pt x="280" y="7"/>
                  </a:lnTo>
                  <a:lnTo>
                    <a:pt x="272" y="9"/>
                  </a:lnTo>
                  <a:lnTo>
                    <a:pt x="263" y="11"/>
                  </a:lnTo>
                  <a:lnTo>
                    <a:pt x="253" y="13"/>
                  </a:lnTo>
                  <a:lnTo>
                    <a:pt x="244" y="17"/>
                  </a:lnTo>
                  <a:lnTo>
                    <a:pt x="238" y="17"/>
                  </a:lnTo>
                  <a:lnTo>
                    <a:pt x="234" y="19"/>
                  </a:lnTo>
                  <a:lnTo>
                    <a:pt x="229" y="21"/>
                  </a:lnTo>
                  <a:lnTo>
                    <a:pt x="223" y="22"/>
                  </a:lnTo>
                  <a:lnTo>
                    <a:pt x="217" y="24"/>
                  </a:lnTo>
                  <a:lnTo>
                    <a:pt x="211" y="26"/>
                  </a:lnTo>
                  <a:lnTo>
                    <a:pt x="206" y="28"/>
                  </a:lnTo>
                  <a:lnTo>
                    <a:pt x="202" y="30"/>
                  </a:lnTo>
                  <a:lnTo>
                    <a:pt x="194" y="32"/>
                  </a:lnTo>
                  <a:lnTo>
                    <a:pt x="189" y="34"/>
                  </a:lnTo>
                  <a:lnTo>
                    <a:pt x="183" y="36"/>
                  </a:lnTo>
                  <a:lnTo>
                    <a:pt x="177" y="38"/>
                  </a:lnTo>
                  <a:lnTo>
                    <a:pt x="170" y="41"/>
                  </a:lnTo>
                  <a:lnTo>
                    <a:pt x="164" y="43"/>
                  </a:lnTo>
                  <a:lnTo>
                    <a:pt x="158" y="45"/>
                  </a:lnTo>
                  <a:lnTo>
                    <a:pt x="153" y="49"/>
                  </a:lnTo>
                  <a:lnTo>
                    <a:pt x="145" y="51"/>
                  </a:lnTo>
                  <a:lnTo>
                    <a:pt x="139" y="53"/>
                  </a:lnTo>
                  <a:lnTo>
                    <a:pt x="134" y="55"/>
                  </a:lnTo>
                  <a:lnTo>
                    <a:pt x="128" y="57"/>
                  </a:lnTo>
                  <a:lnTo>
                    <a:pt x="122" y="60"/>
                  </a:lnTo>
                  <a:lnTo>
                    <a:pt x="116" y="62"/>
                  </a:lnTo>
                  <a:lnTo>
                    <a:pt x="111" y="66"/>
                  </a:lnTo>
                  <a:lnTo>
                    <a:pt x="105" y="68"/>
                  </a:lnTo>
                  <a:lnTo>
                    <a:pt x="99" y="70"/>
                  </a:lnTo>
                  <a:lnTo>
                    <a:pt x="94" y="74"/>
                  </a:lnTo>
                  <a:lnTo>
                    <a:pt x="88" y="76"/>
                  </a:lnTo>
                  <a:lnTo>
                    <a:pt x="82" y="79"/>
                  </a:lnTo>
                  <a:lnTo>
                    <a:pt x="76" y="81"/>
                  </a:lnTo>
                  <a:lnTo>
                    <a:pt x="71" y="85"/>
                  </a:lnTo>
                  <a:lnTo>
                    <a:pt x="65" y="89"/>
                  </a:lnTo>
                  <a:lnTo>
                    <a:pt x="59" y="93"/>
                  </a:lnTo>
                  <a:lnTo>
                    <a:pt x="50" y="98"/>
                  </a:lnTo>
                  <a:lnTo>
                    <a:pt x="40" y="104"/>
                  </a:lnTo>
                  <a:lnTo>
                    <a:pt x="33" y="112"/>
                  </a:lnTo>
                  <a:lnTo>
                    <a:pt x="25" y="119"/>
                  </a:lnTo>
                  <a:lnTo>
                    <a:pt x="18" y="125"/>
                  </a:lnTo>
                  <a:lnTo>
                    <a:pt x="12" y="131"/>
                  </a:lnTo>
                  <a:lnTo>
                    <a:pt x="6" y="136"/>
                  </a:lnTo>
                  <a:lnTo>
                    <a:pt x="4" y="140"/>
                  </a:lnTo>
                  <a:lnTo>
                    <a:pt x="0" y="148"/>
                  </a:lnTo>
                  <a:lnTo>
                    <a:pt x="0" y="154"/>
                  </a:lnTo>
                  <a:lnTo>
                    <a:pt x="2" y="155"/>
                  </a:lnTo>
                  <a:lnTo>
                    <a:pt x="8" y="157"/>
                  </a:lnTo>
                  <a:lnTo>
                    <a:pt x="16" y="157"/>
                  </a:lnTo>
                  <a:lnTo>
                    <a:pt x="27" y="159"/>
                  </a:lnTo>
                  <a:lnTo>
                    <a:pt x="31" y="157"/>
                  </a:lnTo>
                  <a:lnTo>
                    <a:pt x="35" y="157"/>
                  </a:lnTo>
                  <a:lnTo>
                    <a:pt x="40" y="155"/>
                  </a:lnTo>
                  <a:lnTo>
                    <a:pt x="46" y="155"/>
                  </a:lnTo>
                  <a:lnTo>
                    <a:pt x="56" y="154"/>
                  </a:lnTo>
                  <a:lnTo>
                    <a:pt x="67" y="152"/>
                  </a:lnTo>
                  <a:lnTo>
                    <a:pt x="75" y="148"/>
                  </a:lnTo>
                  <a:lnTo>
                    <a:pt x="82" y="148"/>
                  </a:lnTo>
                  <a:lnTo>
                    <a:pt x="88" y="146"/>
                  </a:lnTo>
                  <a:lnTo>
                    <a:pt x="90" y="146"/>
                  </a:lnTo>
                  <a:lnTo>
                    <a:pt x="90" y="144"/>
                  </a:lnTo>
                  <a:lnTo>
                    <a:pt x="96" y="142"/>
                  </a:lnTo>
                  <a:lnTo>
                    <a:pt x="99" y="138"/>
                  </a:lnTo>
                  <a:lnTo>
                    <a:pt x="105" y="136"/>
                  </a:lnTo>
                  <a:lnTo>
                    <a:pt x="111" y="133"/>
                  </a:lnTo>
                  <a:lnTo>
                    <a:pt x="118" y="131"/>
                  </a:lnTo>
                  <a:lnTo>
                    <a:pt x="124" y="125"/>
                  </a:lnTo>
                  <a:lnTo>
                    <a:pt x="132" y="121"/>
                  </a:lnTo>
                  <a:lnTo>
                    <a:pt x="137" y="117"/>
                  </a:lnTo>
                  <a:lnTo>
                    <a:pt x="147" y="114"/>
                  </a:lnTo>
                  <a:lnTo>
                    <a:pt x="156" y="110"/>
                  </a:lnTo>
                  <a:lnTo>
                    <a:pt x="164" y="106"/>
                  </a:lnTo>
                  <a:lnTo>
                    <a:pt x="173" y="100"/>
                  </a:lnTo>
                  <a:lnTo>
                    <a:pt x="183" y="97"/>
                  </a:lnTo>
                  <a:lnTo>
                    <a:pt x="191" y="93"/>
                  </a:lnTo>
                  <a:lnTo>
                    <a:pt x="200" y="89"/>
                  </a:lnTo>
                  <a:lnTo>
                    <a:pt x="210" y="83"/>
                  </a:lnTo>
                  <a:lnTo>
                    <a:pt x="219" y="79"/>
                  </a:lnTo>
                  <a:lnTo>
                    <a:pt x="227" y="76"/>
                  </a:lnTo>
                  <a:lnTo>
                    <a:pt x="234" y="72"/>
                  </a:lnTo>
                  <a:lnTo>
                    <a:pt x="244" y="68"/>
                  </a:lnTo>
                  <a:lnTo>
                    <a:pt x="253" y="66"/>
                  </a:lnTo>
                  <a:lnTo>
                    <a:pt x="259" y="62"/>
                  </a:lnTo>
                  <a:lnTo>
                    <a:pt x="267" y="60"/>
                  </a:lnTo>
                  <a:lnTo>
                    <a:pt x="274" y="59"/>
                  </a:lnTo>
                  <a:lnTo>
                    <a:pt x="280" y="59"/>
                  </a:lnTo>
                  <a:lnTo>
                    <a:pt x="286" y="57"/>
                  </a:lnTo>
                  <a:lnTo>
                    <a:pt x="291" y="57"/>
                  </a:lnTo>
                  <a:lnTo>
                    <a:pt x="295" y="57"/>
                  </a:lnTo>
                  <a:lnTo>
                    <a:pt x="299" y="59"/>
                  </a:lnTo>
                  <a:lnTo>
                    <a:pt x="305" y="59"/>
                  </a:lnTo>
                  <a:lnTo>
                    <a:pt x="308" y="60"/>
                  </a:lnTo>
                  <a:lnTo>
                    <a:pt x="310" y="57"/>
                  </a:lnTo>
                  <a:lnTo>
                    <a:pt x="314" y="55"/>
                  </a:lnTo>
                  <a:lnTo>
                    <a:pt x="316" y="49"/>
                  </a:lnTo>
                  <a:lnTo>
                    <a:pt x="318" y="45"/>
                  </a:lnTo>
                  <a:lnTo>
                    <a:pt x="318" y="38"/>
                  </a:lnTo>
                  <a:lnTo>
                    <a:pt x="318" y="34"/>
                  </a:lnTo>
                  <a:lnTo>
                    <a:pt x="318" y="26"/>
                  </a:lnTo>
                  <a:lnTo>
                    <a:pt x="318" y="21"/>
                  </a:lnTo>
                  <a:lnTo>
                    <a:pt x="316" y="15"/>
                  </a:lnTo>
                  <a:lnTo>
                    <a:pt x="316" y="9"/>
                  </a:lnTo>
                  <a:lnTo>
                    <a:pt x="314" y="2"/>
                  </a:lnTo>
                  <a:lnTo>
                    <a:pt x="314" y="0"/>
                  </a:lnTo>
                  <a:lnTo>
                    <a:pt x="314" y="0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89" name="Freeform 21"/>
            <p:cNvSpPr>
              <a:spLocks/>
            </p:cNvSpPr>
            <p:nvPr/>
          </p:nvSpPr>
          <p:spPr bwMode="auto">
            <a:xfrm>
              <a:off x="7889875" y="714375"/>
              <a:ext cx="468312" cy="260350"/>
            </a:xfrm>
            <a:custGeom>
              <a:avLst/>
              <a:gdLst/>
              <a:ahLst/>
              <a:cxnLst>
                <a:cxn ang="0">
                  <a:pos x="587" y="217"/>
                </a:cxn>
                <a:cxn ang="0">
                  <a:pos x="580" y="200"/>
                </a:cxn>
                <a:cxn ang="0">
                  <a:pos x="570" y="184"/>
                </a:cxn>
                <a:cxn ang="0">
                  <a:pos x="557" y="167"/>
                </a:cxn>
                <a:cxn ang="0">
                  <a:pos x="540" y="146"/>
                </a:cxn>
                <a:cxn ang="0">
                  <a:pos x="517" y="124"/>
                </a:cxn>
                <a:cxn ang="0">
                  <a:pos x="491" y="103"/>
                </a:cxn>
                <a:cxn ang="0">
                  <a:pos x="473" y="89"/>
                </a:cxn>
                <a:cxn ang="0">
                  <a:pos x="456" y="78"/>
                </a:cxn>
                <a:cxn ang="0">
                  <a:pos x="437" y="67"/>
                </a:cxn>
                <a:cxn ang="0">
                  <a:pos x="416" y="57"/>
                </a:cxn>
                <a:cxn ang="0">
                  <a:pos x="394" y="44"/>
                </a:cxn>
                <a:cxn ang="0">
                  <a:pos x="369" y="34"/>
                </a:cxn>
                <a:cxn ang="0">
                  <a:pos x="344" y="25"/>
                </a:cxn>
                <a:cxn ang="0">
                  <a:pos x="321" y="17"/>
                </a:cxn>
                <a:cxn ang="0">
                  <a:pos x="300" y="11"/>
                </a:cxn>
                <a:cxn ang="0">
                  <a:pos x="278" y="6"/>
                </a:cxn>
                <a:cxn ang="0">
                  <a:pos x="257" y="2"/>
                </a:cxn>
                <a:cxn ang="0">
                  <a:pos x="236" y="0"/>
                </a:cxn>
                <a:cxn ang="0">
                  <a:pos x="217" y="0"/>
                </a:cxn>
                <a:cxn ang="0">
                  <a:pos x="198" y="0"/>
                </a:cxn>
                <a:cxn ang="0">
                  <a:pos x="181" y="0"/>
                </a:cxn>
                <a:cxn ang="0">
                  <a:pos x="164" y="4"/>
                </a:cxn>
                <a:cxn ang="0">
                  <a:pos x="146" y="6"/>
                </a:cxn>
                <a:cxn ang="0">
                  <a:pos x="122" y="11"/>
                </a:cxn>
                <a:cxn ang="0">
                  <a:pos x="95" y="19"/>
                </a:cxn>
                <a:cxn ang="0">
                  <a:pos x="72" y="29"/>
                </a:cxn>
                <a:cxn ang="0">
                  <a:pos x="51" y="38"/>
                </a:cxn>
                <a:cxn ang="0">
                  <a:pos x="38" y="48"/>
                </a:cxn>
                <a:cxn ang="0">
                  <a:pos x="15" y="67"/>
                </a:cxn>
                <a:cxn ang="0">
                  <a:pos x="6" y="91"/>
                </a:cxn>
                <a:cxn ang="0">
                  <a:pos x="0" y="116"/>
                </a:cxn>
                <a:cxn ang="0">
                  <a:pos x="0" y="137"/>
                </a:cxn>
                <a:cxn ang="0">
                  <a:pos x="80" y="228"/>
                </a:cxn>
                <a:cxn ang="0">
                  <a:pos x="91" y="224"/>
                </a:cxn>
                <a:cxn ang="0">
                  <a:pos x="110" y="222"/>
                </a:cxn>
                <a:cxn ang="0">
                  <a:pos x="133" y="217"/>
                </a:cxn>
                <a:cxn ang="0">
                  <a:pos x="162" y="213"/>
                </a:cxn>
                <a:cxn ang="0">
                  <a:pos x="177" y="209"/>
                </a:cxn>
                <a:cxn ang="0">
                  <a:pos x="203" y="207"/>
                </a:cxn>
                <a:cxn ang="0">
                  <a:pos x="219" y="205"/>
                </a:cxn>
                <a:cxn ang="0">
                  <a:pos x="236" y="203"/>
                </a:cxn>
                <a:cxn ang="0">
                  <a:pos x="251" y="203"/>
                </a:cxn>
                <a:cxn ang="0">
                  <a:pos x="268" y="203"/>
                </a:cxn>
                <a:cxn ang="0">
                  <a:pos x="295" y="203"/>
                </a:cxn>
                <a:cxn ang="0">
                  <a:pos x="318" y="207"/>
                </a:cxn>
                <a:cxn ang="0">
                  <a:pos x="337" y="215"/>
                </a:cxn>
                <a:cxn ang="0">
                  <a:pos x="356" y="226"/>
                </a:cxn>
                <a:cxn ang="0">
                  <a:pos x="376" y="238"/>
                </a:cxn>
                <a:cxn ang="0">
                  <a:pos x="399" y="251"/>
                </a:cxn>
                <a:cxn ang="0">
                  <a:pos x="422" y="266"/>
                </a:cxn>
                <a:cxn ang="0">
                  <a:pos x="445" y="281"/>
                </a:cxn>
                <a:cxn ang="0">
                  <a:pos x="464" y="295"/>
                </a:cxn>
                <a:cxn ang="0">
                  <a:pos x="483" y="308"/>
                </a:cxn>
                <a:cxn ang="0">
                  <a:pos x="502" y="319"/>
                </a:cxn>
                <a:cxn ang="0">
                  <a:pos x="513" y="329"/>
                </a:cxn>
              </a:cxnLst>
              <a:rect l="0" t="0" r="r" b="b"/>
              <a:pathLst>
                <a:path w="589" h="329">
                  <a:moveTo>
                    <a:pt x="589" y="222"/>
                  </a:moveTo>
                  <a:lnTo>
                    <a:pt x="589" y="220"/>
                  </a:lnTo>
                  <a:lnTo>
                    <a:pt x="587" y="217"/>
                  </a:lnTo>
                  <a:lnTo>
                    <a:pt x="586" y="211"/>
                  </a:lnTo>
                  <a:lnTo>
                    <a:pt x="582" y="205"/>
                  </a:lnTo>
                  <a:lnTo>
                    <a:pt x="580" y="200"/>
                  </a:lnTo>
                  <a:lnTo>
                    <a:pt x="576" y="196"/>
                  </a:lnTo>
                  <a:lnTo>
                    <a:pt x="574" y="190"/>
                  </a:lnTo>
                  <a:lnTo>
                    <a:pt x="570" y="184"/>
                  </a:lnTo>
                  <a:lnTo>
                    <a:pt x="567" y="179"/>
                  </a:lnTo>
                  <a:lnTo>
                    <a:pt x="561" y="173"/>
                  </a:lnTo>
                  <a:lnTo>
                    <a:pt x="557" y="167"/>
                  </a:lnTo>
                  <a:lnTo>
                    <a:pt x="553" y="162"/>
                  </a:lnTo>
                  <a:lnTo>
                    <a:pt x="546" y="154"/>
                  </a:lnTo>
                  <a:lnTo>
                    <a:pt x="540" y="146"/>
                  </a:lnTo>
                  <a:lnTo>
                    <a:pt x="532" y="139"/>
                  </a:lnTo>
                  <a:lnTo>
                    <a:pt x="527" y="133"/>
                  </a:lnTo>
                  <a:lnTo>
                    <a:pt x="517" y="124"/>
                  </a:lnTo>
                  <a:lnTo>
                    <a:pt x="510" y="116"/>
                  </a:lnTo>
                  <a:lnTo>
                    <a:pt x="500" y="108"/>
                  </a:lnTo>
                  <a:lnTo>
                    <a:pt x="491" y="103"/>
                  </a:lnTo>
                  <a:lnTo>
                    <a:pt x="485" y="97"/>
                  </a:lnTo>
                  <a:lnTo>
                    <a:pt x="479" y="93"/>
                  </a:lnTo>
                  <a:lnTo>
                    <a:pt x="473" y="89"/>
                  </a:lnTo>
                  <a:lnTo>
                    <a:pt x="468" y="86"/>
                  </a:lnTo>
                  <a:lnTo>
                    <a:pt x="462" y="82"/>
                  </a:lnTo>
                  <a:lnTo>
                    <a:pt x="456" y="78"/>
                  </a:lnTo>
                  <a:lnTo>
                    <a:pt x="451" y="74"/>
                  </a:lnTo>
                  <a:lnTo>
                    <a:pt x="445" y="70"/>
                  </a:lnTo>
                  <a:lnTo>
                    <a:pt x="437" y="67"/>
                  </a:lnTo>
                  <a:lnTo>
                    <a:pt x="430" y="63"/>
                  </a:lnTo>
                  <a:lnTo>
                    <a:pt x="422" y="59"/>
                  </a:lnTo>
                  <a:lnTo>
                    <a:pt x="416" y="57"/>
                  </a:lnTo>
                  <a:lnTo>
                    <a:pt x="409" y="53"/>
                  </a:lnTo>
                  <a:lnTo>
                    <a:pt x="401" y="48"/>
                  </a:lnTo>
                  <a:lnTo>
                    <a:pt x="394" y="44"/>
                  </a:lnTo>
                  <a:lnTo>
                    <a:pt x="386" y="42"/>
                  </a:lnTo>
                  <a:lnTo>
                    <a:pt x="376" y="38"/>
                  </a:lnTo>
                  <a:lnTo>
                    <a:pt x="369" y="34"/>
                  </a:lnTo>
                  <a:lnTo>
                    <a:pt x="361" y="30"/>
                  </a:lnTo>
                  <a:lnTo>
                    <a:pt x="354" y="29"/>
                  </a:lnTo>
                  <a:lnTo>
                    <a:pt x="344" y="25"/>
                  </a:lnTo>
                  <a:lnTo>
                    <a:pt x="337" y="23"/>
                  </a:lnTo>
                  <a:lnTo>
                    <a:pt x="329" y="19"/>
                  </a:lnTo>
                  <a:lnTo>
                    <a:pt x="321" y="17"/>
                  </a:lnTo>
                  <a:lnTo>
                    <a:pt x="314" y="15"/>
                  </a:lnTo>
                  <a:lnTo>
                    <a:pt x="308" y="13"/>
                  </a:lnTo>
                  <a:lnTo>
                    <a:pt x="300" y="11"/>
                  </a:lnTo>
                  <a:lnTo>
                    <a:pt x="293" y="10"/>
                  </a:lnTo>
                  <a:lnTo>
                    <a:pt x="285" y="8"/>
                  </a:lnTo>
                  <a:lnTo>
                    <a:pt x="278" y="6"/>
                  </a:lnTo>
                  <a:lnTo>
                    <a:pt x="270" y="4"/>
                  </a:lnTo>
                  <a:lnTo>
                    <a:pt x="264" y="4"/>
                  </a:lnTo>
                  <a:lnTo>
                    <a:pt x="257" y="2"/>
                  </a:lnTo>
                  <a:lnTo>
                    <a:pt x="251" y="2"/>
                  </a:lnTo>
                  <a:lnTo>
                    <a:pt x="243" y="0"/>
                  </a:lnTo>
                  <a:lnTo>
                    <a:pt x="236" y="0"/>
                  </a:lnTo>
                  <a:lnTo>
                    <a:pt x="230" y="0"/>
                  </a:lnTo>
                  <a:lnTo>
                    <a:pt x="222" y="0"/>
                  </a:lnTo>
                  <a:lnTo>
                    <a:pt x="217" y="0"/>
                  </a:lnTo>
                  <a:lnTo>
                    <a:pt x="211" y="0"/>
                  </a:lnTo>
                  <a:lnTo>
                    <a:pt x="205" y="0"/>
                  </a:lnTo>
                  <a:lnTo>
                    <a:pt x="198" y="0"/>
                  </a:lnTo>
                  <a:lnTo>
                    <a:pt x="192" y="0"/>
                  </a:lnTo>
                  <a:lnTo>
                    <a:pt x="186" y="0"/>
                  </a:lnTo>
                  <a:lnTo>
                    <a:pt x="181" y="0"/>
                  </a:lnTo>
                  <a:lnTo>
                    <a:pt x="175" y="2"/>
                  </a:lnTo>
                  <a:lnTo>
                    <a:pt x="169" y="2"/>
                  </a:lnTo>
                  <a:lnTo>
                    <a:pt x="164" y="4"/>
                  </a:lnTo>
                  <a:lnTo>
                    <a:pt x="158" y="4"/>
                  </a:lnTo>
                  <a:lnTo>
                    <a:pt x="152" y="4"/>
                  </a:lnTo>
                  <a:lnTo>
                    <a:pt x="146" y="6"/>
                  </a:lnTo>
                  <a:lnTo>
                    <a:pt x="141" y="6"/>
                  </a:lnTo>
                  <a:lnTo>
                    <a:pt x="131" y="10"/>
                  </a:lnTo>
                  <a:lnTo>
                    <a:pt x="122" y="11"/>
                  </a:lnTo>
                  <a:lnTo>
                    <a:pt x="112" y="13"/>
                  </a:lnTo>
                  <a:lnTo>
                    <a:pt x="103" y="17"/>
                  </a:lnTo>
                  <a:lnTo>
                    <a:pt x="95" y="19"/>
                  </a:lnTo>
                  <a:lnTo>
                    <a:pt x="87" y="23"/>
                  </a:lnTo>
                  <a:lnTo>
                    <a:pt x="78" y="25"/>
                  </a:lnTo>
                  <a:lnTo>
                    <a:pt x="72" y="29"/>
                  </a:lnTo>
                  <a:lnTo>
                    <a:pt x="63" y="30"/>
                  </a:lnTo>
                  <a:lnTo>
                    <a:pt x="57" y="34"/>
                  </a:lnTo>
                  <a:lnTo>
                    <a:pt x="51" y="38"/>
                  </a:lnTo>
                  <a:lnTo>
                    <a:pt x="46" y="40"/>
                  </a:lnTo>
                  <a:lnTo>
                    <a:pt x="42" y="44"/>
                  </a:lnTo>
                  <a:lnTo>
                    <a:pt x="38" y="48"/>
                  </a:lnTo>
                  <a:lnTo>
                    <a:pt x="30" y="53"/>
                  </a:lnTo>
                  <a:lnTo>
                    <a:pt x="23" y="61"/>
                  </a:lnTo>
                  <a:lnTo>
                    <a:pt x="15" y="67"/>
                  </a:lnTo>
                  <a:lnTo>
                    <a:pt x="11" y="76"/>
                  </a:lnTo>
                  <a:lnTo>
                    <a:pt x="8" y="84"/>
                  </a:lnTo>
                  <a:lnTo>
                    <a:pt x="6" y="91"/>
                  </a:lnTo>
                  <a:lnTo>
                    <a:pt x="2" y="101"/>
                  </a:lnTo>
                  <a:lnTo>
                    <a:pt x="2" y="110"/>
                  </a:lnTo>
                  <a:lnTo>
                    <a:pt x="0" y="116"/>
                  </a:lnTo>
                  <a:lnTo>
                    <a:pt x="0" y="124"/>
                  </a:lnTo>
                  <a:lnTo>
                    <a:pt x="0" y="131"/>
                  </a:lnTo>
                  <a:lnTo>
                    <a:pt x="0" y="137"/>
                  </a:lnTo>
                  <a:lnTo>
                    <a:pt x="0" y="144"/>
                  </a:lnTo>
                  <a:lnTo>
                    <a:pt x="2" y="148"/>
                  </a:lnTo>
                  <a:lnTo>
                    <a:pt x="80" y="228"/>
                  </a:lnTo>
                  <a:lnTo>
                    <a:pt x="82" y="228"/>
                  </a:lnTo>
                  <a:lnTo>
                    <a:pt x="87" y="226"/>
                  </a:lnTo>
                  <a:lnTo>
                    <a:pt x="91" y="224"/>
                  </a:lnTo>
                  <a:lnTo>
                    <a:pt x="97" y="224"/>
                  </a:lnTo>
                  <a:lnTo>
                    <a:pt x="103" y="222"/>
                  </a:lnTo>
                  <a:lnTo>
                    <a:pt x="110" y="222"/>
                  </a:lnTo>
                  <a:lnTo>
                    <a:pt x="116" y="220"/>
                  </a:lnTo>
                  <a:lnTo>
                    <a:pt x="126" y="219"/>
                  </a:lnTo>
                  <a:lnTo>
                    <a:pt x="133" y="217"/>
                  </a:lnTo>
                  <a:lnTo>
                    <a:pt x="143" y="215"/>
                  </a:lnTo>
                  <a:lnTo>
                    <a:pt x="150" y="213"/>
                  </a:lnTo>
                  <a:lnTo>
                    <a:pt x="162" y="213"/>
                  </a:lnTo>
                  <a:lnTo>
                    <a:pt x="167" y="211"/>
                  </a:lnTo>
                  <a:lnTo>
                    <a:pt x="171" y="211"/>
                  </a:lnTo>
                  <a:lnTo>
                    <a:pt x="177" y="209"/>
                  </a:lnTo>
                  <a:lnTo>
                    <a:pt x="183" y="209"/>
                  </a:lnTo>
                  <a:lnTo>
                    <a:pt x="192" y="207"/>
                  </a:lnTo>
                  <a:lnTo>
                    <a:pt x="203" y="207"/>
                  </a:lnTo>
                  <a:lnTo>
                    <a:pt x="209" y="205"/>
                  </a:lnTo>
                  <a:lnTo>
                    <a:pt x="215" y="205"/>
                  </a:lnTo>
                  <a:lnTo>
                    <a:pt x="219" y="205"/>
                  </a:lnTo>
                  <a:lnTo>
                    <a:pt x="224" y="205"/>
                  </a:lnTo>
                  <a:lnTo>
                    <a:pt x="230" y="203"/>
                  </a:lnTo>
                  <a:lnTo>
                    <a:pt x="236" y="203"/>
                  </a:lnTo>
                  <a:lnTo>
                    <a:pt x="240" y="203"/>
                  </a:lnTo>
                  <a:lnTo>
                    <a:pt x="247" y="203"/>
                  </a:lnTo>
                  <a:lnTo>
                    <a:pt x="251" y="203"/>
                  </a:lnTo>
                  <a:lnTo>
                    <a:pt x="257" y="203"/>
                  </a:lnTo>
                  <a:lnTo>
                    <a:pt x="262" y="203"/>
                  </a:lnTo>
                  <a:lnTo>
                    <a:pt x="268" y="203"/>
                  </a:lnTo>
                  <a:lnTo>
                    <a:pt x="276" y="203"/>
                  </a:lnTo>
                  <a:lnTo>
                    <a:pt x="285" y="203"/>
                  </a:lnTo>
                  <a:lnTo>
                    <a:pt x="295" y="203"/>
                  </a:lnTo>
                  <a:lnTo>
                    <a:pt x="304" y="205"/>
                  </a:lnTo>
                  <a:lnTo>
                    <a:pt x="310" y="205"/>
                  </a:lnTo>
                  <a:lnTo>
                    <a:pt x="318" y="207"/>
                  </a:lnTo>
                  <a:lnTo>
                    <a:pt x="325" y="209"/>
                  </a:lnTo>
                  <a:lnTo>
                    <a:pt x="331" y="213"/>
                  </a:lnTo>
                  <a:lnTo>
                    <a:pt x="337" y="215"/>
                  </a:lnTo>
                  <a:lnTo>
                    <a:pt x="342" y="217"/>
                  </a:lnTo>
                  <a:lnTo>
                    <a:pt x="350" y="222"/>
                  </a:lnTo>
                  <a:lnTo>
                    <a:pt x="356" y="226"/>
                  </a:lnTo>
                  <a:lnTo>
                    <a:pt x="363" y="228"/>
                  </a:lnTo>
                  <a:lnTo>
                    <a:pt x="371" y="234"/>
                  </a:lnTo>
                  <a:lnTo>
                    <a:pt x="376" y="238"/>
                  </a:lnTo>
                  <a:lnTo>
                    <a:pt x="384" y="241"/>
                  </a:lnTo>
                  <a:lnTo>
                    <a:pt x="392" y="245"/>
                  </a:lnTo>
                  <a:lnTo>
                    <a:pt x="399" y="251"/>
                  </a:lnTo>
                  <a:lnTo>
                    <a:pt x="407" y="255"/>
                  </a:lnTo>
                  <a:lnTo>
                    <a:pt x="414" y="260"/>
                  </a:lnTo>
                  <a:lnTo>
                    <a:pt x="422" y="266"/>
                  </a:lnTo>
                  <a:lnTo>
                    <a:pt x="430" y="270"/>
                  </a:lnTo>
                  <a:lnTo>
                    <a:pt x="437" y="276"/>
                  </a:lnTo>
                  <a:lnTo>
                    <a:pt x="445" y="281"/>
                  </a:lnTo>
                  <a:lnTo>
                    <a:pt x="451" y="285"/>
                  </a:lnTo>
                  <a:lnTo>
                    <a:pt x="458" y="289"/>
                  </a:lnTo>
                  <a:lnTo>
                    <a:pt x="464" y="295"/>
                  </a:lnTo>
                  <a:lnTo>
                    <a:pt x="471" y="298"/>
                  </a:lnTo>
                  <a:lnTo>
                    <a:pt x="477" y="302"/>
                  </a:lnTo>
                  <a:lnTo>
                    <a:pt x="483" y="308"/>
                  </a:lnTo>
                  <a:lnTo>
                    <a:pt x="489" y="312"/>
                  </a:lnTo>
                  <a:lnTo>
                    <a:pt x="494" y="315"/>
                  </a:lnTo>
                  <a:lnTo>
                    <a:pt x="502" y="319"/>
                  </a:lnTo>
                  <a:lnTo>
                    <a:pt x="508" y="325"/>
                  </a:lnTo>
                  <a:lnTo>
                    <a:pt x="511" y="327"/>
                  </a:lnTo>
                  <a:lnTo>
                    <a:pt x="513" y="329"/>
                  </a:lnTo>
                  <a:lnTo>
                    <a:pt x="589" y="222"/>
                  </a:lnTo>
                  <a:lnTo>
                    <a:pt x="589" y="222"/>
                  </a:lnTo>
                  <a:close/>
                </a:path>
              </a:pathLst>
            </a:custGeom>
            <a:solidFill>
              <a:srgbClr val="9103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0" name="Freeform 22"/>
            <p:cNvSpPr>
              <a:spLocks/>
            </p:cNvSpPr>
            <p:nvPr/>
          </p:nvSpPr>
          <p:spPr bwMode="auto">
            <a:xfrm>
              <a:off x="7716838" y="1611313"/>
              <a:ext cx="160337" cy="198438"/>
            </a:xfrm>
            <a:custGeom>
              <a:avLst/>
              <a:gdLst/>
              <a:ahLst/>
              <a:cxnLst>
                <a:cxn ang="0">
                  <a:pos x="2" y="171"/>
                </a:cxn>
                <a:cxn ang="0">
                  <a:pos x="0" y="161"/>
                </a:cxn>
                <a:cxn ang="0">
                  <a:pos x="0" y="146"/>
                </a:cxn>
                <a:cxn ang="0">
                  <a:pos x="4" y="135"/>
                </a:cxn>
                <a:cxn ang="0">
                  <a:pos x="8" y="121"/>
                </a:cxn>
                <a:cxn ang="0">
                  <a:pos x="18" y="106"/>
                </a:cxn>
                <a:cxn ang="0">
                  <a:pos x="31" y="89"/>
                </a:cxn>
                <a:cxn ang="0">
                  <a:pos x="44" y="70"/>
                </a:cxn>
                <a:cxn ang="0">
                  <a:pos x="61" y="53"/>
                </a:cxn>
                <a:cxn ang="0">
                  <a:pos x="80" y="36"/>
                </a:cxn>
                <a:cxn ang="0">
                  <a:pos x="99" y="21"/>
                </a:cxn>
                <a:cxn ang="0">
                  <a:pos x="118" y="9"/>
                </a:cxn>
                <a:cxn ang="0">
                  <a:pos x="133" y="2"/>
                </a:cxn>
                <a:cxn ang="0">
                  <a:pos x="149" y="0"/>
                </a:cxn>
                <a:cxn ang="0">
                  <a:pos x="162" y="2"/>
                </a:cxn>
                <a:cxn ang="0">
                  <a:pos x="172" y="7"/>
                </a:cxn>
                <a:cxn ang="0">
                  <a:pos x="183" y="15"/>
                </a:cxn>
                <a:cxn ang="0">
                  <a:pos x="191" y="26"/>
                </a:cxn>
                <a:cxn ang="0">
                  <a:pos x="198" y="38"/>
                </a:cxn>
                <a:cxn ang="0">
                  <a:pos x="204" y="49"/>
                </a:cxn>
                <a:cxn ang="0">
                  <a:pos x="204" y="66"/>
                </a:cxn>
                <a:cxn ang="0">
                  <a:pos x="200" y="83"/>
                </a:cxn>
                <a:cxn ang="0">
                  <a:pos x="191" y="100"/>
                </a:cxn>
                <a:cxn ang="0">
                  <a:pos x="179" y="117"/>
                </a:cxn>
                <a:cxn ang="0">
                  <a:pos x="172" y="129"/>
                </a:cxn>
                <a:cxn ang="0">
                  <a:pos x="162" y="142"/>
                </a:cxn>
                <a:cxn ang="0">
                  <a:pos x="153" y="156"/>
                </a:cxn>
                <a:cxn ang="0">
                  <a:pos x="141" y="167"/>
                </a:cxn>
                <a:cxn ang="0">
                  <a:pos x="132" y="180"/>
                </a:cxn>
                <a:cxn ang="0">
                  <a:pos x="120" y="194"/>
                </a:cxn>
                <a:cxn ang="0">
                  <a:pos x="109" y="205"/>
                </a:cxn>
                <a:cxn ang="0">
                  <a:pos x="97" y="214"/>
                </a:cxn>
                <a:cxn ang="0">
                  <a:pos x="86" y="226"/>
                </a:cxn>
                <a:cxn ang="0">
                  <a:pos x="76" y="233"/>
                </a:cxn>
                <a:cxn ang="0">
                  <a:pos x="65" y="241"/>
                </a:cxn>
                <a:cxn ang="0">
                  <a:pos x="52" y="247"/>
                </a:cxn>
                <a:cxn ang="0">
                  <a:pos x="38" y="249"/>
                </a:cxn>
                <a:cxn ang="0">
                  <a:pos x="29" y="245"/>
                </a:cxn>
                <a:cxn ang="0">
                  <a:pos x="21" y="237"/>
                </a:cxn>
                <a:cxn ang="0">
                  <a:pos x="16" y="228"/>
                </a:cxn>
                <a:cxn ang="0">
                  <a:pos x="14" y="216"/>
                </a:cxn>
                <a:cxn ang="0">
                  <a:pos x="10" y="203"/>
                </a:cxn>
                <a:cxn ang="0">
                  <a:pos x="8" y="190"/>
                </a:cxn>
                <a:cxn ang="0">
                  <a:pos x="4" y="176"/>
                </a:cxn>
                <a:cxn ang="0">
                  <a:pos x="2" y="173"/>
                </a:cxn>
              </a:cxnLst>
              <a:rect l="0" t="0" r="r" b="b"/>
              <a:pathLst>
                <a:path w="204" h="251">
                  <a:moveTo>
                    <a:pt x="2" y="173"/>
                  </a:moveTo>
                  <a:lnTo>
                    <a:pt x="2" y="171"/>
                  </a:lnTo>
                  <a:lnTo>
                    <a:pt x="0" y="167"/>
                  </a:lnTo>
                  <a:lnTo>
                    <a:pt x="0" y="161"/>
                  </a:lnTo>
                  <a:lnTo>
                    <a:pt x="0" y="154"/>
                  </a:lnTo>
                  <a:lnTo>
                    <a:pt x="0" y="146"/>
                  </a:lnTo>
                  <a:lnTo>
                    <a:pt x="2" y="142"/>
                  </a:lnTo>
                  <a:lnTo>
                    <a:pt x="4" y="135"/>
                  </a:lnTo>
                  <a:lnTo>
                    <a:pt x="6" y="129"/>
                  </a:lnTo>
                  <a:lnTo>
                    <a:pt x="8" y="121"/>
                  </a:lnTo>
                  <a:lnTo>
                    <a:pt x="12" y="116"/>
                  </a:lnTo>
                  <a:lnTo>
                    <a:pt x="18" y="106"/>
                  </a:lnTo>
                  <a:lnTo>
                    <a:pt x="25" y="98"/>
                  </a:lnTo>
                  <a:lnTo>
                    <a:pt x="31" y="89"/>
                  </a:lnTo>
                  <a:lnTo>
                    <a:pt x="37" y="79"/>
                  </a:lnTo>
                  <a:lnTo>
                    <a:pt x="44" y="70"/>
                  </a:lnTo>
                  <a:lnTo>
                    <a:pt x="54" y="62"/>
                  </a:lnTo>
                  <a:lnTo>
                    <a:pt x="61" y="53"/>
                  </a:lnTo>
                  <a:lnTo>
                    <a:pt x="71" y="43"/>
                  </a:lnTo>
                  <a:lnTo>
                    <a:pt x="80" y="36"/>
                  </a:lnTo>
                  <a:lnTo>
                    <a:pt x="90" y="28"/>
                  </a:lnTo>
                  <a:lnTo>
                    <a:pt x="99" y="21"/>
                  </a:lnTo>
                  <a:lnTo>
                    <a:pt x="109" y="15"/>
                  </a:lnTo>
                  <a:lnTo>
                    <a:pt x="118" y="9"/>
                  </a:lnTo>
                  <a:lnTo>
                    <a:pt x="126" y="5"/>
                  </a:lnTo>
                  <a:lnTo>
                    <a:pt x="133" y="2"/>
                  </a:lnTo>
                  <a:lnTo>
                    <a:pt x="143" y="0"/>
                  </a:lnTo>
                  <a:lnTo>
                    <a:pt x="149" y="0"/>
                  </a:lnTo>
                  <a:lnTo>
                    <a:pt x="156" y="2"/>
                  </a:lnTo>
                  <a:lnTo>
                    <a:pt x="162" y="2"/>
                  </a:lnTo>
                  <a:lnTo>
                    <a:pt x="168" y="5"/>
                  </a:lnTo>
                  <a:lnTo>
                    <a:pt x="172" y="7"/>
                  </a:lnTo>
                  <a:lnTo>
                    <a:pt x="177" y="11"/>
                  </a:lnTo>
                  <a:lnTo>
                    <a:pt x="183" y="15"/>
                  </a:lnTo>
                  <a:lnTo>
                    <a:pt x="187" y="21"/>
                  </a:lnTo>
                  <a:lnTo>
                    <a:pt x="191" y="26"/>
                  </a:lnTo>
                  <a:lnTo>
                    <a:pt x="196" y="32"/>
                  </a:lnTo>
                  <a:lnTo>
                    <a:pt x="198" y="38"/>
                  </a:lnTo>
                  <a:lnTo>
                    <a:pt x="200" y="43"/>
                  </a:lnTo>
                  <a:lnTo>
                    <a:pt x="204" y="49"/>
                  </a:lnTo>
                  <a:lnTo>
                    <a:pt x="204" y="59"/>
                  </a:lnTo>
                  <a:lnTo>
                    <a:pt x="204" y="66"/>
                  </a:lnTo>
                  <a:lnTo>
                    <a:pt x="204" y="74"/>
                  </a:lnTo>
                  <a:lnTo>
                    <a:pt x="200" y="83"/>
                  </a:lnTo>
                  <a:lnTo>
                    <a:pt x="196" y="93"/>
                  </a:lnTo>
                  <a:lnTo>
                    <a:pt x="191" y="100"/>
                  </a:lnTo>
                  <a:lnTo>
                    <a:pt x="185" y="112"/>
                  </a:lnTo>
                  <a:lnTo>
                    <a:pt x="179" y="117"/>
                  </a:lnTo>
                  <a:lnTo>
                    <a:pt x="175" y="123"/>
                  </a:lnTo>
                  <a:lnTo>
                    <a:pt x="172" y="129"/>
                  </a:lnTo>
                  <a:lnTo>
                    <a:pt x="168" y="136"/>
                  </a:lnTo>
                  <a:lnTo>
                    <a:pt x="162" y="142"/>
                  </a:lnTo>
                  <a:lnTo>
                    <a:pt x="158" y="148"/>
                  </a:lnTo>
                  <a:lnTo>
                    <a:pt x="153" y="156"/>
                  </a:lnTo>
                  <a:lnTo>
                    <a:pt x="147" y="161"/>
                  </a:lnTo>
                  <a:lnTo>
                    <a:pt x="141" y="167"/>
                  </a:lnTo>
                  <a:lnTo>
                    <a:pt x="137" y="175"/>
                  </a:lnTo>
                  <a:lnTo>
                    <a:pt x="132" y="180"/>
                  </a:lnTo>
                  <a:lnTo>
                    <a:pt x="126" y="188"/>
                  </a:lnTo>
                  <a:lnTo>
                    <a:pt x="120" y="194"/>
                  </a:lnTo>
                  <a:lnTo>
                    <a:pt x="114" y="199"/>
                  </a:lnTo>
                  <a:lnTo>
                    <a:pt x="109" y="205"/>
                  </a:lnTo>
                  <a:lnTo>
                    <a:pt x="103" y="211"/>
                  </a:lnTo>
                  <a:lnTo>
                    <a:pt x="97" y="214"/>
                  </a:lnTo>
                  <a:lnTo>
                    <a:pt x="92" y="220"/>
                  </a:lnTo>
                  <a:lnTo>
                    <a:pt x="86" y="226"/>
                  </a:lnTo>
                  <a:lnTo>
                    <a:pt x="82" y="232"/>
                  </a:lnTo>
                  <a:lnTo>
                    <a:pt x="76" y="233"/>
                  </a:lnTo>
                  <a:lnTo>
                    <a:pt x="71" y="237"/>
                  </a:lnTo>
                  <a:lnTo>
                    <a:pt x="65" y="241"/>
                  </a:lnTo>
                  <a:lnTo>
                    <a:pt x="61" y="245"/>
                  </a:lnTo>
                  <a:lnTo>
                    <a:pt x="52" y="247"/>
                  </a:lnTo>
                  <a:lnTo>
                    <a:pt x="46" y="251"/>
                  </a:lnTo>
                  <a:lnTo>
                    <a:pt x="38" y="249"/>
                  </a:lnTo>
                  <a:lnTo>
                    <a:pt x="35" y="247"/>
                  </a:lnTo>
                  <a:lnTo>
                    <a:pt x="29" y="245"/>
                  </a:lnTo>
                  <a:lnTo>
                    <a:pt x="25" y="243"/>
                  </a:lnTo>
                  <a:lnTo>
                    <a:pt x="21" y="237"/>
                  </a:lnTo>
                  <a:lnTo>
                    <a:pt x="19" y="233"/>
                  </a:lnTo>
                  <a:lnTo>
                    <a:pt x="16" y="228"/>
                  </a:lnTo>
                  <a:lnTo>
                    <a:pt x="16" y="222"/>
                  </a:lnTo>
                  <a:lnTo>
                    <a:pt x="14" y="216"/>
                  </a:lnTo>
                  <a:lnTo>
                    <a:pt x="12" y="209"/>
                  </a:lnTo>
                  <a:lnTo>
                    <a:pt x="10" y="203"/>
                  </a:lnTo>
                  <a:lnTo>
                    <a:pt x="10" y="197"/>
                  </a:lnTo>
                  <a:lnTo>
                    <a:pt x="8" y="190"/>
                  </a:lnTo>
                  <a:lnTo>
                    <a:pt x="6" y="184"/>
                  </a:lnTo>
                  <a:lnTo>
                    <a:pt x="4" y="176"/>
                  </a:lnTo>
                  <a:lnTo>
                    <a:pt x="2" y="173"/>
                  </a:lnTo>
                  <a:lnTo>
                    <a:pt x="2" y="173"/>
                  </a:lnTo>
                  <a:close/>
                </a:path>
              </a:pathLst>
            </a:custGeom>
            <a:solidFill>
              <a:srgbClr val="CC0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1" name="Freeform 23"/>
            <p:cNvSpPr>
              <a:spLocks/>
            </p:cNvSpPr>
            <p:nvPr/>
          </p:nvSpPr>
          <p:spPr bwMode="auto">
            <a:xfrm>
              <a:off x="7708900" y="1611313"/>
              <a:ext cx="166687" cy="201613"/>
            </a:xfrm>
            <a:custGeom>
              <a:avLst/>
              <a:gdLst/>
              <a:ahLst/>
              <a:cxnLst>
                <a:cxn ang="0">
                  <a:pos x="15" y="123"/>
                </a:cxn>
                <a:cxn ang="0">
                  <a:pos x="36" y="100"/>
                </a:cxn>
                <a:cxn ang="0">
                  <a:pos x="55" y="83"/>
                </a:cxn>
                <a:cxn ang="0">
                  <a:pos x="78" y="68"/>
                </a:cxn>
                <a:cxn ang="0">
                  <a:pos x="106" y="41"/>
                </a:cxn>
                <a:cxn ang="0">
                  <a:pos x="131" y="19"/>
                </a:cxn>
                <a:cxn ang="0">
                  <a:pos x="148" y="3"/>
                </a:cxn>
                <a:cxn ang="0">
                  <a:pos x="163" y="0"/>
                </a:cxn>
                <a:cxn ang="0">
                  <a:pos x="181" y="7"/>
                </a:cxn>
                <a:cxn ang="0">
                  <a:pos x="200" y="30"/>
                </a:cxn>
                <a:cxn ang="0">
                  <a:pos x="209" y="45"/>
                </a:cxn>
                <a:cxn ang="0">
                  <a:pos x="209" y="62"/>
                </a:cxn>
                <a:cxn ang="0">
                  <a:pos x="203" y="85"/>
                </a:cxn>
                <a:cxn ang="0">
                  <a:pos x="192" y="114"/>
                </a:cxn>
                <a:cxn ang="0">
                  <a:pos x="177" y="142"/>
                </a:cxn>
                <a:cxn ang="0">
                  <a:pos x="162" y="169"/>
                </a:cxn>
                <a:cxn ang="0">
                  <a:pos x="146" y="194"/>
                </a:cxn>
                <a:cxn ang="0">
                  <a:pos x="123" y="216"/>
                </a:cxn>
                <a:cxn ang="0">
                  <a:pos x="99" y="237"/>
                </a:cxn>
                <a:cxn ang="0">
                  <a:pos x="74" y="251"/>
                </a:cxn>
                <a:cxn ang="0">
                  <a:pos x="51" y="254"/>
                </a:cxn>
                <a:cxn ang="0">
                  <a:pos x="34" y="247"/>
                </a:cxn>
                <a:cxn ang="0">
                  <a:pos x="42" y="239"/>
                </a:cxn>
                <a:cxn ang="0">
                  <a:pos x="63" y="230"/>
                </a:cxn>
                <a:cxn ang="0">
                  <a:pos x="80" y="216"/>
                </a:cxn>
                <a:cxn ang="0">
                  <a:pos x="99" y="195"/>
                </a:cxn>
                <a:cxn ang="0">
                  <a:pos x="125" y="167"/>
                </a:cxn>
                <a:cxn ang="0">
                  <a:pos x="144" y="142"/>
                </a:cxn>
                <a:cxn ang="0">
                  <a:pos x="156" y="127"/>
                </a:cxn>
                <a:cxn ang="0">
                  <a:pos x="173" y="97"/>
                </a:cxn>
                <a:cxn ang="0">
                  <a:pos x="181" y="74"/>
                </a:cxn>
                <a:cxn ang="0">
                  <a:pos x="181" y="53"/>
                </a:cxn>
                <a:cxn ang="0">
                  <a:pos x="181" y="34"/>
                </a:cxn>
                <a:cxn ang="0">
                  <a:pos x="169" y="30"/>
                </a:cxn>
                <a:cxn ang="0">
                  <a:pos x="156" y="36"/>
                </a:cxn>
                <a:cxn ang="0">
                  <a:pos x="135" y="49"/>
                </a:cxn>
                <a:cxn ang="0">
                  <a:pos x="112" y="70"/>
                </a:cxn>
                <a:cxn ang="0">
                  <a:pos x="87" y="93"/>
                </a:cxn>
                <a:cxn ang="0">
                  <a:pos x="66" y="116"/>
                </a:cxn>
                <a:cxn ang="0">
                  <a:pos x="47" y="133"/>
                </a:cxn>
                <a:cxn ang="0">
                  <a:pos x="32" y="157"/>
                </a:cxn>
                <a:cxn ang="0">
                  <a:pos x="28" y="182"/>
                </a:cxn>
                <a:cxn ang="0">
                  <a:pos x="19" y="197"/>
                </a:cxn>
                <a:cxn ang="0">
                  <a:pos x="2" y="186"/>
                </a:cxn>
                <a:cxn ang="0">
                  <a:pos x="0" y="165"/>
                </a:cxn>
                <a:cxn ang="0">
                  <a:pos x="2" y="148"/>
                </a:cxn>
                <a:cxn ang="0">
                  <a:pos x="8" y="133"/>
                </a:cxn>
              </a:cxnLst>
              <a:rect l="0" t="0" r="r" b="b"/>
              <a:pathLst>
                <a:path w="211" h="254">
                  <a:moveTo>
                    <a:pt x="8" y="133"/>
                  </a:moveTo>
                  <a:lnTo>
                    <a:pt x="9" y="127"/>
                  </a:lnTo>
                  <a:lnTo>
                    <a:pt x="15" y="123"/>
                  </a:lnTo>
                  <a:lnTo>
                    <a:pt x="21" y="116"/>
                  </a:lnTo>
                  <a:lnTo>
                    <a:pt x="28" y="110"/>
                  </a:lnTo>
                  <a:lnTo>
                    <a:pt x="36" y="100"/>
                  </a:lnTo>
                  <a:lnTo>
                    <a:pt x="46" y="93"/>
                  </a:lnTo>
                  <a:lnTo>
                    <a:pt x="51" y="87"/>
                  </a:lnTo>
                  <a:lnTo>
                    <a:pt x="55" y="83"/>
                  </a:lnTo>
                  <a:lnTo>
                    <a:pt x="61" y="79"/>
                  </a:lnTo>
                  <a:lnTo>
                    <a:pt x="66" y="76"/>
                  </a:lnTo>
                  <a:lnTo>
                    <a:pt x="78" y="68"/>
                  </a:lnTo>
                  <a:lnTo>
                    <a:pt x="87" y="59"/>
                  </a:lnTo>
                  <a:lnTo>
                    <a:pt x="97" y="49"/>
                  </a:lnTo>
                  <a:lnTo>
                    <a:pt x="106" y="41"/>
                  </a:lnTo>
                  <a:lnTo>
                    <a:pt x="116" y="34"/>
                  </a:lnTo>
                  <a:lnTo>
                    <a:pt x="125" y="26"/>
                  </a:lnTo>
                  <a:lnTo>
                    <a:pt x="131" y="19"/>
                  </a:lnTo>
                  <a:lnTo>
                    <a:pt x="139" y="13"/>
                  </a:lnTo>
                  <a:lnTo>
                    <a:pt x="142" y="5"/>
                  </a:lnTo>
                  <a:lnTo>
                    <a:pt x="148" y="3"/>
                  </a:lnTo>
                  <a:lnTo>
                    <a:pt x="152" y="0"/>
                  </a:lnTo>
                  <a:lnTo>
                    <a:pt x="158" y="0"/>
                  </a:lnTo>
                  <a:lnTo>
                    <a:pt x="163" y="0"/>
                  </a:lnTo>
                  <a:lnTo>
                    <a:pt x="169" y="2"/>
                  </a:lnTo>
                  <a:lnTo>
                    <a:pt x="175" y="3"/>
                  </a:lnTo>
                  <a:lnTo>
                    <a:pt x="181" y="7"/>
                  </a:lnTo>
                  <a:lnTo>
                    <a:pt x="188" y="15"/>
                  </a:lnTo>
                  <a:lnTo>
                    <a:pt x="198" y="26"/>
                  </a:lnTo>
                  <a:lnTo>
                    <a:pt x="200" y="30"/>
                  </a:lnTo>
                  <a:lnTo>
                    <a:pt x="203" y="36"/>
                  </a:lnTo>
                  <a:lnTo>
                    <a:pt x="207" y="40"/>
                  </a:lnTo>
                  <a:lnTo>
                    <a:pt x="209" y="45"/>
                  </a:lnTo>
                  <a:lnTo>
                    <a:pt x="211" y="49"/>
                  </a:lnTo>
                  <a:lnTo>
                    <a:pt x="211" y="55"/>
                  </a:lnTo>
                  <a:lnTo>
                    <a:pt x="209" y="62"/>
                  </a:lnTo>
                  <a:lnTo>
                    <a:pt x="209" y="70"/>
                  </a:lnTo>
                  <a:lnTo>
                    <a:pt x="205" y="78"/>
                  </a:lnTo>
                  <a:lnTo>
                    <a:pt x="203" y="85"/>
                  </a:lnTo>
                  <a:lnTo>
                    <a:pt x="200" y="95"/>
                  </a:lnTo>
                  <a:lnTo>
                    <a:pt x="196" y="106"/>
                  </a:lnTo>
                  <a:lnTo>
                    <a:pt x="192" y="114"/>
                  </a:lnTo>
                  <a:lnTo>
                    <a:pt x="186" y="123"/>
                  </a:lnTo>
                  <a:lnTo>
                    <a:pt x="182" y="133"/>
                  </a:lnTo>
                  <a:lnTo>
                    <a:pt x="177" y="142"/>
                  </a:lnTo>
                  <a:lnTo>
                    <a:pt x="171" y="152"/>
                  </a:lnTo>
                  <a:lnTo>
                    <a:pt x="167" y="161"/>
                  </a:lnTo>
                  <a:lnTo>
                    <a:pt x="162" y="169"/>
                  </a:lnTo>
                  <a:lnTo>
                    <a:pt x="158" y="178"/>
                  </a:lnTo>
                  <a:lnTo>
                    <a:pt x="152" y="186"/>
                  </a:lnTo>
                  <a:lnTo>
                    <a:pt x="146" y="194"/>
                  </a:lnTo>
                  <a:lnTo>
                    <a:pt x="139" y="201"/>
                  </a:lnTo>
                  <a:lnTo>
                    <a:pt x="133" y="209"/>
                  </a:lnTo>
                  <a:lnTo>
                    <a:pt x="123" y="216"/>
                  </a:lnTo>
                  <a:lnTo>
                    <a:pt x="116" y="224"/>
                  </a:lnTo>
                  <a:lnTo>
                    <a:pt x="106" y="232"/>
                  </a:lnTo>
                  <a:lnTo>
                    <a:pt x="99" y="237"/>
                  </a:lnTo>
                  <a:lnTo>
                    <a:pt x="91" y="243"/>
                  </a:lnTo>
                  <a:lnTo>
                    <a:pt x="82" y="247"/>
                  </a:lnTo>
                  <a:lnTo>
                    <a:pt x="74" y="251"/>
                  </a:lnTo>
                  <a:lnTo>
                    <a:pt x="65" y="252"/>
                  </a:lnTo>
                  <a:lnTo>
                    <a:pt x="57" y="254"/>
                  </a:lnTo>
                  <a:lnTo>
                    <a:pt x="51" y="254"/>
                  </a:lnTo>
                  <a:lnTo>
                    <a:pt x="46" y="254"/>
                  </a:lnTo>
                  <a:lnTo>
                    <a:pt x="42" y="252"/>
                  </a:lnTo>
                  <a:lnTo>
                    <a:pt x="34" y="247"/>
                  </a:lnTo>
                  <a:lnTo>
                    <a:pt x="34" y="243"/>
                  </a:lnTo>
                  <a:lnTo>
                    <a:pt x="36" y="241"/>
                  </a:lnTo>
                  <a:lnTo>
                    <a:pt x="42" y="239"/>
                  </a:lnTo>
                  <a:lnTo>
                    <a:pt x="47" y="235"/>
                  </a:lnTo>
                  <a:lnTo>
                    <a:pt x="57" y="233"/>
                  </a:lnTo>
                  <a:lnTo>
                    <a:pt x="63" y="230"/>
                  </a:lnTo>
                  <a:lnTo>
                    <a:pt x="68" y="226"/>
                  </a:lnTo>
                  <a:lnTo>
                    <a:pt x="74" y="222"/>
                  </a:lnTo>
                  <a:lnTo>
                    <a:pt x="80" y="216"/>
                  </a:lnTo>
                  <a:lnTo>
                    <a:pt x="85" y="211"/>
                  </a:lnTo>
                  <a:lnTo>
                    <a:pt x="93" y="203"/>
                  </a:lnTo>
                  <a:lnTo>
                    <a:pt x="99" y="195"/>
                  </a:lnTo>
                  <a:lnTo>
                    <a:pt x="108" y="188"/>
                  </a:lnTo>
                  <a:lnTo>
                    <a:pt x="116" y="176"/>
                  </a:lnTo>
                  <a:lnTo>
                    <a:pt x="125" y="167"/>
                  </a:lnTo>
                  <a:lnTo>
                    <a:pt x="133" y="157"/>
                  </a:lnTo>
                  <a:lnTo>
                    <a:pt x="141" y="148"/>
                  </a:lnTo>
                  <a:lnTo>
                    <a:pt x="144" y="142"/>
                  </a:lnTo>
                  <a:lnTo>
                    <a:pt x="148" y="136"/>
                  </a:lnTo>
                  <a:lnTo>
                    <a:pt x="152" y="131"/>
                  </a:lnTo>
                  <a:lnTo>
                    <a:pt x="156" y="127"/>
                  </a:lnTo>
                  <a:lnTo>
                    <a:pt x="162" y="116"/>
                  </a:lnTo>
                  <a:lnTo>
                    <a:pt x="169" y="108"/>
                  </a:lnTo>
                  <a:lnTo>
                    <a:pt x="173" y="97"/>
                  </a:lnTo>
                  <a:lnTo>
                    <a:pt x="177" y="89"/>
                  </a:lnTo>
                  <a:lnTo>
                    <a:pt x="179" y="79"/>
                  </a:lnTo>
                  <a:lnTo>
                    <a:pt x="181" y="74"/>
                  </a:lnTo>
                  <a:lnTo>
                    <a:pt x="181" y="66"/>
                  </a:lnTo>
                  <a:lnTo>
                    <a:pt x="181" y="59"/>
                  </a:lnTo>
                  <a:lnTo>
                    <a:pt x="181" y="53"/>
                  </a:lnTo>
                  <a:lnTo>
                    <a:pt x="182" y="49"/>
                  </a:lnTo>
                  <a:lnTo>
                    <a:pt x="181" y="40"/>
                  </a:lnTo>
                  <a:lnTo>
                    <a:pt x="181" y="34"/>
                  </a:lnTo>
                  <a:lnTo>
                    <a:pt x="179" y="30"/>
                  </a:lnTo>
                  <a:lnTo>
                    <a:pt x="173" y="30"/>
                  </a:lnTo>
                  <a:lnTo>
                    <a:pt x="169" y="30"/>
                  </a:lnTo>
                  <a:lnTo>
                    <a:pt x="165" y="32"/>
                  </a:lnTo>
                  <a:lnTo>
                    <a:pt x="160" y="34"/>
                  </a:lnTo>
                  <a:lnTo>
                    <a:pt x="156" y="36"/>
                  </a:lnTo>
                  <a:lnTo>
                    <a:pt x="148" y="40"/>
                  </a:lnTo>
                  <a:lnTo>
                    <a:pt x="142" y="43"/>
                  </a:lnTo>
                  <a:lnTo>
                    <a:pt x="135" y="49"/>
                  </a:lnTo>
                  <a:lnTo>
                    <a:pt x="127" y="55"/>
                  </a:lnTo>
                  <a:lnTo>
                    <a:pt x="120" y="62"/>
                  </a:lnTo>
                  <a:lnTo>
                    <a:pt x="112" y="70"/>
                  </a:lnTo>
                  <a:lnTo>
                    <a:pt x="104" y="76"/>
                  </a:lnTo>
                  <a:lnTo>
                    <a:pt x="97" y="85"/>
                  </a:lnTo>
                  <a:lnTo>
                    <a:pt x="87" y="93"/>
                  </a:lnTo>
                  <a:lnTo>
                    <a:pt x="82" y="100"/>
                  </a:lnTo>
                  <a:lnTo>
                    <a:pt x="74" y="108"/>
                  </a:lnTo>
                  <a:lnTo>
                    <a:pt x="66" y="116"/>
                  </a:lnTo>
                  <a:lnTo>
                    <a:pt x="59" y="121"/>
                  </a:lnTo>
                  <a:lnTo>
                    <a:pt x="53" y="129"/>
                  </a:lnTo>
                  <a:lnTo>
                    <a:pt x="47" y="133"/>
                  </a:lnTo>
                  <a:lnTo>
                    <a:pt x="44" y="138"/>
                  </a:lnTo>
                  <a:lnTo>
                    <a:pt x="36" y="148"/>
                  </a:lnTo>
                  <a:lnTo>
                    <a:pt x="32" y="157"/>
                  </a:lnTo>
                  <a:lnTo>
                    <a:pt x="30" y="165"/>
                  </a:lnTo>
                  <a:lnTo>
                    <a:pt x="30" y="175"/>
                  </a:lnTo>
                  <a:lnTo>
                    <a:pt x="28" y="182"/>
                  </a:lnTo>
                  <a:lnTo>
                    <a:pt x="28" y="190"/>
                  </a:lnTo>
                  <a:lnTo>
                    <a:pt x="25" y="194"/>
                  </a:lnTo>
                  <a:lnTo>
                    <a:pt x="19" y="197"/>
                  </a:lnTo>
                  <a:lnTo>
                    <a:pt x="11" y="197"/>
                  </a:lnTo>
                  <a:lnTo>
                    <a:pt x="6" y="194"/>
                  </a:lnTo>
                  <a:lnTo>
                    <a:pt x="2" y="186"/>
                  </a:lnTo>
                  <a:lnTo>
                    <a:pt x="0" y="176"/>
                  </a:lnTo>
                  <a:lnTo>
                    <a:pt x="0" y="171"/>
                  </a:lnTo>
                  <a:lnTo>
                    <a:pt x="0" y="165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2" y="148"/>
                  </a:lnTo>
                  <a:lnTo>
                    <a:pt x="4" y="142"/>
                  </a:lnTo>
                  <a:lnTo>
                    <a:pt x="6" y="136"/>
                  </a:lnTo>
                  <a:lnTo>
                    <a:pt x="8" y="133"/>
                  </a:lnTo>
                  <a:lnTo>
                    <a:pt x="8" y="133"/>
                  </a:lnTo>
                  <a:close/>
                </a:path>
              </a:pathLst>
            </a:custGeom>
            <a:solidFill>
              <a:srgbClr val="470A3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2" name="Freeform 24"/>
            <p:cNvSpPr>
              <a:spLocks/>
            </p:cNvSpPr>
            <p:nvPr/>
          </p:nvSpPr>
          <p:spPr bwMode="auto">
            <a:xfrm>
              <a:off x="7280275" y="935038"/>
              <a:ext cx="503237" cy="973138"/>
            </a:xfrm>
            <a:custGeom>
              <a:avLst/>
              <a:gdLst/>
              <a:ahLst/>
              <a:cxnLst>
                <a:cxn ang="0">
                  <a:pos x="411" y="23"/>
                </a:cxn>
                <a:cxn ang="0">
                  <a:pos x="375" y="36"/>
                </a:cxn>
                <a:cxn ang="0">
                  <a:pos x="335" y="54"/>
                </a:cxn>
                <a:cxn ang="0">
                  <a:pos x="287" y="82"/>
                </a:cxn>
                <a:cxn ang="0">
                  <a:pos x="238" y="120"/>
                </a:cxn>
                <a:cxn ang="0">
                  <a:pos x="186" y="171"/>
                </a:cxn>
                <a:cxn ang="0">
                  <a:pos x="137" y="240"/>
                </a:cxn>
                <a:cxn ang="0">
                  <a:pos x="91" y="325"/>
                </a:cxn>
                <a:cxn ang="0">
                  <a:pos x="55" y="428"/>
                </a:cxn>
                <a:cxn ang="0">
                  <a:pos x="29" y="553"/>
                </a:cxn>
                <a:cxn ang="0">
                  <a:pos x="11" y="673"/>
                </a:cxn>
                <a:cxn ang="0">
                  <a:pos x="2" y="776"/>
                </a:cxn>
                <a:cxn ang="0">
                  <a:pos x="0" y="863"/>
                </a:cxn>
                <a:cxn ang="0">
                  <a:pos x="4" y="937"/>
                </a:cxn>
                <a:cxn ang="0">
                  <a:pos x="11" y="996"/>
                </a:cxn>
                <a:cxn ang="0">
                  <a:pos x="23" y="1046"/>
                </a:cxn>
                <a:cxn ang="0">
                  <a:pos x="38" y="1084"/>
                </a:cxn>
                <a:cxn ang="0">
                  <a:pos x="57" y="1118"/>
                </a:cxn>
                <a:cxn ang="0">
                  <a:pos x="87" y="1154"/>
                </a:cxn>
                <a:cxn ang="0">
                  <a:pos x="131" y="1180"/>
                </a:cxn>
                <a:cxn ang="0">
                  <a:pos x="177" y="1194"/>
                </a:cxn>
                <a:cxn ang="0">
                  <a:pos x="222" y="1203"/>
                </a:cxn>
                <a:cxn ang="0">
                  <a:pos x="268" y="1213"/>
                </a:cxn>
                <a:cxn ang="0">
                  <a:pos x="302" y="1220"/>
                </a:cxn>
                <a:cxn ang="0">
                  <a:pos x="348" y="1226"/>
                </a:cxn>
                <a:cxn ang="0">
                  <a:pos x="397" y="1220"/>
                </a:cxn>
                <a:cxn ang="0">
                  <a:pos x="447" y="1207"/>
                </a:cxn>
                <a:cxn ang="0">
                  <a:pos x="496" y="1186"/>
                </a:cxn>
                <a:cxn ang="0">
                  <a:pos x="530" y="1152"/>
                </a:cxn>
                <a:cxn ang="0">
                  <a:pos x="540" y="1108"/>
                </a:cxn>
                <a:cxn ang="0">
                  <a:pos x="536" y="1072"/>
                </a:cxn>
                <a:cxn ang="0">
                  <a:pos x="525" y="1038"/>
                </a:cxn>
                <a:cxn ang="0">
                  <a:pos x="511" y="1002"/>
                </a:cxn>
                <a:cxn ang="0">
                  <a:pos x="502" y="968"/>
                </a:cxn>
                <a:cxn ang="0">
                  <a:pos x="498" y="912"/>
                </a:cxn>
                <a:cxn ang="0">
                  <a:pos x="487" y="861"/>
                </a:cxn>
                <a:cxn ang="0">
                  <a:pos x="475" y="819"/>
                </a:cxn>
                <a:cxn ang="0">
                  <a:pos x="485" y="785"/>
                </a:cxn>
                <a:cxn ang="0">
                  <a:pos x="511" y="743"/>
                </a:cxn>
                <a:cxn ang="0">
                  <a:pos x="527" y="705"/>
                </a:cxn>
                <a:cxn ang="0">
                  <a:pos x="538" y="660"/>
                </a:cxn>
                <a:cxn ang="0">
                  <a:pos x="540" y="622"/>
                </a:cxn>
                <a:cxn ang="0">
                  <a:pos x="542" y="578"/>
                </a:cxn>
                <a:cxn ang="0">
                  <a:pos x="555" y="546"/>
                </a:cxn>
                <a:cxn ang="0">
                  <a:pos x="587" y="519"/>
                </a:cxn>
                <a:cxn ang="0">
                  <a:pos x="618" y="479"/>
                </a:cxn>
                <a:cxn ang="0">
                  <a:pos x="629" y="434"/>
                </a:cxn>
                <a:cxn ang="0">
                  <a:pos x="631" y="388"/>
                </a:cxn>
                <a:cxn ang="0">
                  <a:pos x="627" y="339"/>
                </a:cxn>
                <a:cxn ang="0">
                  <a:pos x="625" y="302"/>
                </a:cxn>
                <a:cxn ang="0">
                  <a:pos x="620" y="264"/>
                </a:cxn>
                <a:cxn ang="0">
                  <a:pos x="614" y="226"/>
                </a:cxn>
                <a:cxn ang="0">
                  <a:pos x="606" y="188"/>
                </a:cxn>
                <a:cxn ang="0">
                  <a:pos x="599" y="154"/>
                </a:cxn>
                <a:cxn ang="0">
                  <a:pos x="586" y="109"/>
                </a:cxn>
                <a:cxn ang="0">
                  <a:pos x="565" y="65"/>
                </a:cxn>
                <a:cxn ang="0">
                  <a:pos x="538" y="33"/>
                </a:cxn>
                <a:cxn ang="0">
                  <a:pos x="496" y="4"/>
                </a:cxn>
              </a:cxnLst>
              <a:rect l="0" t="0" r="r" b="b"/>
              <a:pathLst>
                <a:path w="633" h="1226">
                  <a:moveTo>
                    <a:pt x="433" y="21"/>
                  </a:moveTo>
                  <a:lnTo>
                    <a:pt x="432" y="21"/>
                  </a:lnTo>
                  <a:lnTo>
                    <a:pt x="428" y="21"/>
                  </a:lnTo>
                  <a:lnTo>
                    <a:pt x="424" y="21"/>
                  </a:lnTo>
                  <a:lnTo>
                    <a:pt x="418" y="23"/>
                  </a:lnTo>
                  <a:lnTo>
                    <a:pt x="411" y="23"/>
                  </a:lnTo>
                  <a:lnTo>
                    <a:pt x="403" y="27"/>
                  </a:lnTo>
                  <a:lnTo>
                    <a:pt x="397" y="27"/>
                  </a:lnTo>
                  <a:lnTo>
                    <a:pt x="394" y="29"/>
                  </a:lnTo>
                  <a:lnTo>
                    <a:pt x="386" y="31"/>
                  </a:lnTo>
                  <a:lnTo>
                    <a:pt x="382" y="35"/>
                  </a:lnTo>
                  <a:lnTo>
                    <a:pt x="375" y="36"/>
                  </a:lnTo>
                  <a:lnTo>
                    <a:pt x="369" y="38"/>
                  </a:lnTo>
                  <a:lnTo>
                    <a:pt x="363" y="40"/>
                  </a:lnTo>
                  <a:lnTo>
                    <a:pt x="356" y="44"/>
                  </a:lnTo>
                  <a:lnTo>
                    <a:pt x="348" y="46"/>
                  </a:lnTo>
                  <a:lnTo>
                    <a:pt x="340" y="50"/>
                  </a:lnTo>
                  <a:lnTo>
                    <a:pt x="335" y="54"/>
                  </a:lnTo>
                  <a:lnTo>
                    <a:pt x="327" y="57"/>
                  </a:lnTo>
                  <a:lnTo>
                    <a:pt x="319" y="61"/>
                  </a:lnTo>
                  <a:lnTo>
                    <a:pt x="312" y="65"/>
                  </a:lnTo>
                  <a:lnTo>
                    <a:pt x="302" y="71"/>
                  </a:lnTo>
                  <a:lnTo>
                    <a:pt x="295" y="76"/>
                  </a:lnTo>
                  <a:lnTo>
                    <a:pt x="287" y="82"/>
                  </a:lnTo>
                  <a:lnTo>
                    <a:pt x="279" y="88"/>
                  </a:lnTo>
                  <a:lnTo>
                    <a:pt x="272" y="93"/>
                  </a:lnTo>
                  <a:lnTo>
                    <a:pt x="264" y="99"/>
                  </a:lnTo>
                  <a:lnTo>
                    <a:pt x="255" y="107"/>
                  </a:lnTo>
                  <a:lnTo>
                    <a:pt x="245" y="112"/>
                  </a:lnTo>
                  <a:lnTo>
                    <a:pt x="238" y="120"/>
                  </a:lnTo>
                  <a:lnTo>
                    <a:pt x="228" y="128"/>
                  </a:lnTo>
                  <a:lnTo>
                    <a:pt x="221" y="135"/>
                  </a:lnTo>
                  <a:lnTo>
                    <a:pt x="211" y="145"/>
                  </a:lnTo>
                  <a:lnTo>
                    <a:pt x="202" y="154"/>
                  </a:lnTo>
                  <a:lnTo>
                    <a:pt x="194" y="164"/>
                  </a:lnTo>
                  <a:lnTo>
                    <a:pt x="186" y="171"/>
                  </a:lnTo>
                  <a:lnTo>
                    <a:pt x="177" y="183"/>
                  </a:lnTo>
                  <a:lnTo>
                    <a:pt x="169" y="192"/>
                  </a:lnTo>
                  <a:lnTo>
                    <a:pt x="160" y="204"/>
                  </a:lnTo>
                  <a:lnTo>
                    <a:pt x="152" y="215"/>
                  </a:lnTo>
                  <a:lnTo>
                    <a:pt x="145" y="226"/>
                  </a:lnTo>
                  <a:lnTo>
                    <a:pt x="137" y="240"/>
                  </a:lnTo>
                  <a:lnTo>
                    <a:pt x="129" y="253"/>
                  </a:lnTo>
                  <a:lnTo>
                    <a:pt x="120" y="266"/>
                  </a:lnTo>
                  <a:lnTo>
                    <a:pt x="114" y="280"/>
                  </a:lnTo>
                  <a:lnTo>
                    <a:pt x="106" y="295"/>
                  </a:lnTo>
                  <a:lnTo>
                    <a:pt x="99" y="310"/>
                  </a:lnTo>
                  <a:lnTo>
                    <a:pt x="91" y="325"/>
                  </a:lnTo>
                  <a:lnTo>
                    <a:pt x="86" y="341"/>
                  </a:lnTo>
                  <a:lnTo>
                    <a:pt x="78" y="358"/>
                  </a:lnTo>
                  <a:lnTo>
                    <a:pt x="72" y="375"/>
                  </a:lnTo>
                  <a:lnTo>
                    <a:pt x="67" y="392"/>
                  </a:lnTo>
                  <a:lnTo>
                    <a:pt x="61" y="411"/>
                  </a:lnTo>
                  <a:lnTo>
                    <a:pt x="55" y="428"/>
                  </a:lnTo>
                  <a:lnTo>
                    <a:pt x="49" y="449"/>
                  </a:lnTo>
                  <a:lnTo>
                    <a:pt x="46" y="468"/>
                  </a:lnTo>
                  <a:lnTo>
                    <a:pt x="42" y="489"/>
                  </a:lnTo>
                  <a:lnTo>
                    <a:pt x="36" y="510"/>
                  </a:lnTo>
                  <a:lnTo>
                    <a:pt x="32" y="532"/>
                  </a:lnTo>
                  <a:lnTo>
                    <a:pt x="29" y="553"/>
                  </a:lnTo>
                  <a:lnTo>
                    <a:pt x="25" y="574"/>
                  </a:lnTo>
                  <a:lnTo>
                    <a:pt x="21" y="595"/>
                  </a:lnTo>
                  <a:lnTo>
                    <a:pt x="19" y="616"/>
                  </a:lnTo>
                  <a:lnTo>
                    <a:pt x="15" y="635"/>
                  </a:lnTo>
                  <a:lnTo>
                    <a:pt x="13" y="654"/>
                  </a:lnTo>
                  <a:lnTo>
                    <a:pt x="11" y="673"/>
                  </a:lnTo>
                  <a:lnTo>
                    <a:pt x="10" y="692"/>
                  </a:lnTo>
                  <a:lnTo>
                    <a:pt x="8" y="709"/>
                  </a:lnTo>
                  <a:lnTo>
                    <a:pt x="6" y="726"/>
                  </a:lnTo>
                  <a:lnTo>
                    <a:pt x="4" y="743"/>
                  </a:lnTo>
                  <a:lnTo>
                    <a:pt x="4" y="760"/>
                  </a:lnTo>
                  <a:lnTo>
                    <a:pt x="2" y="776"/>
                  </a:lnTo>
                  <a:lnTo>
                    <a:pt x="2" y="793"/>
                  </a:lnTo>
                  <a:lnTo>
                    <a:pt x="2" y="808"/>
                  </a:lnTo>
                  <a:lnTo>
                    <a:pt x="2" y="823"/>
                  </a:lnTo>
                  <a:lnTo>
                    <a:pt x="0" y="836"/>
                  </a:lnTo>
                  <a:lnTo>
                    <a:pt x="0" y="850"/>
                  </a:lnTo>
                  <a:lnTo>
                    <a:pt x="0" y="863"/>
                  </a:lnTo>
                  <a:lnTo>
                    <a:pt x="0" y="878"/>
                  </a:lnTo>
                  <a:lnTo>
                    <a:pt x="0" y="890"/>
                  </a:lnTo>
                  <a:lnTo>
                    <a:pt x="0" y="901"/>
                  </a:lnTo>
                  <a:lnTo>
                    <a:pt x="2" y="914"/>
                  </a:lnTo>
                  <a:lnTo>
                    <a:pt x="4" y="926"/>
                  </a:lnTo>
                  <a:lnTo>
                    <a:pt x="4" y="937"/>
                  </a:lnTo>
                  <a:lnTo>
                    <a:pt x="4" y="947"/>
                  </a:lnTo>
                  <a:lnTo>
                    <a:pt x="6" y="958"/>
                  </a:lnTo>
                  <a:lnTo>
                    <a:pt x="8" y="969"/>
                  </a:lnTo>
                  <a:lnTo>
                    <a:pt x="8" y="979"/>
                  </a:lnTo>
                  <a:lnTo>
                    <a:pt x="10" y="988"/>
                  </a:lnTo>
                  <a:lnTo>
                    <a:pt x="11" y="996"/>
                  </a:lnTo>
                  <a:lnTo>
                    <a:pt x="13" y="1008"/>
                  </a:lnTo>
                  <a:lnTo>
                    <a:pt x="15" y="1015"/>
                  </a:lnTo>
                  <a:lnTo>
                    <a:pt x="17" y="1023"/>
                  </a:lnTo>
                  <a:lnTo>
                    <a:pt x="19" y="1030"/>
                  </a:lnTo>
                  <a:lnTo>
                    <a:pt x="21" y="1040"/>
                  </a:lnTo>
                  <a:lnTo>
                    <a:pt x="23" y="1046"/>
                  </a:lnTo>
                  <a:lnTo>
                    <a:pt x="25" y="1053"/>
                  </a:lnTo>
                  <a:lnTo>
                    <a:pt x="27" y="1059"/>
                  </a:lnTo>
                  <a:lnTo>
                    <a:pt x="30" y="1066"/>
                  </a:lnTo>
                  <a:lnTo>
                    <a:pt x="32" y="1072"/>
                  </a:lnTo>
                  <a:lnTo>
                    <a:pt x="36" y="1078"/>
                  </a:lnTo>
                  <a:lnTo>
                    <a:pt x="38" y="1084"/>
                  </a:lnTo>
                  <a:lnTo>
                    <a:pt x="40" y="1089"/>
                  </a:lnTo>
                  <a:lnTo>
                    <a:pt x="44" y="1095"/>
                  </a:lnTo>
                  <a:lnTo>
                    <a:pt x="46" y="1101"/>
                  </a:lnTo>
                  <a:lnTo>
                    <a:pt x="49" y="1104"/>
                  </a:lnTo>
                  <a:lnTo>
                    <a:pt x="51" y="1110"/>
                  </a:lnTo>
                  <a:lnTo>
                    <a:pt x="57" y="1118"/>
                  </a:lnTo>
                  <a:lnTo>
                    <a:pt x="63" y="1125"/>
                  </a:lnTo>
                  <a:lnTo>
                    <a:pt x="67" y="1133"/>
                  </a:lnTo>
                  <a:lnTo>
                    <a:pt x="72" y="1139"/>
                  </a:lnTo>
                  <a:lnTo>
                    <a:pt x="78" y="1144"/>
                  </a:lnTo>
                  <a:lnTo>
                    <a:pt x="84" y="1150"/>
                  </a:lnTo>
                  <a:lnTo>
                    <a:pt x="87" y="1154"/>
                  </a:lnTo>
                  <a:lnTo>
                    <a:pt x="93" y="1158"/>
                  </a:lnTo>
                  <a:lnTo>
                    <a:pt x="103" y="1163"/>
                  </a:lnTo>
                  <a:lnTo>
                    <a:pt x="112" y="1171"/>
                  </a:lnTo>
                  <a:lnTo>
                    <a:pt x="118" y="1175"/>
                  </a:lnTo>
                  <a:lnTo>
                    <a:pt x="124" y="1177"/>
                  </a:lnTo>
                  <a:lnTo>
                    <a:pt x="131" y="1180"/>
                  </a:lnTo>
                  <a:lnTo>
                    <a:pt x="139" y="1182"/>
                  </a:lnTo>
                  <a:lnTo>
                    <a:pt x="146" y="1184"/>
                  </a:lnTo>
                  <a:lnTo>
                    <a:pt x="154" y="1186"/>
                  </a:lnTo>
                  <a:lnTo>
                    <a:pt x="160" y="1188"/>
                  </a:lnTo>
                  <a:lnTo>
                    <a:pt x="169" y="1192"/>
                  </a:lnTo>
                  <a:lnTo>
                    <a:pt x="177" y="1194"/>
                  </a:lnTo>
                  <a:lnTo>
                    <a:pt x="184" y="1196"/>
                  </a:lnTo>
                  <a:lnTo>
                    <a:pt x="192" y="1198"/>
                  </a:lnTo>
                  <a:lnTo>
                    <a:pt x="200" y="1199"/>
                  </a:lnTo>
                  <a:lnTo>
                    <a:pt x="207" y="1201"/>
                  </a:lnTo>
                  <a:lnTo>
                    <a:pt x="217" y="1203"/>
                  </a:lnTo>
                  <a:lnTo>
                    <a:pt x="222" y="1203"/>
                  </a:lnTo>
                  <a:lnTo>
                    <a:pt x="232" y="1205"/>
                  </a:lnTo>
                  <a:lnTo>
                    <a:pt x="238" y="1207"/>
                  </a:lnTo>
                  <a:lnTo>
                    <a:pt x="245" y="1209"/>
                  </a:lnTo>
                  <a:lnTo>
                    <a:pt x="253" y="1211"/>
                  </a:lnTo>
                  <a:lnTo>
                    <a:pt x="260" y="1213"/>
                  </a:lnTo>
                  <a:lnTo>
                    <a:pt x="268" y="1213"/>
                  </a:lnTo>
                  <a:lnTo>
                    <a:pt x="274" y="1215"/>
                  </a:lnTo>
                  <a:lnTo>
                    <a:pt x="279" y="1217"/>
                  </a:lnTo>
                  <a:lnTo>
                    <a:pt x="287" y="1218"/>
                  </a:lnTo>
                  <a:lnTo>
                    <a:pt x="291" y="1218"/>
                  </a:lnTo>
                  <a:lnTo>
                    <a:pt x="297" y="1220"/>
                  </a:lnTo>
                  <a:lnTo>
                    <a:pt x="302" y="1220"/>
                  </a:lnTo>
                  <a:lnTo>
                    <a:pt x="308" y="1222"/>
                  </a:lnTo>
                  <a:lnTo>
                    <a:pt x="316" y="1224"/>
                  </a:lnTo>
                  <a:lnTo>
                    <a:pt x="323" y="1226"/>
                  </a:lnTo>
                  <a:lnTo>
                    <a:pt x="331" y="1226"/>
                  </a:lnTo>
                  <a:lnTo>
                    <a:pt x="340" y="1226"/>
                  </a:lnTo>
                  <a:lnTo>
                    <a:pt x="348" y="1226"/>
                  </a:lnTo>
                  <a:lnTo>
                    <a:pt x="357" y="1226"/>
                  </a:lnTo>
                  <a:lnTo>
                    <a:pt x="365" y="1226"/>
                  </a:lnTo>
                  <a:lnTo>
                    <a:pt x="373" y="1226"/>
                  </a:lnTo>
                  <a:lnTo>
                    <a:pt x="380" y="1224"/>
                  </a:lnTo>
                  <a:lnTo>
                    <a:pt x="390" y="1222"/>
                  </a:lnTo>
                  <a:lnTo>
                    <a:pt x="397" y="1220"/>
                  </a:lnTo>
                  <a:lnTo>
                    <a:pt x="405" y="1220"/>
                  </a:lnTo>
                  <a:lnTo>
                    <a:pt x="413" y="1217"/>
                  </a:lnTo>
                  <a:lnTo>
                    <a:pt x="422" y="1215"/>
                  </a:lnTo>
                  <a:lnTo>
                    <a:pt x="430" y="1213"/>
                  </a:lnTo>
                  <a:lnTo>
                    <a:pt x="439" y="1211"/>
                  </a:lnTo>
                  <a:lnTo>
                    <a:pt x="447" y="1207"/>
                  </a:lnTo>
                  <a:lnTo>
                    <a:pt x="456" y="1205"/>
                  </a:lnTo>
                  <a:lnTo>
                    <a:pt x="464" y="1201"/>
                  </a:lnTo>
                  <a:lnTo>
                    <a:pt x="473" y="1199"/>
                  </a:lnTo>
                  <a:lnTo>
                    <a:pt x="481" y="1196"/>
                  </a:lnTo>
                  <a:lnTo>
                    <a:pt x="489" y="1192"/>
                  </a:lnTo>
                  <a:lnTo>
                    <a:pt x="496" y="1186"/>
                  </a:lnTo>
                  <a:lnTo>
                    <a:pt x="504" y="1182"/>
                  </a:lnTo>
                  <a:lnTo>
                    <a:pt x="510" y="1177"/>
                  </a:lnTo>
                  <a:lnTo>
                    <a:pt x="515" y="1171"/>
                  </a:lnTo>
                  <a:lnTo>
                    <a:pt x="519" y="1165"/>
                  </a:lnTo>
                  <a:lnTo>
                    <a:pt x="525" y="1160"/>
                  </a:lnTo>
                  <a:lnTo>
                    <a:pt x="530" y="1152"/>
                  </a:lnTo>
                  <a:lnTo>
                    <a:pt x="534" y="1144"/>
                  </a:lnTo>
                  <a:lnTo>
                    <a:pt x="538" y="1135"/>
                  </a:lnTo>
                  <a:lnTo>
                    <a:pt x="540" y="1125"/>
                  </a:lnTo>
                  <a:lnTo>
                    <a:pt x="540" y="1120"/>
                  </a:lnTo>
                  <a:lnTo>
                    <a:pt x="540" y="1114"/>
                  </a:lnTo>
                  <a:lnTo>
                    <a:pt x="540" y="1108"/>
                  </a:lnTo>
                  <a:lnTo>
                    <a:pt x="542" y="1103"/>
                  </a:lnTo>
                  <a:lnTo>
                    <a:pt x="540" y="1097"/>
                  </a:lnTo>
                  <a:lnTo>
                    <a:pt x="540" y="1091"/>
                  </a:lnTo>
                  <a:lnTo>
                    <a:pt x="538" y="1085"/>
                  </a:lnTo>
                  <a:lnTo>
                    <a:pt x="538" y="1080"/>
                  </a:lnTo>
                  <a:lnTo>
                    <a:pt x="536" y="1072"/>
                  </a:lnTo>
                  <a:lnTo>
                    <a:pt x="534" y="1066"/>
                  </a:lnTo>
                  <a:lnTo>
                    <a:pt x="532" y="1061"/>
                  </a:lnTo>
                  <a:lnTo>
                    <a:pt x="532" y="1055"/>
                  </a:lnTo>
                  <a:lnTo>
                    <a:pt x="529" y="1049"/>
                  </a:lnTo>
                  <a:lnTo>
                    <a:pt x="527" y="1044"/>
                  </a:lnTo>
                  <a:lnTo>
                    <a:pt x="525" y="1038"/>
                  </a:lnTo>
                  <a:lnTo>
                    <a:pt x="523" y="1032"/>
                  </a:lnTo>
                  <a:lnTo>
                    <a:pt x="521" y="1025"/>
                  </a:lnTo>
                  <a:lnTo>
                    <a:pt x="519" y="1019"/>
                  </a:lnTo>
                  <a:lnTo>
                    <a:pt x="517" y="1013"/>
                  </a:lnTo>
                  <a:lnTo>
                    <a:pt x="515" y="1008"/>
                  </a:lnTo>
                  <a:lnTo>
                    <a:pt x="511" y="1002"/>
                  </a:lnTo>
                  <a:lnTo>
                    <a:pt x="511" y="996"/>
                  </a:lnTo>
                  <a:lnTo>
                    <a:pt x="510" y="990"/>
                  </a:lnTo>
                  <a:lnTo>
                    <a:pt x="508" y="985"/>
                  </a:lnTo>
                  <a:lnTo>
                    <a:pt x="506" y="979"/>
                  </a:lnTo>
                  <a:lnTo>
                    <a:pt x="504" y="973"/>
                  </a:lnTo>
                  <a:lnTo>
                    <a:pt x="502" y="968"/>
                  </a:lnTo>
                  <a:lnTo>
                    <a:pt x="502" y="962"/>
                  </a:lnTo>
                  <a:lnTo>
                    <a:pt x="500" y="950"/>
                  </a:lnTo>
                  <a:lnTo>
                    <a:pt x="502" y="943"/>
                  </a:lnTo>
                  <a:lnTo>
                    <a:pt x="500" y="931"/>
                  </a:lnTo>
                  <a:lnTo>
                    <a:pt x="500" y="922"/>
                  </a:lnTo>
                  <a:lnTo>
                    <a:pt x="498" y="912"/>
                  </a:lnTo>
                  <a:lnTo>
                    <a:pt x="498" y="903"/>
                  </a:lnTo>
                  <a:lnTo>
                    <a:pt x="494" y="893"/>
                  </a:lnTo>
                  <a:lnTo>
                    <a:pt x="492" y="886"/>
                  </a:lnTo>
                  <a:lnTo>
                    <a:pt x="490" y="878"/>
                  </a:lnTo>
                  <a:lnTo>
                    <a:pt x="489" y="871"/>
                  </a:lnTo>
                  <a:lnTo>
                    <a:pt x="487" y="861"/>
                  </a:lnTo>
                  <a:lnTo>
                    <a:pt x="485" y="854"/>
                  </a:lnTo>
                  <a:lnTo>
                    <a:pt x="481" y="846"/>
                  </a:lnTo>
                  <a:lnTo>
                    <a:pt x="479" y="840"/>
                  </a:lnTo>
                  <a:lnTo>
                    <a:pt x="477" y="833"/>
                  </a:lnTo>
                  <a:lnTo>
                    <a:pt x="475" y="827"/>
                  </a:lnTo>
                  <a:lnTo>
                    <a:pt x="475" y="819"/>
                  </a:lnTo>
                  <a:lnTo>
                    <a:pt x="475" y="814"/>
                  </a:lnTo>
                  <a:lnTo>
                    <a:pt x="475" y="808"/>
                  </a:lnTo>
                  <a:lnTo>
                    <a:pt x="477" y="802"/>
                  </a:lnTo>
                  <a:lnTo>
                    <a:pt x="479" y="797"/>
                  </a:lnTo>
                  <a:lnTo>
                    <a:pt x="481" y="791"/>
                  </a:lnTo>
                  <a:lnTo>
                    <a:pt x="485" y="785"/>
                  </a:lnTo>
                  <a:lnTo>
                    <a:pt x="489" y="779"/>
                  </a:lnTo>
                  <a:lnTo>
                    <a:pt x="492" y="774"/>
                  </a:lnTo>
                  <a:lnTo>
                    <a:pt x="498" y="768"/>
                  </a:lnTo>
                  <a:lnTo>
                    <a:pt x="502" y="760"/>
                  </a:lnTo>
                  <a:lnTo>
                    <a:pt x="508" y="753"/>
                  </a:lnTo>
                  <a:lnTo>
                    <a:pt x="511" y="743"/>
                  </a:lnTo>
                  <a:lnTo>
                    <a:pt x="517" y="736"/>
                  </a:lnTo>
                  <a:lnTo>
                    <a:pt x="519" y="730"/>
                  </a:lnTo>
                  <a:lnTo>
                    <a:pt x="521" y="724"/>
                  </a:lnTo>
                  <a:lnTo>
                    <a:pt x="523" y="719"/>
                  </a:lnTo>
                  <a:lnTo>
                    <a:pt x="525" y="713"/>
                  </a:lnTo>
                  <a:lnTo>
                    <a:pt x="527" y="705"/>
                  </a:lnTo>
                  <a:lnTo>
                    <a:pt x="530" y="698"/>
                  </a:lnTo>
                  <a:lnTo>
                    <a:pt x="532" y="690"/>
                  </a:lnTo>
                  <a:lnTo>
                    <a:pt x="534" y="684"/>
                  </a:lnTo>
                  <a:lnTo>
                    <a:pt x="536" y="675"/>
                  </a:lnTo>
                  <a:lnTo>
                    <a:pt x="536" y="667"/>
                  </a:lnTo>
                  <a:lnTo>
                    <a:pt x="538" y="660"/>
                  </a:lnTo>
                  <a:lnTo>
                    <a:pt x="538" y="652"/>
                  </a:lnTo>
                  <a:lnTo>
                    <a:pt x="538" y="645"/>
                  </a:lnTo>
                  <a:lnTo>
                    <a:pt x="540" y="639"/>
                  </a:lnTo>
                  <a:lnTo>
                    <a:pt x="540" y="633"/>
                  </a:lnTo>
                  <a:lnTo>
                    <a:pt x="540" y="627"/>
                  </a:lnTo>
                  <a:lnTo>
                    <a:pt x="540" y="622"/>
                  </a:lnTo>
                  <a:lnTo>
                    <a:pt x="540" y="616"/>
                  </a:lnTo>
                  <a:lnTo>
                    <a:pt x="540" y="608"/>
                  </a:lnTo>
                  <a:lnTo>
                    <a:pt x="542" y="605"/>
                  </a:lnTo>
                  <a:lnTo>
                    <a:pt x="542" y="595"/>
                  </a:lnTo>
                  <a:lnTo>
                    <a:pt x="542" y="588"/>
                  </a:lnTo>
                  <a:lnTo>
                    <a:pt x="542" y="578"/>
                  </a:lnTo>
                  <a:lnTo>
                    <a:pt x="542" y="572"/>
                  </a:lnTo>
                  <a:lnTo>
                    <a:pt x="544" y="565"/>
                  </a:lnTo>
                  <a:lnTo>
                    <a:pt x="546" y="559"/>
                  </a:lnTo>
                  <a:lnTo>
                    <a:pt x="548" y="553"/>
                  </a:lnTo>
                  <a:lnTo>
                    <a:pt x="551" y="550"/>
                  </a:lnTo>
                  <a:lnTo>
                    <a:pt x="555" y="546"/>
                  </a:lnTo>
                  <a:lnTo>
                    <a:pt x="561" y="542"/>
                  </a:lnTo>
                  <a:lnTo>
                    <a:pt x="567" y="538"/>
                  </a:lnTo>
                  <a:lnTo>
                    <a:pt x="572" y="532"/>
                  </a:lnTo>
                  <a:lnTo>
                    <a:pt x="578" y="529"/>
                  </a:lnTo>
                  <a:lnTo>
                    <a:pt x="584" y="525"/>
                  </a:lnTo>
                  <a:lnTo>
                    <a:pt x="587" y="519"/>
                  </a:lnTo>
                  <a:lnTo>
                    <a:pt x="593" y="515"/>
                  </a:lnTo>
                  <a:lnTo>
                    <a:pt x="599" y="510"/>
                  </a:lnTo>
                  <a:lnTo>
                    <a:pt x="605" y="504"/>
                  </a:lnTo>
                  <a:lnTo>
                    <a:pt x="608" y="496"/>
                  </a:lnTo>
                  <a:lnTo>
                    <a:pt x="614" y="489"/>
                  </a:lnTo>
                  <a:lnTo>
                    <a:pt x="618" y="479"/>
                  </a:lnTo>
                  <a:lnTo>
                    <a:pt x="622" y="472"/>
                  </a:lnTo>
                  <a:lnTo>
                    <a:pt x="625" y="462"/>
                  </a:lnTo>
                  <a:lnTo>
                    <a:pt x="627" y="453"/>
                  </a:lnTo>
                  <a:lnTo>
                    <a:pt x="627" y="445"/>
                  </a:lnTo>
                  <a:lnTo>
                    <a:pt x="629" y="439"/>
                  </a:lnTo>
                  <a:lnTo>
                    <a:pt x="629" y="434"/>
                  </a:lnTo>
                  <a:lnTo>
                    <a:pt x="631" y="430"/>
                  </a:lnTo>
                  <a:lnTo>
                    <a:pt x="631" y="422"/>
                  </a:lnTo>
                  <a:lnTo>
                    <a:pt x="631" y="415"/>
                  </a:lnTo>
                  <a:lnTo>
                    <a:pt x="631" y="407"/>
                  </a:lnTo>
                  <a:lnTo>
                    <a:pt x="633" y="398"/>
                  </a:lnTo>
                  <a:lnTo>
                    <a:pt x="631" y="388"/>
                  </a:lnTo>
                  <a:lnTo>
                    <a:pt x="631" y="379"/>
                  </a:lnTo>
                  <a:lnTo>
                    <a:pt x="631" y="367"/>
                  </a:lnTo>
                  <a:lnTo>
                    <a:pt x="631" y="358"/>
                  </a:lnTo>
                  <a:lnTo>
                    <a:pt x="629" y="350"/>
                  </a:lnTo>
                  <a:lnTo>
                    <a:pt x="629" y="344"/>
                  </a:lnTo>
                  <a:lnTo>
                    <a:pt x="627" y="339"/>
                  </a:lnTo>
                  <a:lnTo>
                    <a:pt x="627" y="333"/>
                  </a:lnTo>
                  <a:lnTo>
                    <a:pt x="627" y="327"/>
                  </a:lnTo>
                  <a:lnTo>
                    <a:pt x="627" y="322"/>
                  </a:lnTo>
                  <a:lnTo>
                    <a:pt x="625" y="316"/>
                  </a:lnTo>
                  <a:lnTo>
                    <a:pt x="625" y="310"/>
                  </a:lnTo>
                  <a:lnTo>
                    <a:pt x="625" y="302"/>
                  </a:lnTo>
                  <a:lnTo>
                    <a:pt x="624" y="297"/>
                  </a:lnTo>
                  <a:lnTo>
                    <a:pt x="624" y="291"/>
                  </a:lnTo>
                  <a:lnTo>
                    <a:pt x="624" y="285"/>
                  </a:lnTo>
                  <a:lnTo>
                    <a:pt x="622" y="278"/>
                  </a:lnTo>
                  <a:lnTo>
                    <a:pt x="622" y="270"/>
                  </a:lnTo>
                  <a:lnTo>
                    <a:pt x="620" y="264"/>
                  </a:lnTo>
                  <a:lnTo>
                    <a:pt x="620" y="259"/>
                  </a:lnTo>
                  <a:lnTo>
                    <a:pt x="618" y="253"/>
                  </a:lnTo>
                  <a:lnTo>
                    <a:pt x="618" y="245"/>
                  </a:lnTo>
                  <a:lnTo>
                    <a:pt x="616" y="240"/>
                  </a:lnTo>
                  <a:lnTo>
                    <a:pt x="616" y="232"/>
                  </a:lnTo>
                  <a:lnTo>
                    <a:pt x="614" y="226"/>
                  </a:lnTo>
                  <a:lnTo>
                    <a:pt x="614" y="219"/>
                  </a:lnTo>
                  <a:lnTo>
                    <a:pt x="610" y="213"/>
                  </a:lnTo>
                  <a:lnTo>
                    <a:pt x="610" y="207"/>
                  </a:lnTo>
                  <a:lnTo>
                    <a:pt x="608" y="202"/>
                  </a:lnTo>
                  <a:lnTo>
                    <a:pt x="608" y="194"/>
                  </a:lnTo>
                  <a:lnTo>
                    <a:pt x="606" y="188"/>
                  </a:lnTo>
                  <a:lnTo>
                    <a:pt x="606" y="183"/>
                  </a:lnTo>
                  <a:lnTo>
                    <a:pt x="605" y="177"/>
                  </a:lnTo>
                  <a:lnTo>
                    <a:pt x="603" y="171"/>
                  </a:lnTo>
                  <a:lnTo>
                    <a:pt x="601" y="166"/>
                  </a:lnTo>
                  <a:lnTo>
                    <a:pt x="601" y="160"/>
                  </a:lnTo>
                  <a:lnTo>
                    <a:pt x="599" y="154"/>
                  </a:lnTo>
                  <a:lnTo>
                    <a:pt x="597" y="147"/>
                  </a:lnTo>
                  <a:lnTo>
                    <a:pt x="595" y="141"/>
                  </a:lnTo>
                  <a:lnTo>
                    <a:pt x="595" y="137"/>
                  </a:lnTo>
                  <a:lnTo>
                    <a:pt x="591" y="126"/>
                  </a:lnTo>
                  <a:lnTo>
                    <a:pt x="589" y="118"/>
                  </a:lnTo>
                  <a:lnTo>
                    <a:pt x="586" y="109"/>
                  </a:lnTo>
                  <a:lnTo>
                    <a:pt x="584" y="99"/>
                  </a:lnTo>
                  <a:lnTo>
                    <a:pt x="580" y="92"/>
                  </a:lnTo>
                  <a:lnTo>
                    <a:pt x="578" y="86"/>
                  </a:lnTo>
                  <a:lnTo>
                    <a:pt x="574" y="78"/>
                  </a:lnTo>
                  <a:lnTo>
                    <a:pt x="570" y="73"/>
                  </a:lnTo>
                  <a:lnTo>
                    <a:pt x="565" y="65"/>
                  </a:lnTo>
                  <a:lnTo>
                    <a:pt x="563" y="59"/>
                  </a:lnTo>
                  <a:lnTo>
                    <a:pt x="557" y="54"/>
                  </a:lnTo>
                  <a:lnTo>
                    <a:pt x="555" y="50"/>
                  </a:lnTo>
                  <a:lnTo>
                    <a:pt x="549" y="44"/>
                  </a:lnTo>
                  <a:lnTo>
                    <a:pt x="548" y="40"/>
                  </a:lnTo>
                  <a:lnTo>
                    <a:pt x="538" y="33"/>
                  </a:lnTo>
                  <a:lnTo>
                    <a:pt x="530" y="25"/>
                  </a:lnTo>
                  <a:lnTo>
                    <a:pt x="523" y="17"/>
                  </a:lnTo>
                  <a:lnTo>
                    <a:pt x="515" y="14"/>
                  </a:lnTo>
                  <a:lnTo>
                    <a:pt x="508" y="10"/>
                  </a:lnTo>
                  <a:lnTo>
                    <a:pt x="502" y="6"/>
                  </a:lnTo>
                  <a:lnTo>
                    <a:pt x="496" y="4"/>
                  </a:lnTo>
                  <a:lnTo>
                    <a:pt x="492" y="2"/>
                  </a:lnTo>
                  <a:lnTo>
                    <a:pt x="485" y="0"/>
                  </a:lnTo>
                  <a:lnTo>
                    <a:pt x="481" y="0"/>
                  </a:lnTo>
                  <a:lnTo>
                    <a:pt x="433" y="21"/>
                  </a:lnTo>
                  <a:lnTo>
                    <a:pt x="433" y="21"/>
                  </a:lnTo>
                  <a:close/>
                </a:path>
              </a:pathLst>
            </a:custGeom>
            <a:solidFill>
              <a:srgbClr val="CC0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3" name="Freeform 25"/>
            <p:cNvSpPr>
              <a:spLocks/>
            </p:cNvSpPr>
            <p:nvPr/>
          </p:nvSpPr>
          <p:spPr bwMode="auto">
            <a:xfrm>
              <a:off x="7464425" y="1444625"/>
              <a:ext cx="211137" cy="176213"/>
            </a:xfrm>
            <a:custGeom>
              <a:avLst/>
              <a:gdLst/>
              <a:ahLst/>
              <a:cxnLst>
                <a:cxn ang="0">
                  <a:pos x="253" y="85"/>
                </a:cxn>
                <a:cxn ang="0">
                  <a:pos x="238" y="76"/>
                </a:cxn>
                <a:cxn ang="0">
                  <a:pos x="226" y="64"/>
                </a:cxn>
                <a:cxn ang="0">
                  <a:pos x="211" y="53"/>
                </a:cxn>
                <a:cxn ang="0">
                  <a:pos x="196" y="40"/>
                </a:cxn>
                <a:cxn ang="0">
                  <a:pos x="181" y="26"/>
                </a:cxn>
                <a:cxn ang="0">
                  <a:pos x="167" y="13"/>
                </a:cxn>
                <a:cxn ang="0">
                  <a:pos x="154" y="2"/>
                </a:cxn>
                <a:cxn ang="0">
                  <a:pos x="143" y="0"/>
                </a:cxn>
                <a:cxn ang="0">
                  <a:pos x="131" y="3"/>
                </a:cxn>
                <a:cxn ang="0">
                  <a:pos x="124" y="13"/>
                </a:cxn>
                <a:cxn ang="0">
                  <a:pos x="118" y="24"/>
                </a:cxn>
                <a:cxn ang="0">
                  <a:pos x="112" y="38"/>
                </a:cxn>
                <a:cxn ang="0">
                  <a:pos x="110" y="49"/>
                </a:cxn>
                <a:cxn ang="0">
                  <a:pos x="110" y="62"/>
                </a:cxn>
                <a:cxn ang="0">
                  <a:pos x="114" y="68"/>
                </a:cxn>
                <a:cxn ang="0">
                  <a:pos x="108" y="72"/>
                </a:cxn>
                <a:cxn ang="0">
                  <a:pos x="97" y="72"/>
                </a:cxn>
                <a:cxn ang="0">
                  <a:pos x="84" y="70"/>
                </a:cxn>
                <a:cxn ang="0">
                  <a:pos x="66" y="70"/>
                </a:cxn>
                <a:cxn ang="0">
                  <a:pos x="49" y="68"/>
                </a:cxn>
                <a:cxn ang="0">
                  <a:pos x="32" y="68"/>
                </a:cxn>
                <a:cxn ang="0">
                  <a:pos x="19" y="74"/>
                </a:cxn>
                <a:cxn ang="0">
                  <a:pos x="8" y="87"/>
                </a:cxn>
                <a:cxn ang="0">
                  <a:pos x="0" y="106"/>
                </a:cxn>
                <a:cxn ang="0">
                  <a:pos x="4" y="119"/>
                </a:cxn>
                <a:cxn ang="0">
                  <a:pos x="9" y="129"/>
                </a:cxn>
                <a:cxn ang="0">
                  <a:pos x="21" y="138"/>
                </a:cxn>
                <a:cxn ang="0">
                  <a:pos x="38" y="148"/>
                </a:cxn>
                <a:cxn ang="0">
                  <a:pos x="57" y="154"/>
                </a:cxn>
                <a:cxn ang="0">
                  <a:pos x="78" y="159"/>
                </a:cxn>
                <a:cxn ang="0">
                  <a:pos x="97" y="161"/>
                </a:cxn>
                <a:cxn ang="0">
                  <a:pos x="118" y="163"/>
                </a:cxn>
                <a:cxn ang="0">
                  <a:pos x="135" y="163"/>
                </a:cxn>
                <a:cxn ang="0">
                  <a:pos x="150" y="165"/>
                </a:cxn>
                <a:cxn ang="0">
                  <a:pos x="163" y="167"/>
                </a:cxn>
                <a:cxn ang="0">
                  <a:pos x="173" y="171"/>
                </a:cxn>
                <a:cxn ang="0">
                  <a:pos x="182" y="184"/>
                </a:cxn>
                <a:cxn ang="0">
                  <a:pos x="196" y="197"/>
                </a:cxn>
                <a:cxn ang="0">
                  <a:pos x="209" y="207"/>
                </a:cxn>
                <a:cxn ang="0">
                  <a:pos x="220" y="214"/>
                </a:cxn>
                <a:cxn ang="0">
                  <a:pos x="230" y="220"/>
                </a:cxn>
                <a:cxn ang="0">
                  <a:pos x="238" y="220"/>
                </a:cxn>
                <a:cxn ang="0">
                  <a:pos x="243" y="214"/>
                </a:cxn>
                <a:cxn ang="0">
                  <a:pos x="243" y="205"/>
                </a:cxn>
                <a:cxn ang="0">
                  <a:pos x="243" y="193"/>
                </a:cxn>
                <a:cxn ang="0">
                  <a:pos x="241" y="178"/>
                </a:cxn>
                <a:cxn ang="0">
                  <a:pos x="241" y="161"/>
                </a:cxn>
                <a:cxn ang="0">
                  <a:pos x="243" y="148"/>
                </a:cxn>
                <a:cxn ang="0">
                  <a:pos x="251" y="136"/>
                </a:cxn>
                <a:cxn ang="0">
                  <a:pos x="260" y="125"/>
                </a:cxn>
                <a:cxn ang="0">
                  <a:pos x="266" y="110"/>
                </a:cxn>
                <a:cxn ang="0">
                  <a:pos x="264" y="95"/>
                </a:cxn>
                <a:cxn ang="0">
                  <a:pos x="258" y="89"/>
                </a:cxn>
              </a:cxnLst>
              <a:rect l="0" t="0" r="r" b="b"/>
              <a:pathLst>
                <a:path w="266" h="220">
                  <a:moveTo>
                    <a:pt x="258" y="89"/>
                  </a:moveTo>
                  <a:lnTo>
                    <a:pt x="253" y="85"/>
                  </a:lnTo>
                  <a:lnTo>
                    <a:pt x="245" y="79"/>
                  </a:lnTo>
                  <a:lnTo>
                    <a:pt x="238" y="76"/>
                  </a:lnTo>
                  <a:lnTo>
                    <a:pt x="232" y="70"/>
                  </a:lnTo>
                  <a:lnTo>
                    <a:pt x="226" y="64"/>
                  </a:lnTo>
                  <a:lnTo>
                    <a:pt x="219" y="60"/>
                  </a:lnTo>
                  <a:lnTo>
                    <a:pt x="211" y="53"/>
                  </a:lnTo>
                  <a:lnTo>
                    <a:pt x="203" y="45"/>
                  </a:lnTo>
                  <a:lnTo>
                    <a:pt x="196" y="40"/>
                  </a:lnTo>
                  <a:lnTo>
                    <a:pt x="188" y="34"/>
                  </a:lnTo>
                  <a:lnTo>
                    <a:pt x="181" y="26"/>
                  </a:lnTo>
                  <a:lnTo>
                    <a:pt x="173" y="21"/>
                  </a:lnTo>
                  <a:lnTo>
                    <a:pt x="167" y="13"/>
                  </a:lnTo>
                  <a:lnTo>
                    <a:pt x="162" y="7"/>
                  </a:lnTo>
                  <a:lnTo>
                    <a:pt x="154" y="2"/>
                  </a:lnTo>
                  <a:lnTo>
                    <a:pt x="148" y="0"/>
                  </a:lnTo>
                  <a:lnTo>
                    <a:pt x="143" y="0"/>
                  </a:lnTo>
                  <a:lnTo>
                    <a:pt x="137" y="2"/>
                  </a:lnTo>
                  <a:lnTo>
                    <a:pt x="131" y="3"/>
                  </a:lnTo>
                  <a:lnTo>
                    <a:pt x="127" y="7"/>
                  </a:lnTo>
                  <a:lnTo>
                    <a:pt x="124" y="13"/>
                  </a:lnTo>
                  <a:lnTo>
                    <a:pt x="122" y="19"/>
                  </a:lnTo>
                  <a:lnTo>
                    <a:pt x="118" y="24"/>
                  </a:lnTo>
                  <a:lnTo>
                    <a:pt x="116" y="30"/>
                  </a:lnTo>
                  <a:lnTo>
                    <a:pt x="112" y="38"/>
                  </a:lnTo>
                  <a:lnTo>
                    <a:pt x="112" y="43"/>
                  </a:lnTo>
                  <a:lnTo>
                    <a:pt x="110" y="49"/>
                  </a:lnTo>
                  <a:lnTo>
                    <a:pt x="110" y="57"/>
                  </a:lnTo>
                  <a:lnTo>
                    <a:pt x="110" y="62"/>
                  </a:lnTo>
                  <a:lnTo>
                    <a:pt x="114" y="66"/>
                  </a:lnTo>
                  <a:lnTo>
                    <a:pt x="114" y="68"/>
                  </a:lnTo>
                  <a:lnTo>
                    <a:pt x="112" y="70"/>
                  </a:lnTo>
                  <a:lnTo>
                    <a:pt x="108" y="72"/>
                  </a:lnTo>
                  <a:lnTo>
                    <a:pt x="105" y="72"/>
                  </a:lnTo>
                  <a:lnTo>
                    <a:pt x="97" y="72"/>
                  </a:lnTo>
                  <a:lnTo>
                    <a:pt x="91" y="72"/>
                  </a:lnTo>
                  <a:lnTo>
                    <a:pt x="84" y="70"/>
                  </a:lnTo>
                  <a:lnTo>
                    <a:pt x="76" y="70"/>
                  </a:lnTo>
                  <a:lnTo>
                    <a:pt x="66" y="70"/>
                  </a:lnTo>
                  <a:lnTo>
                    <a:pt x="57" y="68"/>
                  </a:lnTo>
                  <a:lnTo>
                    <a:pt x="49" y="68"/>
                  </a:lnTo>
                  <a:lnTo>
                    <a:pt x="42" y="68"/>
                  </a:lnTo>
                  <a:lnTo>
                    <a:pt x="32" y="68"/>
                  </a:lnTo>
                  <a:lnTo>
                    <a:pt x="25" y="72"/>
                  </a:lnTo>
                  <a:lnTo>
                    <a:pt x="19" y="74"/>
                  </a:lnTo>
                  <a:lnTo>
                    <a:pt x="15" y="78"/>
                  </a:lnTo>
                  <a:lnTo>
                    <a:pt x="8" y="87"/>
                  </a:lnTo>
                  <a:lnTo>
                    <a:pt x="2" y="95"/>
                  </a:lnTo>
                  <a:lnTo>
                    <a:pt x="0" y="106"/>
                  </a:lnTo>
                  <a:lnTo>
                    <a:pt x="2" y="116"/>
                  </a:lnTo>
                  <a:lnTo>
                    <a:pt x="4" y="119"/>
                  </a:lnTo>
                  <a:lnTo>
                    <a:pt x="6" y="125"/>
                  </a:lnTo>
                  <a:lnTo>
                    <a:pt x="9" y="129"/>
                  </a:lnTo>
                  <a:lnTo>
                    <a:pt x="15" y="135"/>
                  </a:lnTo>
                  <a:lnTo>
                    <a:pt x="21" y="138"/>
                  </a:lnTo>
                  <a:lnTo>
                    <a:pt x="30" y="144"/>
                  </a:lnTo>
                  <a:lnTo>
                    <a:pt x="38" y="148"/>
                  </a:lnTo>
                  <a:lnTo>
                    <a:pt x="47" y="152"/>
                  </a:lnTo>
                  <a:lnTo>
                    <a:pt x="57" y="154"/>
                  </a:lnTo>
                  <a:lnTo>
                    <a:pt x="68" y="157"/>
                  </a:lnTo>
                  <a:lnTo>
                    <a:pt x="78" y="159"/>
                  </a:lnTo>
                  <a:lnTo>
                    <a:pt x="89" y="161"/>
                  </a:lnTo>
                  <a:lnTo>
                    <a:pt x="97" y="161"/>
                  </a:lnTo>
                  <a:lnTo>
                    <a:pt x="106" y="161"/>
                  </a:lnTo>
                  <a:lnTo>
                    <a:pt x="118" y="163"/>
                  </a:lnTo>
                  <a:lnTo>
                    <a:pt x="127" y="163"/>
                  </a:lnTo>
                  <a:lnTo>
                    <a:pt x="135" y="163"/>
                  </a:lnTo>
                  <a:lnTo>
                    <a:pt x="143" y="163"/>
                  </a:lnTo>
                  <a:lnTo>
                    <a:pt x="150" y="165"/>
                  </a:lnTo>
                  <a:lnTo>
                    <a:pt x="158" y="165"/>
                  </a:lnTo>
                  <a:lnTo>
                    <a:pt x="163" y="167"/>
                  </a:lnTo>
                  <a:lnTo>
                    <a:pt x="169" y="169"/>
                  </a:lnTo>
                  <a:lnTo>
                    <a:pt x="173" y="171"/>
                  </a:lnTo>
                  <a:lnTo>
                    <a:pt x="177" y="174"/>
                  </a:lnTo>
                  <a:lnTo>
                    <a:pt x="182" y="184"/>
                  </a:lnTo>
                  <a:lnTo>
                    <a:pt x="192" y="193"/>
                  </a:lnTo>
                  <a:lnTo>
                    <a:pt x="196" y="197"/>
                  </a:lnTo>
                  <a:lnTo>
                    <a:pt x="201" y="203"/>
                  </a:lnTo>
                  <a:lnTo>
                    <a:pt x="209" y="207"/>
                  </a:lnTo>
                  <a:lnTo>
                    <a:pt x="215" y="212"/>
                  </a:lnTo>
                  <a:lnTo>
                    <a:pt x="220" y="214"/>
                  </a:lnTo>
                  <a:lnTo>
                    <a:pt x="226" y="218"/>
                  </a:lnTo>
                  <a:lnTo>
                    <a:pt x="230" y="220"/>
                  </a:lnTo>
                  <a:lnTo>
                    <a:pt x="236" y="220"/>
                  </a:lnTo>
                  <a:lnTo>
                    <a:pt x="238" y="220"/>
                  </a:lnTo>
                  <a:lnTo>
                    <a:pt x="241" y="218"/>
                  </a:lnTo>
                  <a:lnTo>
                    <a:pt x="243" y="214"/>
                  </a:lnTo>
                  <a:lnTo>
                    <a:pt x="243" y="211"/>
                  </a:lnTo>
                  <a:lnTo>
                    <a:pt x="243" y="205"/>
                  </a:lnTo>
                  <a:lnTo>
                    <a:pt x="243" y="199"/>
                  </a:lnTo>
                  <a:lnTo>
                    <a:pt x="243" y="193"/>
                  </a:lnTo>
                  <a:lnTo>
                    <a:pt x="243" y="188"/>
                  </a:lnTo>
                  <a:lnTo>
                    <a:pt x="241" y="178"/>
                  </a:lnTo>
                  <a:lnTo>
                    <a:pt x="241" y="169"/>
                  </a:lnTo>
                  <a:lnTo>
                    <a:pt x="241" y="161"/>
                  </a:lnTo>
                  <a:lnTo>
                    <a:pt x="243" y="155"/>
                  </a:lnTo>
                  <a:lnTo>
                    <a:pt x="243" y="148"/>
                  </a:lnTo>
                  <a:lnTo>
                    <a:pt x="247" y="144"/>
                  </a:lnTo>
                  <a:lnTo>
                    <a:pt x="251" y="136"/>
                  </a:lnTo>
                  <a:lnTo>
                    <a:pt x="257" y="131"/>
                  </a:lnTo>
                  <a:lnTo>
                    <a:pt x="260" y="125"/>
                  </a:lnTo>
                  <a:lnTo>
                    <a:pt x="264" y="117"/>
                  </a:lnTo>
                  <a:lnTo>
                    <a:pt x="266" y="110"/>
                  </a:lnTo>
                  <a:lnTo>
                    <a:pt x="266" y="104"/>
                  </a:lnTo>
                  <a:lnTo>
                    <a:pt x="264" y="95"/>
                  </a:lnTo>
                  <a:lnTo>
                    <a:pt x="258" y="89"/>
                  </a:lnTo>
                  <a:lnTo>
                    <a:pt x="258" y="89"/>
                  </a:lnTo>
                  <a:close/>
                </a:path>
              </a:pathLst>
            </a:custGeom>
            <a:solidFill>
              <a:srgbClr val="9103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4" name="Freeform 26"/>
            <p:cNvSpPr>
              <a:spLocks/>
            </p:cNvSpPr>
            <p:nvPr/>
          </p:nvSpPr>
          <p:spPr bwMode="auto">
            <a:xfrm>
              <a:off x="7302500" y="923925"/>
              <a:ext cx="476250" cy="981075"/>
            </a:xfrm>
            <a:custGeom>
              <a:avLst/>
              <a:gdLst/>
              <a:ahLst/>
              <a:cxnLst>
                <a:cxn ang="0">
                  <a:pos x="298" y="783"/>
                </a:cxn>
                <a:cxn ang="0">
                  <a:pos x="226" y="749"/>
                </a:cxn>
                <a:cxn ang="0">
                  <a:pos x="308" y="755"/>
                </a:cxn>
                <a:cxn ang="0">
                  <a:pos x="349" y="709"/>
                </a:cxn>
                <a:cxn ang="0">
                  <a:pos x="382" y="692"/>
                </a:cxn>
                <a:cxn ang="0">
                  <a:pos x="442" y="789"/>
                </a:cxn>
                <a:cxn ang="0">
                  <a:pos x="496" y="724"/>
                </a:cxn>
                <a:cxn ang="0">
                  <a:pos x="503" y="618"/>
                </a:cxn>
                <a:cxn ang="0">
                  <a:pos x="541" y="532"/>
                </a:cxn>
                <a:cxn ang="0">
                  <a:pos x="595" y="433"/>
                </a:cxn>
                <a:cxn ang="0">
                  <a:pos x="596" y="346"/>
                </a:cxn>
                <a:cxn ang="0">
                  <a:pos x="585" y="257"/>
                </a:cxn>
                <a:cxn ang="0">
                  <a:pos x="562" y="169"/>
                </a:cxn>
                <a:cxn ang="0">
                  <a:pos x="530" y="82"/>
                </a:cxn>
                <a:cxn ang="0">
                  <a:pos x="467" y="2"/>
                </a:cxn>
                <a:cxn ang="0">
                  <a:pos x="374" y="32"/>
                </a:cxn>
                <a:cxn ang="0">
                  <a:pos x="266" y="103"/>
                </a:cxn>
                <a:cxn ang="0">
                  <a:pos x="142" y="232"/>
                </a:cxn>
                <a:cxn ang="0">
                  <a:pos x="39" y="432"/>
                </a:cxn>
                <a:cxn ang="0">
                  <a:pos x="0" y="713"/>
                </a:cxn>
                <a:cxn ang="0">
                  <a:pos x="3" y="946"/>
                </a:cxn>
                <a:cxn ang="0">
                  <a:pos x="28" y="1085"/>
                </a:cxn>
                <a:cxn ang="0">
                  <a:pos x="79" y="1175"/>
                </a:cxn>
                <a:cxn ang="0">
                  <a:pos x="173" y="1209"/>
                </a:cxn>
                <a:cxn ang="0">
                  <a:pos x="271" y="1220"/>
                </a:cxn>
                <a:cxn ang="0">
                  <a:pos x="355" y="1235"/>
                </a:cxn>
                <a:cxn ang="0">
                  <a:pos x="431" y="1214"/>
                </a:cxn>
                <a:cxn ang="0">
                  <a:pos x="513" y="1133"/>
                </a:cxn>
                <a:cxn ang="0">
                  <a:pos x="484" y="1026"/>
                </a:cxn>
                <a:cxn ang="0">
                  <a:pos x="469" y="943"/>
                </a:cxn>
                <a:cxn ang="0">
                  <a:pos x="448" y="853"/>
                </a:cxn>
                <a:cxn ang="0">
                  <a:pos x="437" y="891"/>
                </a:cxn>
                <a:cxn ang="0">
                  <a:pos x="444" y="992"/>
                </a:cxn>
                <a:cxn ang="0">
                  <a:pos x="477" y="1095"/>
                </a:cxn>
                <a:cxn ang="0">
                  <a:pos x="442" y="1169"/>
                </a:cxn>
                <a:cxn ang="0">
                  <a:pos x="328" y="1199"/>
                </a:cxn>
                <a:cxn ang="0">
                  <a:pos x="226" y="1190"/>
                </a:cxn>
                <a:cxn ang="0">
                  <a:pos x="112" y="1154"/>
                </a:cxn>
                <a:cxn ang="0">
                  <a:pos x="64" y="1061"/>
                </a:cxn>
                <a:cxn ang="0">
                  <a:pos x="45" y="977"/>
                </a:cxn>
                <a:cxn ang="0">
                  <a:pos x="34" y="874"/>
                </a:cxn>
                <a:cxn ang="0">
                  <a:pos x="30" y="762"/>
                </a:cxn>
                <a:cxn ang="0">
                  <a:pos x="34" y="650"/>
                </a:cxn>
                <a:cxn ang="0">
                  <a:pos x="45" y="546"/>
                </a:cxn>
                <a:cxn ang="0">
                  <a:pos x="60" y="458"/>
                </a:cxn>
                <a:cxn ang="0">
                  <a:pos x="89" y="367"/>
                </a:cxn>
                <a:cxn ang="0">
                  <a:pos x="169" y="260"/>
                </a:cxn>
                <a:cxn ang="0">
                  <a:pos x="250" y="179"/>
                </a:cxn>
                <a:cxn ang="0">
                  <a:pos x="346" y="95"/>
                </a:cxn>
                <a:cxn ang="0">
                  <a:pos x="450" y="32"/>
                </a:cxn>
                <a:cxn ang="0">
                  <a:pos x="498" y="99"/>
                </a:cxn>
                <a:cxn ang="0">
                  <a:pos x="536" y="222"/>
                </a:cxn>
                <a:cxn ang="0">
                  <a:pos x="562" y="329"/>
                </a:cxn>
                <a:cxn ang="0">
                  <a:pos x="560" y="428"/>
                </a:cxn>
                <a:cxn ang="0">
                  <a:pos x="496" y="519"/>
                </a:cxn>
                <a:cxn ang="0">
                  <a:pos x="482" y="616"/>
                </a:cxn>
                <a:cxn ang="0">
                  <a:pos x="471" y="720"/>
                </a:cxn>
                <a:cxn ang="0">
                  <a:pos x="393" y="671"/>
                </a:cxn>
                <a:cxn ang="0">
                  <a:pos x="330" y="679"/>
                </a:cxn>
                <a:cxn ang="0">
                  <a:pos x="285" y="722"/>
                </a:cxn>
                <a:cxn ang="0">
                  <a:pos x="195" y="732"/>
                </a:cxn>
                <a:cxn ang="0">
                  <a:pos x="273" y="810"/>
                </a:cxn>
                <a:cxn ang="0">
                  <a:pos x="380" y="829"/>
                </a:cxn>
              </a:cxnLst>
              <a:rect l="0" t="0" r="r" b="b"/>
              <a:pathLst>
                <a:path w="598" h="1237">
                  <a:moveTo>
                    <a:pt x="391" y="806"/>
                  </a:moveTo>
                  <a:lnTo>
                    <a:pt x="385" y="802"/>
                  </a:lnTo>
                  <a:lnTo>
                    <a:pt x="378" y="798"/>
                  </a:lnTo>
                  <a:lnTo>
                    <a:pt x="368" y="794"/>
                  </a:lnTo>
                  <a:lnTo>
                    <a:pt x="359" y="793"/>
                  </a:lnTo>
                  <a:lnTo>
                    <a:pt x="351" y="791"/>
                  </a:lnTo>
                  <a:lnTo>
                    <a:pt x="346" y="789"/>
                  </a:lnTo>
                  <a:lnTo>
                    <a:pt x="340" y="789"/>
                  </a:lnTo>
                  <a:lnTo>
                    <a:pt x="334" y="789"/>
                  </a:lnTo>
                  <a:lnTo>
                    <a:pt x="327" y="787"/>
                  </a:lnTo>
                  <a:lnTo>
                    <a:pt x="321" y="785"/>
                  </a:lnTo>
                  <a:lnTo>
                    <a:pt x="311" y="785"/>
                  </a:lnTo>
                  <a:lnTo>
                    <a:pt x="306" y="785"/>
                  </a:lnTo>
                  <a:lnTo>
                    <a:pt x="298" y="783"/>
                  </a:lnTo>
                  <a:lnTo>
                    <a:pt x="292" y="781"/>
                  </a:lnTo>
                  <a:lnTo>
                    <a:pt x="285" y="781"/>
                  </a:lnTo>
                  <a:lnTo>
                    <a:pt x="279" y="779"/>
                  </a:lnTo>
                  <a:lnTo>
                    <a:pt x="271" y="777"/>
                  </a:lnTo>
                  <a:lnTo>
                    <a:pt x="266" y="777"/>
                  </a:lnTo>
                  <a:lnTo>
                    <a:pt x="260" y="775"/>
                  </a:lnTo>
                  <a:lnTo>
                    <a:pt x="256" y="774"/>
                  </a:lnTo>
                  <a:lnTo>
                    <a:pt x="250" y="772"/>
                  </a:lnTo>
                  <a:lnTo>
                    <a:pt x="245" y="770"/>
                  </a:lnTo>
                  <a:lnTo>
                    <a:pt x="241" y="768"/>
                  </a:lnTo>
                  <a:lnTo>
                    <a:pt x="237" y="766"/>
                  </a:lnTo>
                  <a:lnTo>
                    <a:pt x="231" y="760"/>
                  </a:lnTo>
                  <a:lnTo>
                    <a:pt x="228" y="755"/>
                  </a:lnTo>
                  <a:lnTo>
                    <a:pt x="226" y="749"/>
                  </a:lnTo>
                  <a:lnTo>
                    <a:pt x="228" y="745"/>
                  </a:lnTo>
                  <a:lnTo>
                    <a:pt x="231" y="743"/>
                  </a:lnTo>
                  <a:lnTo>
                    <a:pt x="239" y="743"/>
                  </a:lnTo>
                  <a:lnTo>
                    <a:pt x="247" y="743"/>
                  </a:lnTo>
                  <a:lnTo>
                    <a:pt x="256" y="745"/>
                  </a:lnTo>
                  <a:lnTo>
                    <a:pt x="262" y="745"/>
                  </a:lnTo>
                  <a:lnTo>
                    <a:pt x="268" y="747"/>
                  </a:lnTo>
                  <a:lnTo>
                    <a:pt x="273" y="749"/>
                  </a:lnTo>
                  <a:lnTo>
                    <a:pt x="279" y="751"/>
                  </a:lnTo>
                  <a:lnTo>
                    <a:pt x="285" y="751"/>
                  </a:lnTo>
                  <a:lnTo>
                    <a:pt x="290" y="753"/>
                  </a:lnTo>
                  <a:lnTo>
                    <a:pt x="296" y="753"/>
                  </a:lnTo>
                  <a:lnTo>
                    <a:pt x="302" y="755"/>
                  </a:lnTo>
                  <a:lnTo>
                    <a:pt x="308" y="755"/>
                  </a:lnTo>
                  <a:lnTo>
                    <a:pt x="313" y="756"/>
                  </a:lnTo>
                  <a:lnTo>
                    <a:pt x="319" y="756"/>
                  </a:lnTo>
                  <a:lnTo>
                    <a:pt x="325" y="758"/>
                  </a:lnTo>
                  <a:lnTo>
                    <a:pt x="332" y="756"/>
                  </a:lnTo>
                  <a:lnTo>
                    <a:pt x="342" y="756"/>
                  </a:lnTo>
                  <a:lnTo>
                    <a:pt x="347" y="755"/>
                  </a:lnTo>
                  <a:lnTo>
                    <a:pt x="351" y="751"/>
                  </a:lnTo>
                  <a:lnTo>
                    <a:pt x="353" y="745"/>
                  </a:lnTo>
                  <a:lnTo>
                    <a:pt x="353" y="739"/>
                  </a:lnTo>
                  <a:lnTo>
                    <a:pt x="353" y="734"/>
                  </a:lnTo>
                  <a:lnTo>
                    <a:pt x="353" y="728"/>
                  </a:lnTo>
                  <a:lnTo>
                    <a:pt x="351" y="720"/>
                  </a:lnTo>
                  <a:lnTo>
                    <a:pt x="351" y="715"/>
                  </a:lnTo>
                  <a:lnTo>
                    <a:pt x="349" y="709"/>
                  </a:lnTo>
                  <a:lnTo>
                    <a:pt x="347" y="703"/>
                  </a:lnTo>
                  <a:lnTo>
                    <a:pt x="346" y="698"/>
                  </a:lnTo>
                  <a:lnTo>
                    <a:pt x="346" y="692"/>
                  </a:lnTo>
                  <a:lnTo>
                    <a:pt x="344" y="688"/>
                  </a:lnTo>
                  <a:lnTo>
                    <a:pt x="346" y="684"/>
                  </a:lnTo>
                  <a:lnTo>
                    <a:pt x="346" y="680"/>
                  </a:lnTo>
                  <a:lnTo>
                    <a:pt x="347" y="679"/>
                  </a:lnTo>
                  <a:lnTo>
                    <a:pt x="351" y="677"/>
                  </a:lnTo>
                  <a:lnTo>
                    <a:pt x="357" y="679"/>
                  </a:lnTo>
                  <a:lnTo>
                    <a:pt x="363" y="679"/>
                  </a:lnTo>
                  <a:lnTo>
                    <a:pt x="368" y="680"/>
                  </a:lnTo>
                  <a:lnTo>
                    <a:pt x="374" y="682"/>
                  </a:lnTo>
                  <a:lnTo>
                    <a:pt x="378" y="688"/>
                  </a:lnTo>
                  <a:lnTo>
                    <a:pt x="382" y="692"/>
                  </a:lnTo>
                  <a:lnTo>
                    <a:pt x="385" y="699"/>
                  </a:lnTo>
                  <a:lnTo>
                    <a:pt x="389" y="705"/>
                  </a:lnTo>
                  <a:lnTo>
                    <a:pt x="393" y="713"/>
                  </a:lnTo>
                  <a:lnTo>
                    <a:pt x="395" y="718"/>
                  </a:lnTo>
                  <a:lnTo>
                    <a:pt x="399" y="726"/>
                  </a:lnTo>
                  <a:lnTo>
                    <a:pt x="401" y="734"/>
                  </a:lnTo>
                  <a:lnTo>
                    <a:pt x="404" y="741"/>
                  </a:lnTo>
                  <a:lnTo>
                    <a:pt x="408" y="747"/>
                  </a:lnTo>
                  <a:lnTo>
                    <a:pt x="412" y="755"/>
                  </a:lnTo>
                  <a:lnTo>
                    <a:pt x="416" y="760"/>
                  </a:lnTo>
                  <a:lnTo>
                    <a:pt x="422" y="768"/>
                  </a:lnTo>
                  <a:lnTo>
                    <a:pt x="429" y="775"/>
                  </a:lnTo>
                  <a:lnTo>
                    <a:pt x="437" y="785"/>
                  </a:lnTo>
                  <a:lnTo>
                    <a:pt x="442" y="789"/>
                  </a:lnTo>
                  <a:lnTo>
                    <a:pt x="450" y="793"/>
                  </a:lnTo>
                  <a:lnTo>
                    <a:pt x="456" y="793"/>
                  </a:lnTo>
                  <a:lnTo>
                    <a:pt x="463" y="789"/>
                  </a:lnTo>
                  <a:lnTo>
                    <a:pt x="467" y="783"/>
                  </a:lnTo>
                  <a:lnTo>
                    <a:pt x="473" y="779"/>
                  </a:lnTo>
                  <a:lnTo>
                    <a:pt x="479" y="772"/>
                  </a:lnTo>
                  <a:lnTo>
                    <a:pt x="484" y="766"/>
                  </a:lnTo>
                  <a:lnTo>
                    <a:pt x="486" y="758"/>
                  </a:lnTo>
                  <a:lnTo>
                    <a:pt x="488" y="755"/>
                  </a:lnTo>
                  <a:lnTo>
                    <a:pt x="490" y="749"/>
                  </a:lnTo>
                  <a:lnTo>
                    <a:pt x="492" y="743"/>
                  </a:lnTo>
                  <a:lnTo>
                    <a:pt x="494" y="736"/>
                  </a:lnTo>
                  <a:lnTo>
                    <a:pt x="496" y="730"/>
                  </a:lnTo>
                  <a:lnTo>
                    <a:pt x="496" y="724"/>
                  </a:lnTo>
                  <a:lnTo>
                    <a:pt x="498" y="717"/>
                  </a:lnTo>
                  <a:lnTo>
                    <a:pt x="498" y="709"/>
                  </a:lnTo>
                  <a:lnTo>
                    <a:pt x="500" y="701"/>
                  </a:lnTo>
                  <a:lnTo>
                    <a:pt x="500" y="694"/>
                  </a:lnTo>
                  <a:lnTo>
                    <a:pt x="501" y="686"/>
                  </a:lnTo>
                  <a:lnTo>
                    <a:pt x="501" y="679"/>
                  </a:lnTo>
                  <a:lnTo>
                    <a:pt x="501" y="671"/>
                  </a:lnTo>
                  <a:lnTo>
                    <a:pt x="501" y="663"/>
                  </a:lnTo>
                  <a:lnTo>
                    <a:pt x="503" y="656"/>
                  </a:lnTo>
                  <a:lnTo>
                    <a:pt x="503" y="648"/>
                  </a:lnTo>
                  <a:lnTo>
                    <a:pt x="503" y="641"/>
                  </a:lnTo>
                  <a:lnTo>
                    <a:pt x="503" y="633"/>
                  </a:lnTo>
                  <a:lnTo>
                    <a:pt x="503" y="625"/>
                  </a:lnTo>
                  <a:lnTo>
                    <a:pt x="503" y="618"/>
                  </a:lnTo>
                  <a:lnTo>
                    <a:pt x="503" y="610"/>
                  </a:lnTo>
                  <a:lnTo>
                    <a:pt x="503" y="604"/>
                  </a:lnTo>
                  <a:lnTo>
                    <a:pt x="505" y="599"/>
                  </a:lnTo>
                  <a:lnTo>
                    <a:pt x="505" y="591"/>
                  </a:lnTo>
                  <a:lnTo>
                    <a:pt x="505" y="584"/>
                  </a:lnTo>
                  <a:lnTo>
                    <a:pt x="507" y="578"/>
                  </a:lnTo>
                  <a:lnTo>
                    <a:pt x="509" y="574"/>
                  </a:lnTo>
                  <a:lnTo>
                    <a:pt x="511" y="565"/>
                  </a:lnTo>
                  <a:lnTo>
                    <a:pt x="515" y="557"/>
                  </a:lnTo>
                  <a:lnTo>
                    <a:pt x="519" y="551"/>
                  </a:lnTo>
                  <a:lnTo>
                    <a:pt x="524" y="544"/>
                  </a:lnTo>
                  <a:lnTo>
                    <a:pt x="530" y="540"/>
                  </a:lnTo>
                  <a:lnTo>
                    <a:pt x="536" y="536"/>
                  </a:lnTo>
                  <a:lnTo>
                    <a:pt x="541" y="532"/>
                  </a:lnTo>
                  <a:lnTo>
                    <a:pt x="547" y="528"/>
                  </a:lnTo>
                  <a:lnTo>
                    <a:pt x="553" y="523"/>
                  </a:lnTo>
                  <a:lnTo>
                    <a:pt x="560" y="519"/>
                  </a:lnTo>
                  <a:lnTo>
                    <a:pt x="564" y="513"/>
                  </a:lnTo>
                  <a:lnTo>
                    <a:pt x="570" y="506"/>
                  </a:lnTo>
                  <a:lnTo>
                    <a:pt x="576" y="496"/>
                  </a:lnTo>
                  <a:lnTo>
                    <a:pt x="581" y="487"/>
                  </a:lnTo>
                  <a:lnTo>
                    <a:pt x="583" y="481"/>
                  </a:lnTo>
                  <a:lnTo>
                    <a:pt x="585" y="475"/>
                  </a:lnTo>
                  <a:lnTo>
                    <a:pt x="587" y="468"/>
                  </a:lnTo>
                  <a:lnTo>
                    <a:pt x="591" y="460"/>
                  </a:lnTo>
                  <a:lnTo>
                    <a:pt x="591" y="452"/>
                  </a:lnTo>
                  <a:lnTo>
                    <a:pt x="593" y="443"/>
                  </a:lnTo>
                  <a:lnTo>
                    <a:pt x="595" y="433"/>
                  </a:lnTo>
                  <a:lnTo>
                    <a:pt x="596" y="426"/>
                  </a:lnTo>
                  <a:lnTo>
                    <a:pt x="596" y="420"/>
                  </a:lnTo>
                  <a:lnTo>
                    <a:pt x="596" y="413"/>
                  </a:lnTo>
                  <a:lnTo>
                    <a:pt x="596" y="407"/>
                  </a:lnTo>
                  <a:lnTo>
                    <a:pt x="598" y="401"/>
                  </a:lnTo>
                  <a:lnTo>
                    <a:pt x="598" y="395"/>
                  </a:lnTo>
                  <a:lnTo>
                    <a:pt x="598" y="390"/>
                  </a:lnTo>
                  <a:lnTo>
                    <a:pt x="598" y="384"/>
                  </a:lnTo>
                  <a:lnTo>
                    <a:pt x="598" y="378"/>
                  </a:lnTo>
                  <a:lnTo>
                    <a:pt x="598" y="371"/>
                  </a:lnTo>
                  <a:lnTo>
                    <a:pt x="598" y="365"/>
                  </a:lnTo>
                  <a:lnTo>
                    <a:pt x="598" y="359"/>
                  </a:lnTo>
                  <a:lnTo>
                    <a:pt x="598" y="354"/>
                  </a:lnTo>
                  <a:lnTo>
                    <a:pt x="596" y="346"/>
                  </a:lnTo>
                  <a:lnTo>
                    <a:pt x="596" y="340"/>
                  </a:lnTo>
                  <a:lnTo>
                    <a:pt x="596" y="335"/>
                  </a:lnTo>
                  <a:lnTo>
                    <a:pt x="596" y="329"/>
                  </a:lnTo>
                  <a:lnTo>
                    <a:pt x="595" y="321"/>
                  </a:lnTo>
                  <a:lnTo>
                    <a:pt x="595" y="316"/>
                  </a:lnTo>
                  <a:lnTo>
                    <a:pt x="593" y="308"/>
                  </a:lnTo>
                  <a:lnTo>
                    <a:pt x="593" y="302"/>
                  </a:lnTo>
                  <a:lnTo>
                    <a:pt x="591" y="295"/>
                  </a:lnTo>
                  <a:lnTo>
                    <a:pt x="591" y="289"/>
                  </a:lnTo>
                  <a:lnTo>
                    <a:pt x="589" y="281"/>
                  </a:lnTo>
                  <a:lnTo>
                    <a:pt x="589" y="276"/>
                  </a:lnTo>
                  <a:lnTo>
                    <a:pt x="587" y="270"/>
                  </a:lnTo>
                  <a:lnTo>
                    <a:pt x="585" y="262"/>
                  </a:lnTo>
                  <a:lnTo>
                    <a:pt x="585" y="257"/>
                  </a:lnTo>
                  <a:lnTo>
                    <a:pt x="583" y="249"/>
                  </a:lnTo>
                  <a:lnTo>
                    <a:pt x="581" y="243"/>
                  </a:lnTo>
                  <a:lnTo>
                    <a:pt x="579" y="236"/>
                  </a:lnTo>
                  <a:lnTo>
                    <a:pt x="579" y="230"/>
                  </a:lnTo>
                  <a:lnTo>
                    <a:pt x="577" y="224"/>
                  </a:lnTo>
                  <a:lnTo>
                    <a:pt x="576" y="219"/>
                  </a:lnTo>
                  <a:lnTo>
                    <a:pt x="574" y="211"/>
                  </a:lnTo>
                  <a:lnTo>
                    <a:pt x="572" y="203"/>
                  </a:lnTo>
                  <a:lnTo>
                    <a:pt x="572" y="198"/>
                  </a:lnTo>
                  <a:lnTo>
                    <a:pt x="570" y="192"/>
                  </a:lnTo>
                  <a:lnTo>
                    <a:pt x="568" y="186"/>
                  </a:lnTo>
                  <a:lnTo>
                    <a:pt x="566" y="181"/>
                  </a:lnTo>
                  <a:lnTo>
                    <a:pt x="564" y="175"/>
                  </a:lnTo>
                  <a:lnTo>
                    <a:pt x="562" y="169"/>
                  </a:lnTo>
                  <a:lnTo>
                    <a:pt x="560" y="162"/>
                  </a:lnTo>
                  <a:lnTo>
                    <a:pt x="558" y="156"/>
                  </a:lnTo>
                  <a:lnTo>
                    <a:pt x="557" y="150"/>
                  </a:lnTo>
                  <a:lnTo>
                    <a:pt x="555" y="145"/>
                  </a:lnTo>
                  <a:lnTo>
                    <a:pt x="553" y="139"/>
                  </a:lnTo>
                  <a:lnTo>
                    <a:pt x="551" y="135"/>
                  </a:lnTo>
                  <a:lnTo>
                    <a:pt x="551" y="129"/>
                  </a:lnTo>
                  <a:lnTo>
                    <a:pt x="547" y="124"/>
                  </a:lnTo>
                  <a:lnTo>
                    <a:pt x="545" y="118"/>
                  </a:lnTo>
                  <a:lnTo>
                    <a:pt x="543" y="112"/>
                  </a:lnTo>
                  <a:lnTo>
                    <a:pt x="543" y="108"/>
                  </a:lnTo>
                  <a:lnTo>
                    <a:pt x="538" y="99"/>
                  </a:lnTo>
                  <a:lnTo>
                    <a:pt x="534" y="91"/>
                  </a:lnTo>
                  <a:lnTo>
                    <a:pt x="530" y="82"/>
                  </a:lnTo>
                  <a:lnTo>
                    <a:pt x="526" y="74"/>
                  </a:lnTo>
                  <a:lnTo>
                    <a:pt x="522" y="67"/>
                  </a:lnTo>
                  <a:lnTo>
                    <a:pt x="519" y="61"/>
                  </a:lnTo>
                  <a:lnTo>
                    <a:pt x="515" y="55"/>
                  </a:lnTo>
                  <a:lnTo>
                    <a:pt x="511" y="50"/>
                  </a:lnTo>
                  <a:lnTo>
                    <a:pt x="507" y="44"/>
                  </a:lnTo>
                  <a:lnTo>
                    <a:pt x="503" y="38"/>
                  </a:lnTo>
                  <a:lnTo>
                    <a:pt x="496" y="29"/>
                  </a:lnTo>
                  <a:lnTo>
                    <a:pt x="492" y="23"/>
                  </a:lnTo>
                  <a:lnTo>
                    <a:pt x="486" y="15"/>
                  </a:lnTo>
                  <a:lnTo>
                    <a:pt x="481" y="10"/>
                  </a:lnTo>
                  <a:lnTo>
                    <a:pt x="477" y="6"/>
                  </a:lnTo>
                  <a:lnTo>
                    <a:pt x="473" y="4"/>
                  </a:lnTo>
                  <a:lnTo>
                    <a:pt x="467" y="2"/>
                  </a:lnTo>
                  <a:lnTo>
                    <a:pt x="463" y="0"/>
                  </a:lnTo>
                  <a:lnTo>
                    <a:pt x="458" y="0"/>
                  </a:lnTo>
                  <a:lnTo>
                    <a:pt x="452" y="2"/>
                  </a:lnTo>
                  <a:lnTo>
                    <a:pt x="444" y="2"/>
                  </a:lnTo>
                  <a:lnTo>
                    <a:pt x="439" y="6"/>
                  </a:lnTo>
                  <a:lnTo>
                    <a:pt x="431" y="8"/>
                  </a:lnTo>
                  <a:lnTo>
                    <a:pt x="423" y="13"/>
                  </a:lnTo>
                  <a:lnTo>
                    <a:pt x="418" y="13"/>
                  </a:lnTo>
                  <a:lnTo>
                    <a:pt x="412" y="17"/>
                  </a:lnTo>
                  <a:lnTo>
                    <a:pt x="403" y="21"/>
                  </a:lnTo>
                  <a:lnTo>
                    <a:pt x="393" y="25"/>
                  </a:lnTo>
                  <a:lnTo>
                    <a:pt x="385" y="27"/>
                  </a:lnTo>
                  <a:lnTo>
                    <a:pt x="380" y="31"/>
                  </a:lnTo>
                  <a:lnTo>
                    <a:pt x="374" y="32"/>
                  </a:lnTo>
                  <a:lnTo>
                    <a:pt x="368" y="36"/>
                  </a:lnTo>
                  <a:lnTo>
                    <a:pt x="363" y="40"/>
                  </a:lnTo>
                  <a:lnTo>
                    <a:pt x="355" y="46"/>
                  </a:lnTo>
                  <a:lnTo>
                    <a:pt x="347" y="50"/>
                  </a:lnTo>
                  <a:lnTo>
                    <a:pt x="342" y="53"/>
                  </a:lnTo>
                  <a:lnTo>
                    <a:pt x="332" y="57"/>
                  </a:lnTo>
                  <a:lnTo>
                    <a:pt x="325" y="63"/>
                  </a:lnTo>
                  <a:lnTo>
                    <a:pt x="317" y="67"/>
                  </a:lnTo>
                  <a:lnTo>
                    <a:pt x="309" y="72"/>
                  </a:lnTo>
                  <a:lnTo>
                    <a:pt x="300" y="78"/>
                  </a:lnTo>
                  <a:lnTo>
                    <a:pt x="292" y="84"/>
                  </a:lnTo>
                  <a:lnTo>
                    <a:pt x="283" y="91"/>
                  </a:lnTo>
                  <a:lnTo>
                    <a:pt x="275" y="97"/>
                  </a:lnTo>
                  <a:lnTo>
                    <a:pt x="266" y="103"/>
                  </a:lnTo>
                  <a:lnTo>
                    <a:pt x="256" y="110"/>
                  </a:lnTo>
                  <a:lnTo>
                    <a:pt x="249" y="118"/>
                  </a:lnTo>
                  <a:lnTo>
                    <a:pt x="239" y="126"/>
                  </a:lnTo>
                  <a:lnTo>
                    <a:pt x="231" y="133"/>
                  </a:lnTo>
                  <a:lnTo>
                    <a:pt x="222" y="143"/>
                  </a:lnTo>
                  <a:lnTo>
                    <a:pt x="212" y="150"/>
                  </a:lnTo>
                  <a:lnTo>
                    <a:pt x="205" y="160"/>
                  </a:lnTo>
                  <a:lnTo>
                    <a:pt x="195" y="169"/>
                  </a:lnTo>
                  <a:lnTo>
                    <a:pt x="186" y="179"/>
                  </a:lnTo>
                  <a:lnTo>
                    <a:pt x="176" y="188"/>
                  </a:lnTo>
                  <a:lnTo>
                    <a:pt x="167" y="200"/>
                  </a:lnTo>
                  <a:lnTo>
                    <a:pt x="159" y="209"/>
                  </a:lnTo>
                  <a:lnTo>
                    <a:pt x="150" y="221"/>
                  </a:lnTo>
                  <a:lnTo>
                    <a:pt x="142" y="232"/>
                  </a:lnTo>
                  <a:lnTo>
                    <a:pt x="133" y="243"/>
                  </a:lnTo>
                  <a:lnTo>
                    <a:pt x="125" y="257"/>
                  </a:lnTo>
                  <a:lnTo>
                    <a:pt x="116" y="268"/>
                  </a:lnTo>
                  <a:lnTo>
                    <a:pt x="108" y="279"/>
                  </a:lnTo>
                  <a:lnTo>
                    <a:pt x="100" y="293"/>
                  </a:lnTo>
                  <a:lnTo>
                    <a:pt x="93" y="308"/>
                  </a:lnTo>
                  <a:lnTo>
                    <a:pt x="85" y="321"/>
                  </a:lnTo>
                  <a:lnTo>
                    <a:pt x="77" y="337"/>
                  </a:lnTo>
                  <a:lnTo>
                    <a:pt x="72" y="352"/>
                  </a:lnTo>
                  <a:lnTo>
                    <a:pt x="64" y="367"/>
                  </a:lnTo>
                  <a:lnTo>
                    <a:pt x="58" y="382"/>
                  </a:lnTo>
                  <a:lnTo>
                    <a:pt x="53" y="397"/>
                  </a:lnTo>
                  <a:lnTo>
                    <a:pt x="45" y="414"/>
                  </a:lnTo>
                  <a:lnTo>
                    <a:pt x="39" y="432"/>
                  </a:lnTo>
                  <a:lnTo>
                    <a:pt x="34" y="449"/>
                  </a:lnTo>
                  <a:lnTo>
                    <a:pt x="30" y="468"/>
                  </a:lnTo>
                  <a:lnTo>
                    <a:pt x="26" y="487"/>
                  </a:lnTo>
                  <a:lnTo>
                    <a:pt x="20" y="504"/>
                  </a:lnTo>
                  <a:lnTo>
                    <a:pt x="17" y="523"/>
                  </a:lnTo>
                  <a:lnTo>
                    <a:pt x="15" y="544"/>
                  </a:lnTo>
                  <a:lnTo>
                    <a:pt x="11" y="565"/>
                  </a:lnTo>
                  <a:lnTo>
                    <a:pt x="9" y="584"/>
                  </a:lnTo>
                  <a:lnTo>
                    <a:pt x="7" y="606"/>
                  </a:lnTo>
                  <a:lnTo>
                    <a:pt x="3" y="627"/>
                  </a:lnTo>
                  <a:lnTo>
                    <a:pt x="3" y="650"/>
                  </a:lnTo>
                  <a:lnTo>
                    <a:pt x="1" y="671"/>
                  </a:lnTo>
                  <a:lnTo>
                    <a:pt x="1" y="694"/>
                  </a:lnTo>
                  <a:lnTo>
                    <a:pt x="0" y="713"/>
                  </a:lnTo>
                  <a:lnTo>
                    <a:pt x="0" y="734"/>
                  </a:lnTo>
                  <a:lnTo>
                    <a:pt x="0" y="753"/>
                  </a:lnTo>
                  <a:lnTo>
                    <a:pt x="0" y="772"/>
                  </a:lnTo>
                  <a:lnTo>
                    <a:pt x="0" y="791"/>
                  </a:lnTo>
                  <a:lnTo>
                    <a:pt x="0" y="810"/>
                  </a:lnTo>
                  <a:lnTo>
                    <a:pt x="0" y="825"/>
                  </a:lnTo>
                  <a:lnTo>
                    <a:pt x="0" y="842"/>
                  </a:lnTo>
                  <a:lnTo>
                    <a:pt x="0" y="859"/>
                  </a:lnTo>
                  <a:lnTo>
                    <a:pt x="0" y="874"/>
                  </a:lnTo>
                  <a:lnTo>
                    <a:pt x="0" y="889"/>
                  </a:lnTo>
                  <a:lnTo>
                    <a:pt x="1" y="905"/>
                  </a:lnTo>
                  <a:lnTo>
                    <a:pt x="1" y="918"/>
                  </a:lnTo>
                  <a:lnTo>
                    <a:pt x="3" y="933"/>
                  </a:lnTo>
                  <a:lnTo>
                    <a:pt x="3" y="946"/>
                  </a:lnTo>
                  <a:lnTo>
                    <a:pt x="7" y="958"/>
                  </a:lnTo>
                  <a:lnTo>
                    <a:pt x="7" y="969"/>
                  </a:lnTo>
                  <a:lnTo>
                    <a:pt x="9" y="983"/>
                  </a:lnTo>
                  <a:lnTo>
                    <a:pt x="9" y="994"/>
                  </a:lnTo>
                  <a:lnTo>
                    <a:pt x="11" y="1005"/>
                  </a:lnTo>
                  <a:lnTo>
                    <a:pt x="13" y="1017"/>
                  </a:lnTo>
                  <a:lnTo>
                    <a:pt x="15" y="1026"/>
                  </a:lnTo>
                  <a:lnTo>
                    <a:pt x="17" y="1036"/>
                  </a:lnTo>
                  <a:lnTo>
                    <a:pt x="19" y="1045"/>
                  </a:lnTo>
                  <a:lnTo>
                    <a:pt x="20" y="1055"/>
                  </a:lnTo>
                  <a:lnTo>
                    <a:pt x="22" y="1062"/>
                  </a:lnTo>
                  <a:lnTo>
                    <a:pt x="24" y="1070"/>
                  </a:lnTo>
                  <a:lnTo>
                    <a:pt x="26" y="1078"/>
                  </a:lnTo>
                  <a:lnTo>
                    <a:pt x="28" y="1085"/>
                  </a:lnTo>
                  <a:lnTo>
                    <a:pt x="32" y="1095"/>
                  </a:lnTo>
                  <a:lnTo>
                    <a:pt x="34" y="1100"/>
                  </a:lnTo>
                  <a:lnTo>
                    <a:pt x="36" y="1106"/>
                  </a:lnTo>
                  <a:lnTo>
                    <a:pt x="38" y="1112"/>
                  </a:lnTo>
                  <a:lnTo>
                    <a:pt x="39" y="1118"/>
                  </a:lnTo>
                  <a:lnTo>
                    <a:pt x="41" y="1123"/>
                  </a:lnTo>
                  <a:lnTo>
                    <a:pt x="45" y="1129"/>
                  </a:lnTo>
                  <a:lnTo>
                    <a:pt x="47" y="1133"/>
                  </a:lnTo>
                  <a:lnTo>
                    <a:pt x="51" y="1140"/>
                  </a:lnTo>
                  <a:lnTo>
                    <a:pt x="57" y="1148"/>
                  </a:lnTo>
                  <a:lnTo>
                    <a:pt x="62" y="1156"/>
                  </a:lnTo>
                  <a:lnTo>
                    <a:pt x="68" y="1163"/>
                  </a:lnTo>
                  <a:lnTo>
                    <a:pt x="74" y="1169"/>
                  </a:lnTo>
                  <a:lnTo>
                    <a:pt x="79" y="1175"/>
                  </a:lnTo>
                  <a:lnTo>
                    <a:pt x="85" y="1178"/>
                  </a:lnTo>
                  <a:lnTo>
                    <a:pt x="91" y="1184"/>
                  </a:lnTo>
                  <a:lnTo>
                    <a:pt x="98" y="1188"/>
                  </a:lnTo>
                  <a:lnTo>
                    <a:pt x="104" y="1190"/>
                  </a:lnTo>
                  <a:lnTo>
                    <a:pt x="112" y="1194"/>
                  </a:lnTo>
                  <a:lnTo>
                    <a:pt x="117" y="1195"/>
                  </a:lnTo>
                  <a:lnTo>
                    <a:pt x="125" y="1199"/>
                  </a:lnTo>
                  <a:lnTo>
                    <a:pt x="131" y="1199"/>
                  </a:lnTo>
                  <a:lnTo>
                    <a:pt x="138" y="1201"/>
                  </a:lnTo>
                  <a:lnTo>
                    <a:pt x="144" y="1203"/>
                  </a:lnTo>
                  <a:lnTo>
                    <a:pt x="152" y="1205"/>
                  </a:lnTo>
                  <a:lnTo>
                    <a:pt x="157" y="1207"/>
                  </a:lnTo>
                  <a:lnTo>
                    <a:pt x="165" y="1209"/>
                  </a:lnTo>
                  <a:lnTo>
                    <a:pt x="173" y="1209"/>
                  </a:lnTo>
                  <a:lnTo>
                    <a:pt x="180" y="1211"/>
                  </a:lnTo>
                  <a:lnTo>
                    <a:pt x="188" y="1211"/>
                  </a:lnTo>
                  <a:lnTo>
                    <a:pt x="195" y="1213"/>
                  </a:lnTo>
                  <a:lnTo>
                    <a:pt x="201" y="1213"/>
                  </a:lnTo>
                  <a:lnTo>
                    <a:pt x="209" y="1214"/>
                  </a:lnTo>
                  <a:lnTo>
                    <a:pt x="216" y="1214"/>
                  </a:lnTo>
                  <a:lnTo>
                    <a:pt x="224" y="1216"/>
                  </a:lnTo>
                  <a:lnTo>
                    <a:pt x="231" y="1216"/>
                  </a:lnTo>
                  <a:lnTo>
                    <a:pt x="239" y="1218"/>
                  </a:lnTo>
                  <a:lnTo>
                    <a:pt x="245" y="1218"/>
                  </a:lnTo>
                  <a:lnTo>
                    <a:pt x="252" y="1220"/>
                  </a:lnTo>
                  <a:lnTo>
                    <a:pt x="258" y="1220"/>
                  </a:lnTo>
                  <a:lnTo>
                    <a:pt x="266" y="1220"/>
                  </a:lnTo>
                  <a:lnTo>
                    <a:pt x="271" y="1220"/>
                  </a:lnTo>
                  <a:lnTo>
                    <a:pt x="279" y="1222"/>
                  </a:lnTo>
                  <a:lnTo>
                    <a:pt x="285" y="1222"/>
                  </a:lnTo>
                  <a:lnTo>
                    <a:pt x="290" y="1224"/>
                  </a:lnTo>
                  <a:lnTo>
                    <a:pt x="296" y="1224"/>
                  </a:lnTo>
                  <a:lnTo>
                    <a:pt x="302" y="1226"/>
                  </a:lnTo>
                  <a:lnTo>
                    <a:pt x="308" y="1228"/>
                  </a:lnTo>
                  <a:lnTo>
                    <a:pt x="313" y="1228"/>
                  </a:lnTo>
                  <a:lnTo>
                    <a:pt x="319" y="1230"/>
                  </a:lnTo>
                  <a:lnTo>
                    <a:pt x="323" y="1232"/>
                  </a:lnTo>
                  <a:lnTo>
                    <a:pt x="328" y="1232"/>
                  </a:lnTo>
                  <a:lnTo>
                    <a:pt x="332" y="1233"/>
                  </a:lnTo>
                  <a:lnTo>
                    <a:pt x="340" y="1235"/>
                  </a:lnTo>
                  <a:lnTo>
                    <a:pt x="349" y="1237"/>
                  </a:lnTo>
                  <a:lnTo>
                    <a:pt x="355" y="1235"/>
                  </a:lnTo>
                  <a:lnTo>
                    <a:pt x="361" y="1235"/>
                  </a:lnTo>
                  <a:lnTo>
                    <a:pt x="366" y="1235"/>
                  </a:lnTo>
                  <a:lnTo>
                    <a:pt x="372" y="1235"/>
                  </a:lnTo>
                  <a:lnTo>
                    <a:pt x="376" y="1235"/>
                  </a:lnTo>
                  <a:lnTo>
                    <a:pt x="382" y="1233"/>
                  </a:lnTo>
                  <a:lnTo>
                    <a:pt x="387" y="1232"/>
                  </a:lnTo>
                  <a:lnTo>
                    <a:pt x="393" y="1232"/>
                  </a:lnTo>
                  <a:lnTo>
                    <a:pt x="399" y="1230"/>
                  </a:lnTo>
                  <a:lnTo>
                    <a:pt x="404" y="1228"/>
                  </a:lnTo>
                  <a:lnTo>
                    <a:pt x="410" y="1224"/>
                  </a:lnTo>
                  <a:lnTo>
                    <a:pt x="416" y="1224"/>
                  </a:lnTo>
                  <a:lnTo>
                    <a:pt x="422" y="1220"/>
                  </a:lnTo>
                  <a:lnTo>
                    <a:pt x="427" y="1218"/>
                  </a:lnTo>
                  <a:lnTo>
                    <a:pt x="431" y="1214"/>
                  </a:lnTo>
                  <a:lnTo>
                    <a:pt x="437" y="1213"/>
                  </a:lnTo>
                  <a:lnTo>
                    <a:pt x="442" y="1211"/>
                  </a:lnTo>
                  <a:lnTo>
                    <a:pt x="448" y="1207"/>
                  </a:lnTo>
                  <a:lnTo>
                    <a:pt x="452" y="1205"/>
                  </a:lnTo>
                  <a:lnTo>
                    <a:pt x="460" y="1201"/>
                  </a:lnTo>
                  <a:lnTo>
                    <a:pt x="467" y="1194"/>
                  </a:lnTo>
                  <a:lnTo>
                    <a:pt x="477" y="1188"/>
                  </a:lnTo>
                  <a:lnTo>
                    <a:pt x="484" y="1180"/>
                  </a:lnTo>
                  <a:lnTo>
                    <a:pt x="494" y="1173"/>
                  </a:lnTo>
                  <a:lnTo>
                    <a:pt x="498" y="1165"/>
                  </a:lnTo>
                  <a:lnTo>
                    <a:pt x="505" y="1157"/>
                  </a:lnTo>
                  <a:lnTo>
                    <a:pt x="507" y="1150"/>
                  </a:lnTo>
                  <a:lnTo>
                    <a:pt x="511" y="1142"/>
                  </a:lnTo>
                  <a:lnTo>
                    <a:pt x="513" y="1133"/>
                  </a:lnTo>
                  <a:lnTo>
                    <a:pt x="515" y="1125"/>
                  </a:lnTo>
                  <a:lnTo>
                    <a:pt x="515" y="1118"/>
                  </a:lnTo>
                  <a:lnTo>
                    <a:pt x="515" y="1112"/>
                  </a:lnTo>
                  <a:lnTo>
                    <a:pt x="513" y="1102"/>
                  </a:lnTo>
                  <a:lnTo>
                    <a:pt x="513" y="1097"/>
                  </a:lnTo>
                  <a:lnTo>
                    <a:pt x="509" y="1087"/>
                  </a:lnTo>
                  <a:lnTo>
                    <a:pt x="507" y="1081"/>
                  </a:lnTo>
                  <a:lnTo>
                    <a:pt x="505" y="1074"/>
                  </a:lnTo>
                  <a:lnTo>
                    <a:pt x="501" y="1066"/>
                  </a:lnTo>
                  <a:lnTo>
                    <a:pt x="498" y="1059"/>
                  </a:lnTo>
                  <a:lnTo>
                    <a:pt x="496" y="1053"/>
                  </a:lnTo>
                  <a:lnTo>
                    <a:pt x="492" y="1043"/>
                  </a:lnTo>
                  <a:lnTo>
                    <a:pt x="488" y="1036"/>
                  </a:lnTo>
                  <a:lnTo>
                    <a:pt x="484" y="1026"/>
                  </a:lnTo>
                  <a:lnTo>
                    <a:pt x="482" y="1017"/>
                  </a:lnTo>
                  <a:lnTo>
                    <a:pt x="481" y="1011"/>
                  </a:lnTo>
                  <a:lnTo>
                    <a:pt x="481" y="1005"/>
                  </a:lnTo>
                  <a:lnTo>
                    <a:pt x="479" y="1000"/>
                  </a:lnTo>
                  <a:lnTo>
                    <a:pt x="477" y="996"/>
                  </a:lnTo>
                  <a:lnTo>
                    <a:pt x="475" y="990"/>
                  </a:lnTo>
                  <a:lnTo>
                    <a:pt x="475" y="984"/>
                  </a:lnTo>
                  <a:lnTo>
                    <a:pt x="473" y="979"/>
                  </a:lnTo>
                  <a:lnTo>
                    <a:pt x="473" y="973"/>
                  </a:lnTo>
                  <a:lnTo>
                    <a:pt x="471" y="965"/>
                  </a:lnTo>
                  <a:lnTo>
                    <a:pt x="471" y="960"/>
                  </a:lnTo>
                  <a:lnTo>
                    <a:pt x="469" y="954"/>
                  </a:lnTo>
                  <a:lnTo>
                    <a:pt x="469" y="948"/>
                  </a:lnTo>
                  <a:lnTo>
                    <a:pt x="469" y="943"/>
                  </a:lnTo>
                  <a:lnTo>
                    <a:pt x="467" y="937"/>
                  </a:lnTo>
                  <a:lnTo>
                    <a:pt x="467" y="931"/>
                  </a:lnTo>
                  <a:lnTo>
                    <a:pt x="467" y="926"/>
                  </a:lnTo>
                  <a:lnTo>
                    <a:pt x="465" y="920"/>
                  </a:lnTo>
                  <a:lnTo>
                    <a:pt x="465" y="914"/>
                  </a:lnTo>
                  <a:lnTo>
                    <a:pt x="465" y="910"/>
                  </a:lnTo>
                  <a:lnTo>
                    <a:pt x="465" y="905"/>
                  </a:lnTo>
                  <a:lnTo>
                    <a:pt x="463" y="895"/>
                  </a:lnTo>
                  <a:lnTo>
                    <a:pt x="463" y="888"/>
                  </a:lnTo>
                  <a:lnTo>
                    <a:pt x="461" y="878"/>
                  </a:lnTo>
                  <a:lnTo>
                    <a:pt x="460" y="872"/>
                  </a:lnTo>
                  <a:lnTo>
                    <a:pt x="456" y="865"/>
                  </a:lnTo>
                  <a:lnTo>
                    <a:pt x="452" y="859"/>
                  </a:lnTo>
                  <a:lnTo>
                    <a:pt x="448" y="853"/>
                  </a:lnTo>
                  <a:lnTo>
                    <a:pt x="444" y="848"/>
                  </a:lnTo>
                  <a:lnTo>
                    <a:pt x="441" y="844"/>
                  </a:lnTo>
                  <a:lnTo>
                    <a:pt x="437" y="840"/>
                  </a:lnTo>
                  <a:lnTo>
                    <a:pt x="429" y="834"/>
                  </a:lnTo>
                  <a:lnTo>
                    <a:pt x="422" y="832"/>
                  </a:lnTo>
                  <a:lnTo>
                    <a:pt x="416" y="836"/>
                  </a:lnTo>
                  <a:lnTo>
                    <a:pt x="414" y="844"/>
                  </a:lnTo>
                  <a:lnTo>
                    <a:pt x="414" y="851"/>
                  </a:lnTo>
                  <a:lnTo>
                    <a:pt x="418" y="859"/>
                  </a:lnTo>
                  <a:lnTo>
                    <a:pt x="422" y="867"/>
                  </a:lnTo>
                  <a:lnTo>
                    <a:pt x="429" y="876"/>
                  </a:lnTo>
                  <a:lnTo>
                    <a:pt x="431" y="880"/>
                  </a:lnTo>
                  <a:lnTo>
                    <a:pt x="435" y="886"/>
                  </a:lnTo>
                  <a:lnTo>
                    <a:pt x="437" y="891"/>
                  </a:lnTo>
                  <a:lnTo>
                    <a:pt x="441" y="897"/>
                  </a:lnTo>
                  <a:lnTo>
                    <a:pt x="441" y="903"/>
                  </a:lnTo>
                  <a:lnTo>
                    <a:pt x="442" y="908"/>
                  </a:lnTo>
                  <a:lnTo>
                    <a:pt x="444" y="914"/>
                  </a:lnTo>
                  <a:lnTo>
                    <a:pt x="444" y="922"/>
                  </a:lnTo>
                  <a:lnTo>
                    <a:pt x="444" y="929"/>
                  </a:lnTo>
                  <a:lnTo>
                    <a:pt x="444" y="937"/>
                  </a:lnTo>
                  <a:lnTo>
                    <a:pt x="442" y="943"/>
                  </a:lnTo>
                  <a:lnTo>
                    <a:pt x="442" y="952"/>
                  </a:lnTo>
                  <a:lnTo>
                    <a:pt x="442" y="960"/>
                  </a:lnTo>
                  <a:lnTo>
                    <a:pt x="442" y="967"/>
                  </a:lnTo>
                  <a:lnTo>
                    <a:pt x="444" y="977"/>
                  </a:lnTo>
                  <a:lnTo>
                    <a:pt x="444" y="984"/>
                  </a:lnTo>
                  <a:lnTo>
                    <a:pt x="444" y="992"/>
                  </a:lnTo>
                  <a:lnTo>
                    <a:pt x="446" y="1002"/>
                  </a:lnTo>
                  <a:lnTo>
                    <a:pt x="446" y="1009"/>
                  </a:lnTo>
                  <a:lnTo>
                    <a:pt x="448" y="1019"/>
                  </a:lnTo>
                  <a:lnTo>
                    <a:pt x="450" y="1026"/>
                  </a:lnTo>
                  <a:lnTo>
                    <a:pt x="452" y="1034"/>
                  </a:lnTo>
                  <a:lnTo>
                    <a:pt x="456" y="1042"/>
                  </a:lnTo>
                  <a:lnTo>
                    <a:pt x="460" y="1049"/>
                  </a:lnTo>
                  <a:lnTo>
                    <a:pt x="461" y="1057"/>
                  </a:lnTo>
                  <a:lnTo>
                    <a:pt x="465" y="1062"/>
                  </a:lnTo>
                  <a:lnTo>
                    <a:pt x="467" y="1070"/>
                  </a:lnTo>
                  <a:lnTo>
                    <a:pt x="471" y="1076"/>
                  </a:lnTo>
                  <a:lnTo>
                    <a:pt x="473" y="1081"/>
                  </a:lnTo>
                  <a:lnTo>
                    <a:pt x="475" y="1087"/>
                  </a:lnTo>
                  <a:lnTo>
                    <a:pt x="477" y="1095"/>
                  </a:lnTo>
                  <a:lnTo>
                    <a:pt x="479" y="1100"/>
                  </a:lnTo>
                  <a:lnTo>
                    <a:pt x="481" y="1106"/>
                  </a:lnTo>
                  <a:lnTo>
                    <a:pt x="481" y="1112"/>
                  </a:lnTo>
                  <a:lnTo>
                    <a:pt x="481" y="1118"/>
                  </a:lnTo>
                  <a:lnTo>
                    <a:pt x="481" y="1123"/>
                  </a:lnTo>
                  <a:lnTo>
                    <a:pt x="479" y="1129"/>
                  </a:lnTo>
                  <a:lnTo>
                    <a:pt x="479" y="1135"/>
                  </a:lnTo>
                  <a:lnTo>
                    <a:pt x="475" y="1142"/>
                  </a:lnTo>
                  <a:lnTo>
                    <a:pt x="473" y="1148"/>
                  </a:lnTo>
                  <a:lnTo>
                    <a:pt x="467" y="1154"/>
                  </a:lnTo>
                  <a:lnTo>
                    <a:pt x="460" y="1161"/>
                  </a:lnTo>
                  <a:lnTo>
                    <a:pt x="452" y="1163"/>
                  </a:lnTo>
                  <a:lnTo>
                    <a:pt x="448" y="1167"/>
                  </a:lnTo>
                  <a:lnTo>
                    <a:pt x="442" y="1169"/>
                  </a:lnTo>
                  <a:lnTo>
                    <a:pt x="437" y="1173"/>
                  </a:lnTo>
                  <a:lnTo>
                    <a:pt x="429" y="1175"/>
                  </a:lnTo>
                  <a:lnTo>
                    <a:pt x="422" y="1178"/>
                  </a:lnTo>
                  <a:lnTo>
                    <a:pt x="414" y="1182"/>
                  </a:lnTo>
                  <a:lnTo>
                    <a:pt x="408" y="1184"/>
                  </a:lnTo>
                  <a:lnTo>
                    <a:pt x="399" y="1186"/>
                  </a:lnTo>
                  <a:lnTo>
                    <a:pt x="391" y="1188"/>
                  </a:lnTo>
                  <a:lnTo>
                    <a:pt x="382" y="1190"/>
                  </a:lnTo>
                  <a:lnTo>
                    <a:pt x="374" y="1194"/>
                  </a:lnTo>
                  <a:lnTo>
                    <a:pt x="365" y="1194"/>
                  </a:lnTo>
                  <a:lnTo>
                    <a:pt x="355" y="1195"/>
                  </a:lnTo>
                  <a:lnTo>
                    <a:pt x="347" y="1197"/>
                  </a:lnTo>
                  <a:lnTo>
                    <a:pt x="338" y="1199"/>
                  </a:lnTo>
                  <a:lnTo>
                    <a:pt x="328" y="1199"/>
                  </a:lnTo>
                  <a:lnTo>
                    <a:pt x="321" y="1201"/>
                  </a:lnTo>
                  <a:lnTo>
                    <a:pt x="311" y="1201"/>
                  </a:lnTo>
                  <a:lnTo>
                    <a:pt x="304" y="1203"/>
                  </a:lnTo>
                  <a:lnTo>
                    <a:pt x="294" y="1201"/>
                  </a:lnTo>
                  <a:lnTo>
                    <a:pt x="287" y="1201"/>
                  </a:lnTo>
                  <a:lnTo>
                    <a:pt x="279" y="1201"/>
                  </a:lnTo>
                  <a:lnTo>
                    <a:pt x="271" y="1201"/>
                  </a:lnTo>
                  <a:lnTo>
                    <a:pt x="264" y="1199"/>
                  </a:lnTo>
                  <a:lnTo>
                    <a:pt x="256" y="1199"/>
                  </a:lnTo>
                  <a:lnTo>
                    <a:pt x="250" y="1197"/>
                  </a:lnTo>
                  <a:lnTo>
                    <a:pt x="245" y="1197"/>
                  </a:lnTo>
                  <a:lnTo>
                    <a:pt x="239" y="1194"/>
                  </a:lnTo>
                  <a:lnTo>
                    <a:pt x="233" y="1192"/>
                  </a:lnTo>
                  <a:lnTo>
                    <a:pt x="226" y="1190"/>
                  </a:lnTo>
                  <a:lnTo>
                    <a:pt x="220" y="1190"/>
                  </a:lnTo>
                  <a:lnTo>
                    <a:pt x="211" y="1186"/>
                  </a:lnTo>
                  <a:lnTo>
                    <a:pt x="201" y="1184"/>
                  </a:lnTo>
                  <a:lnTo>
                    <a:pt x="192" y="1182"/>
                  </a:lnTo>
                  <a:lnTo>
                    <a:pt x="180" y="1180"/>
                  </a:lnTo>
                  <a:lnTo>
                    <a:pt x="173" y="1176"/>
                  </a:lnTo>
                  <a:lnTo>
                    <a:pt x="165" y="1176"/>
                  </a:lnTo>
                  <a:lnTo>
                    <a:pt x="155" y="1173"/>
                  </a:lnTo>
                  <a:lnTo>
                    <a:pt x="148" y="1171"/>
                  </a:lnTo>
                  <a:lnTo>
                    <a:pt x="140" y="1169"/>
                  </a:lnTo>
                  <a:lnTo>
                    <a:pt x="133" y="1167"/>
                  </a:lnTo>
                  <a:lnTo>
                    <a:pt x="125" y="1161"/>
                  </a:lnTo>
                  <a:lnTo>
                    <a:pt x="119" y="1157"/>
                  </a:lnTo>
                  <a:lnTo>
                    <a:pt x="112" y="1154"/>
                  </a:lnTo>
                  <a:lnTo>
                    <a:pt x="106" y="1148"/>
                  </a:lnTo>
                  <a:lnTo>
                    <a:pt x="102" y="1144"/>
                  </a:lnTo>
                  <a:lnTo>
                    <a:pt x="96" y="1140"/>
                  </a:lnTo>
                  <a:lnTo>
                    <a:pt x="93" y="1135"/>
                  </a:lnTo>
                  <a:lnTo>
                    <a:pt x="91" y="1131"/>
                  </a:lnTo>
                  <a:lnTo>
                    <a:pt x="87" y="1123"/>
                  </a:lnTo>
                  <a:lnTo>
                    <a:pt x="83" y="1118"/>
                  </a:lnTo>
                  <a:lnTo>
                    <a:pt x="81" y="1110"/>
                  </a:lnTo>
                  <a:lnTo>
                    <a:pt x="77" y="1102"/>
                  </a:lnTo>
                  <a:lnTo>
                    <a:pt x="74" y="1095"/>
                  </a:lnTo>
                  <a:lnTo>
                    <a:pt x="72" y="1085"/>
                  </a:lnTo>
                  <a:lnTo>
                    <a:pt x="68" y="1076"/>
                  </a:lnTo>
                  <a:lnTo>
                    <a:pt x="66" y="1066"/>
                  </a:lnTo>
                  <a:lnTo>
                    <a:pt x="64" y="1061"/>
                  </a:lnTo>
                  <a:lnTo>
                    <a:pt x="62" y="1055"/>
                  </a:lnTo>
                  <a:lnTo>
                    <a:pt x="60" y="1049"/>
                  </a:lnTo>
                  <a:lnTo>
                    <a:pt x="60" y="1043"/>
                  </a:lnTo>
                  <a:lnTo>
                    <a:pt x="58" y="1038"/>
                  </a:lnTo>
                  <a:lnTo>
                    <a:pt x="57" y="1032"/>
                  </a:lnTo>
                  <a:lnTo>
                    <a:pt x="55" y="1026"/>
                  </a:lnTo>
                  <a:lnTo>
                    <a:pt x="55" y="1023"/>
                  </a:lnTo>
                  <a:lnTo>
                    <a:pt x="53" y="1015"/>
                  </a:lnTo>
                  <a:lnTo>
                    <a:pt x="53" y="1007"/>
                  </a:lnTo>
                  <a:lnTo>
                    <a:pt x="49" y="1002"/>
                  </a:lnTo>
                  <a:lnTo>
                    <a:pt x="49" y="996"/>
                  </a:lnTo>
                  <a:lnTo>
                    <a:pt x="47" y="988"/>
                  </a:lnTo>
                  <a:lnTo>
                    <a:pt x="47" y="983"/>
                  </a:lnTo>
                  <a:lnTo>
                    <a:pt x="45" y="977"/>
                  </a:lnTo>
                  <a:lnTo>
                    <a:pt x="45" y="969"/>
                  </a:lnTo>
                  <a:lnTo>
                    <a:pt x="43" y="962"/>
                  </a:lnTo>
                  <a:lnTo>
                    <a:pt x="41" y="956"/>
                  </a:lnTo>
                  <a:lnTo>
                    <a:pt x="41" y="948"/>
                  </a:lnTo>
                  <a:lnTo>
                    <a:pt x="41" y="943"/>
                  </a:lnTo>
                  <a:lnTo>
                    <a:pt x="39" y="935"/>
                  </a:lnTo>
                  <a:lnTo>
                    <a:pt x="39" y="927"/>
                  </a:lnTo>
                  <a:lnTo>
                    <a:pt x="38" y="920"/>
                  </a:lnTo>
                  <a:lnTo>
                    <a:pt x="38" y="914"/>
                  </a:lnTo>
                  <a:lnTo>
                    <a:pt x="38" y="905"/>
                  </a:lnTo>
                  <a:lnTo>
                    <a:pt x="36" y="899"/>
                  </a:lnTo>
                  <a:lnTo>
                    <a:pt x="36" y="889"/>
                  </a:lnTo>
                  <a:lnTo>
                    <a:pt x="36" y="882"/>
                  </a:lnTo>
                  <a:lnTo>
                    <a:pt x="34" y="874"/>
                  </a:lnTo>
                  <a:lnTo>
                    <a:pt x="34" y="867"/>
                  </a:lnTo>
                  <a:lnTo>
                    <a:pt x="34" y="859"/>
                  </a:lnTo>
                  <a:lnTo>
                    <a:pt x="34" y="853"/>
                  </a:lnTo>
                  <a:lnTo>
                    <a:pt x="32" y="844"/>
                  </a:lnTo>
                  <a:lnTo>
                    <a:pt x="32" y="836"/>
                  </a:lnTo>
                  <a:lnTo>
                    <a:pt x="32" y="829"/>
                  </a:lnTo>
                  <a:lnTo>
                    <a:pt x="32" y="821"/>
                  </a:lnTo>
                  <a:lnTo>
                    <a:pt x="32" y="812"/>
                  </a:lnTo>
                  <a:lnTo>
                    <a:pt x="32" y="804"/>
                  </a:lnTo>
                  <a:lnTo>
                    <a:pt x="32" y="796"/>
                  </a:lnTo>
                  <a:lnTo>
                    <a:pt x="32" y="789"/>
                  </a:lnTo>
                  <a:lnTo>
                    <a:pt x="30" y="779"/>
                  </a:lnTo>
                  <a:lnTo>
                    <a:pt x="30" y="772"/>
                  </a:lnTo>
                  <a:lnTo>
                    <a:pt x="30" y="762"/>
                  </a:lnTo>
                  <a:lnTo>
                    <a:pt x="30" y="755"/>
                  </a:lnTo>
                  <a:lnTo>
                    <a:pt x="30" y="745"/>
                  </a:lnTo>
                  <a:lnTo>
                    <a:pt x="30" y="737"/>
                  </a:lnTo>
                  <a:lnTo>
                    <a:pt x="30" y="730"/>
                  </a:lnTo>
                  <a:lnTo>
                    <a:pt x="32" y="722"/>
                  </a:lnTo>
                  <a:lnTo>
                    <a:pt x="32" y="713"/>
                  </a:lnTo>
                  <a:lnTo>
                    <a:pt x="32" y="705"/>
                  </a:lnTo>
                  <a:lnTo>
                    <a:pt x="32" y="698"/>
                  </a:lnTo>
                  <a:lnTo>
                    <a:pt x="32" y="690"/>
                  </a:lnTo>
                  <a:lnTo>
                    <a:pt x="32" y="680"/>
                  </a:lnTo>
                  <a:lnTo>
                    <a:pt x="32" y="673"/>
                  </a:lnTo>
                  <a:lnTo>
                    <a:pt x="34" y="665"/>
                  </a:lnTo>
                  <a:lnTo>
                    <a:pt x="34" y="658"/>
                  </a:lnTo>
                  <a:lnTo>
                    <a:pt x="34" y="650"/>
                  </a:lnTo>
                  <a:lnTo>
                    <a:pt x="34" y="642"/>
                  </a:lnTo>
                  <a:lnTo>
                    <a:pt x="36" y="635"/>
                  </a:lnTo>
                  <a:lnTo>
                    <a:pt x="36" y="625"/>
                  </a:lnTo>
                  <a:lnTo>
                    <a:pt x="36" y="618"/>
                  </a:lnTo>
                  <a:lnTo>
                    <a:pt x="38" y="612"/>
                  </a:lnTo>
                  <a:lnTo>
                    <a:pt x="38" y="604"/>
                  </a:lnTo>
                  <a:lnTo>
                    <a:pt x="39" y="597"/>
                  </a:lnTo>
                  <a:lnTo>
                    <a:pt x="39" y="589"/>
                  </a:lnTo>
                  <a:lnTo>
                    <a:pt x="39" y="582"/>
                  </a:lnTo>
                  <a:lnTo>
                    <a:pt x="41" y="574"/>
                  </a:lnTo>
                  <a:lnTo>
                    <a:pt x="41" y="568"/>
                  </a:lnTo>
                  <a:lnTo>
                    <a:pt x="43" y="561"/>
                  </a:lnTo>
                  <a:lnTo>
                    <a:pt x="43" y="553"/>
                  </a:lnTo>
                  <a:lnTo>
                    <a:pt x="45" y="546"/>
                  </a:lnTo>
                  <a:lnTo>
                    <a:pt x="47" y="540"/>
                  </a:lnTo>
                  <a:lnTo>
                    <a:pt x="47" y="532"/>
                  </a:lnTo>
                  <a:lnTo>
                    <a:pt x="47" y="527"/>
                  </a:lnTo>
                  <a:lnTo>
                    <a:pt x="49" y="519"/>
                  </a:lnTo>
                  <a:lnTo>
                    <a:pt x="49" y="513"/>
                  </a:lnTo>
                  <a:lnTo>
                    <a:pt x="51" y="508"/>
                  </a:lnTo>
                  <a:lnTo>
                    <a:pt x="53" y="500"/>
                  </a:lnTo>
                  <a:lnTo>
                    <a:pt x="53" y="494"/>
                  </a:lnTo>
                  <a:lnTo>
                    <a:pt x="55" y="489"/>
                  </a:lnTo>
                  <a:lnTo>
                    <a:pt x="55" y="483"/>
                  </a:lnTo>
                  <a:lnTo>
                    <a:pt x="57" y="477"/>
                  </a:lnTo>
                  <a:lnTo>
                    <a:pt x="57" y="471"/>
                  </a:lnTo>
                  <a:lnTo>
                    <a:pt x="58" y="466"/>
                  </a:lnTo>
                  <a:lnTo>
                    <a:pt x="60" y="458"/>
                  </a:lnTo>
                  <a:lnTo>
                    <a:pt x="62" y="452"/>
                  </a:lnTo>
                  <a:lnTo>
                    <a:pt x="62" y="449"/>
                  </a:lnTo>
                  <a:lnTo>
                    <a:pt x="64" y="443"/>
                  </a:lnTo>
                  <a:lnTo>
                    <a:pt x="64" y="437"/>
                  </a:lnTo>
                  <a:lnTo>
                    <a:pt x="66" y="432"/>
                  </a:lnTo>
                  <a:lnTo>
                    <a:pt x="68" y="428"/>
                  </a:lnTo>
                  <a:lnTo>
                    <a:pt x="70" y="422"/>
                  </a:lnTo>
                  <a:lnTo>
                    <a:pt x="72" y="413"/>
                  </a:lnTo>
                  <a:lnTo>
                    <a:pt x="74" y="405"/>
                  </a:lnTo>
                  <a:lnTo>
                    <a:pt x="77" y="395"/>
                  </a:lnTo>
                  <a:lnTo>
                    <a:pt x="79" y="388"/>
                  </a:lnTo>
                  <a:lnTo>
                    <a:pt x="83" y="380"/>
                  </a:lnTo>
                  <a:lnTo>
                    <a:pt x="85" y="375"/>
                  </a:lnTo>
                  <a:lnTo>
                    <a:pt x="89" y="367"/>
                  </a:lnTo>
                  <a:lnTo>
                    <a:pt x="93" y="359"/>
                  </a:lnTo>
                  <a:lnTo>
                    <a:pt x="96" y="350"/>
                  </a:lnTo>
                  <a:lnTo>
                    <a:pt x="104" y="342"/>
                  </a:lnTo>
                  <a:lnTo>
                    <a:pt x="110" y="333"/>
                  </a:lnTo>
                  <a:lnTo>
                    <a:pt x="117" y="321"/>
                  </a:lnTo>
                  <a:lnTo>
                    <a:pt x="125" y="312"/>
                  </a:lnTo>
                  <a:lnTo>
                    <a:pt x="135" y="302"/>
                  </a:lnTo>
                  <a:lnTo>
                    <a:pt x="140" y="295"/>
                  </a:lnTo>
                  <a:lnTo>
                    <a:pt x="144" y="289"/>
                  </a:lnTo>
                  <a:lnTo>
                    <a:pt x="148" y="283"/>
                  </a:lnTo>
                  <a:lnTo>
                    <a:pt x="154" y="278"/>
                  </a:lnTo>
                  <a:lnTo>
                    <a:pt x="159" y="272"/>
                  </a:lnTo>
                  <a:lnTo>
                    <a:pt x="163" y="266"/>
                  </a:lnTo>
                  <a:lnTo>
                    <a:pt x="169" y="260"/>
                  </a:lnTo>
                  <a:lnTo>
                    <a:pt x="174" y="255"/>
                  </a:lnTo>
                  <a:lnTo>
                    <a:pt x="180" y="249"/>
                  </a:lnTo>
                  <a:lnTo>
                    <a:pt x="186" y="243"/>
                  </a:lnTo>
                  <a:lnTo>
                    <a:pt x="192" y="238"/>
                  </a:lnTo>
                  <a:lnTo>
                    <a:pt x="197" y="232"/>
                  </a:lnTo>
                  <a:lnTo>
                    <a:pt x="203" y="226"/>
                  </a:lnTo>
                  <a:lnTo>
                    <a:pt x="209" y="221"/>
                  </a:lnTo>
                  <a:lnTo>
                    <a:pt x="214" y="215"/>
                  </a:lnTo>
                  <a:lnTo>
                    <a:pt x="222" y="209"/>
                  </a:lnTo>
                  <a:lnTo>
                    <a:pt x="228" y="202"/>
                  </a:lnTo>
                  <a:lnTo>
                    <a:pt x="233" y="196"/>
                  </a:lnTo>
                  <a:lnTo>
                    <a:pt x="239" y="190"/>
                  </a:lnTo>
                  <a:lnTo>
                    <a:pt x="245" y="184"/>
                  </a:lnTo>
                  <a:lnTo>
                    <a:pt x="250" y="179"/>
                  </a:lnTo>
                  <a:lnTo>
                    <a:pt x="256" y="173"/>
                  </a:lnTo>
                  <a:lnTo>
                    <a:pt x="262" y="167"/>
                  </a:lnTo>
                  <a:lnTo>
                    <a:pt x="268" y="162"/>
                  </a:lnTo>
                  <a:lnTo>
                    <a:pt x="273" y="156"/>
                  </a:lnTo>
                  <a:lnTo>
                    <a:pt x="281" y="150"/>
                  </a:lnTo>
                  <a:lnTo>
                    <a:pt x="287" y="145"/>
                  </a:lnTo>
                  <a:lnTo>
                    <a:pt x="292" y="141"/>
                  </a:lnTo>
                  <a:lnTo>
                    <a:pt x="298" y="135"/>
                  </a:lnTo>
                  <a:lnTo>
                    <a:pt x="304" y="129"/>
                  </a:lnTo>
                  <a:lnTo>
                    <a:pt x="309" y="126"/>
                  </a:lnTo>
                  <a:lnTo>
                    <a:pt x="315" y="122"/>
                  </a:lnTo>
                  <a:lnTo>
                    <a:pt x="325" y="110"/>
                  </a:lnTo>
                  <a:lnTo>
                    <a:pt x="336" y="103"/>
                  </a:lnTo>
                  <a:lnTo>
                    <a:pt x="346" y="95"/>
                  </a:lnTo>
                  <a:lnTo>
                    <a:pt x="355" y="88"/>
                  </a:lnTo>
                  <a:lnTo>
                    <a:pt x="365" y="80"/>
                  </a:lnTo>
                  <a:lnTo>
                    <a:pt x="374" y="76"/>
                  </a:lnTo>
                  <a:lnTo>
                    <a:pt x="382" y="70"/>
                  </a:lnTo>
                  <a:lnTo>
                    <a:pt x="389" y="67"/>
                  </a:lnTo>
                  <a:lnTo>
                    <a:pt x="395" y="63"/>
                  </a:lnTo>
                  <a:lnTo>
                    <a:pt x="401" y="59"/>
                  </a:lnTo>
                  <a:lnTo>
                    <a:pt x="406" y="57"/>
                  </a:lnTo>
                  <a:lnTo>
                    <a:pt x="412" y="53"/>
                  </a:lnTo>
                  <a:lnTo>
                    <a:pt x="422" y="48"/>
                  </a:lnTo>
                  <a:lnTo>
                    <a:pt x="431" y="44"/>
                  </a:lnTo>
                  <a:lnTo>
                    <a:pt x="439" y="38"/>
                  </a:lnTo>
                  <a:lnTo>
                    <a:pt x="444" y="36"/>
                  </a:lnTo>
                  <a:lnTo>
                    <a:pt x="450" y="32"/>
                  </a:lnTo>
                  <a:lnTo>
                    <a:pt x="458" y="32"/>
                  </a:lnTo>
                  <a:lnTo>
                    <a:pt x="467" y="32"/>
                  </a:lnTo>
                  <a:lnTo>
                    <a:pt x="473" y="38"/>
                  </a:lnTo>
                  <a:lnTo>
                    <a:pt x="477" y="40"/>
                  </a:lnTo>
                  <a:lnTo>
                    <a:pt x="479" y="48"/>
                  </a:lnTo>
                  <a:lnTo>
                    <a:pt x="482" y="53"/>
                  </a:lnTo>
                  <a:lnTo>
                    <a:pt x="486" y="61"/>
                  </a:lnTo>
                  <a:lnTo>
                    <a:pt x="486" y="65"/>
                  </a:lnTo>
                  <a:lnTo>
                    <a:pt x="488" y="69"/>
                  </a:lnTo>
                  <a:lnTo>
                    <a:pt x="490" y="74"/>
                  </a:lnTo>
                  <a:lnTo>
                    <a:pt x="492" y="80"/>
                  </a:lnTo>
                  <a:lnTo>
                    <a:pt x="494" y="86"/>
                  </a:lnTo>
                  <a:lnTo>
                    <a:pt x="496" y="93"/>
                  </a:lnTo>
                  <a:lnTo>
                    <a:pt x="498" y="99"/>
                  </a:lnTo>
                  <a:lnTo>
                    <a:pt x="501" y="108"/>
                  </a:lnTo>
                  <a:lnTo>
                    <a:pt x="503" y="114"/>
                  </a:lnTo>
                  <a:lnTo>
                    <a:pt x="507" y="124"/>
                  </a:lnTo>
                  <a:lnTo>
                    <a:pt x="509" y="131"/>
                  </a:lnTo>
                  <a:lnTo>
                    <a:pt x="513" y="141"/>
                  </a:lnTo>
                  <a:lnTo>
                    <a:pt x="515" y="148"/>
                  </a:lnTo>
                  <a:lnTo>
                    <a:pt x="519" y="158"/>
                  </a:lnTo>
                  <a:lnTo>
                    <a:pt x="520" y="167"/>
                  </a:lnTo>
                  <a:lnTo>
                    <a:pt x="524" y="177"/>
                  </a:lnTo>
                  <a:lnTo>
                    <a:pt x="526" y="186"/>
                  </a:lnTo>
                  <a:lnTo>
                    <a:pt x="528" y="194"/>
                  </a:lnTo>
                  <a:lnTo>
                    <a:pt x="532" y="203"/>
                  </a:lnTo>
                  <a:lnTo>
                    <a:pt x="534" y="213"/>
                  </a:lnTo>
                  <a:lnTo>
                    <a:pt x="536" y="222"/>
                  </a:lnTo>
                  <a:lnTo>
                    <a:pt x="539" y="232"/>
                  </a:lnTo>
                  <a:lnTo>
                    <a:pt x="543" y="240"/>
                  </a:lnTo>
                  <a:lnTo>
                    <a:pt x="545" y="249"/>
                  </a:lnTo>
                  <a:lnTo>
                    <a:pt x="547" y="259"/>
                  </a:lnTo>
                  <a:lnTo>
                    <a:pt x="549" y="266"/>
                  </a:lnTo>
                  <a:lnTo>
                    <a:pt x="551" y="276"/>
                  </a:lnTo>
                  <a:lnTo>
                    <a:pt x="553" y="283"/>
                  </a:lnTo>
                  <a:lnTo>
                    <a:pt x="555" y="291"/>
                  </a:lnTo>
                  <a:lnTo>
                    <a:pt x="557" y="298"/>
                  </a:lnTo>
                  <a:lnTo>
                    <a:pt x="558" y="304"/>
                  </a:lnTo>
                  <a:lnTo>
                    <a:pt x="560" y="312"/>
                  </a:lnTo>
                  <a:lnTo>
                    <a:pt x="560" y="317"/>
                  </a:lnTo>
                  <a:lnTo>
                    <a:pt x="560" y="323"/>
                  </a:lnTo>
                  <a:lnTo>
                    <a:pt x="562" y="329"/>
                  </a:lnTo>
                  <a:lnTo>
                    <a:pt x="562" y="337"/>
                  </a:lnTo>
                  <a:lnTo>
                    <a:pt x="562" y="340"/>
                  </a:lnTo>
                  <a:lnTo>
                    <a:pt x="564" y="346"/>
                  </a:lnTo>
                  <a:lnTo>
                    <a:pt x="564" y="352"/>
                  </a:lnTo>
                  <a:lnTo>
                    <a:pt x="566" y="357"/>
                  </a:lnTo>
                  <a:lnTo>
                    <a:pt x="566" y="365"/>
                  </a:lnTo>
                  <a:lnTo>
                    <a:pt x="566" y="376"/>
                  </a:lnTo>
                  <a:lnTo>
                    <a:pt x="566" y="384"/>
                  </a:lnTo>
                  <a:lnTo>
                    <a:pt x="568" y="394"/>
                  </a:lnTo>
                  <a:lnTo>
                    <a:pt x="566" y="399"/>
                  </a:lnTo>
                  <a:lnTo>
                    <a:pt x="566" y="407"/>
                  </a:lnTo>
                  <a:lnTo>
                    <a:pt x="564" y="414"/>
                  </a:lnTo>
                  <a:lnTo>
                    <a:pt x="562" y="422"/>
                  </a:lnTo>
                  <a:lnTo>
                    <a:pt x="560" y="428"/>
                  </a:lnTo>
                  <a:lnTo>
                    <a:pt x="558" y="433"/>
                  </a:lnTo>
                  <a:lnTo>
                    <a:pt x="555" y="439"/>
                  </a:lnTo>
                  <a:lnTo>
                    <a:pt x="553" y="447"/>
                  </a:lnTo>
                  <a:lnTo>
                    <a:pt x="549" y="451"/>
                  </a:lnTo>
                  <a:lnTo>
                    <a:pt x="545" y="456"/>
                  </a:lnTo>
                  <a:lnTo>
                    <a:pt x="541" y="460"/>
                  </a:lnTo>
                  <a:lnTo>
                    <a:pt x="538" y="466"/>
                  </a:lnTo>
                  <a:lnTo>
                    <a:pt x="530" y="475"/>
                  </a:lnTo>
                  <a:lnTo>
                    <a:pt x="522" y="483"/>
                  </a:lnTo>
                  <a:lnTo>
                    <a:pt x="515" y="490"/>
                  </a:lnTo>
                  <a:lnTo>
                    <a:pt x="507" y="500"/>
                  </a:lnTo>
                  <a:lnTo>
                    <a:pt x="503" y="506"/>
                  </a:lnTo>
                  <a:lnTo>
                    <a:pt x="500" y="511"/>
                  </a:lnTo>
                  <a:lnTo>
                    <a:pt x="496" y="519"/>
                  </a:lnTo>
                  <a:lnTo>
                    <a:pt x="494" y="527"/>
                  </a:lnTo>
                  <a:lnTo>
                    <a:pt x="490" y="528"/>
                  </a:lnTo>
                  <a:lnTo>
                    <a:pt x="490" y="534"/>
                  </a:lnTo>
                  <a:lnTo>
                    <a:pt x="488" y="540"/>
                  </a:lnTo>
                  <a:lnTo>
                    <a:pt x="488" y="546"/>
                  </a:lnTo>
                  <a:lnTo>
                    <a:pt x="486" y="551"/>
                  </a:lnTo>
                  <a:lnTo>
                    <a:pt x="484" y="559"/>
                  </a:lnTo>
                  <a:lnTo>
                    <a:pt x="484" y="565"/>
                  </a:lnTo>
                  <a:lnTo>
                    <a:pt x="484" y="574"/>
                  </a:lnTo>
                  <a:lnTo>
                    <a:pt x="484" y="582"/>
                  </a:lnTo>
                  <a:lnTo>
                    <a:pt x="484" y="589"/>
                  </a:lnTo>
                  <a:lnTo>
                    <a:pt x="484" y="599"/>
                  </a:lnTo>
                  <a:lnTo>
                    <a:pt x="484" y="606"/>
                  </a:lnTo>
                  <a:lnTo>
                    <a:pt x="482" y="616"/>
                  </a:lnTo>
                  <a:lnTo>
                    <a:pt x="482" y="623"/>
                  </a:lnTo>
                  <a:lnTo>
                    <a:pt x="482" y="633"/>
                  </a:lnTo>
                  <a:lnTo>
                    <a:pt x="482" y="642"/>
                  </a:lnTo>
                  <a:lnTo>
                    <a:pt x="482" y="650"/>
                  </a:lnTo>
                  <a:lnTo>
                    <a:pt x="481" y="660"/>
                  </a:lnTo>
                  <a:lnTo>
                    <a:pt x="481" y="667"/>
                  </a:lnTo>
                  <a:lnTo>
                    <a:pt x="481" y="677"/>
                  </a:lnTo>
                  <a:lnTo>
                    <a:pt x="479" y="682"/>
                  </a:lnTo>
                  <a:lnTo>
                    <a:pt x="479" y="690"/>
                  </a:lnTo>
                  <a:lnTo>
                    <a:pt x="477" y="698"/>
                  </a:lnTo>
                  <a:lnTo>
                    <a:pt x="477" y="705"/>
                  </a:lnTo>
                  <a:lnTo>
                    <a:pt x="475" y="709"/>
                  </a:lnTo>
                  <a:lnTo>
                    <a:pt x="473" y="715"/>
                  </a:lnTo>
                  <a:lnTo>
                    <a:pt x="471" y="720"/>
                  </a:lnTo>
                  <a:lnTo>
                    <a:pt x="469" y="726"/>
                  </a:lnTo>
                  <a:lnTo>
                    <a:pt x="463" y="732"/>
                  </a:lnTo>
                  <a:lnTo>
                    <a:pt x="458" y="734"/>
                  </a:lnTo>
                  <a:lnTo>
                    <a:pt x="448" y="734"/>
                  </a:lnTo>
                  <a:lnTo>
                    <a:pt x="441" y="732"/>
                  </a:lnTo>
                  <a:lnTo>
                    <a:pt x="435" y="728"/>
                  </a:lnTo>
                  <a:lnTo>
                    <a:pt x="429" y="724"/>
                  </a:lnTo>
                  <a:lnTo>
                    <a:pt x="423" y="717"/>
                  </a:lnTo>
                  <a:lnTo>
                    <a:pt x="420" y="711"/>
                  </a:lnTo>
                  <a:lnTo>
                    <a:pt x="414" y="703"/>
                  </a:lnTo>
                  <a:lnTo>
                    <a:pt x="410" y="696"/>
                  </a:lnTo>
                  <a:lnTo>
                    <a:pt x="403" y="688"/>
                  </a:lnTo>
                  <a:lnTo>
                    <a:pt x="399" y="680"/>
                  </a:lnTo>
                  <a:lnTo>
                    <a:pt x="393" y="671"/>
                  </a:lnTo>
                  <a:lnTo>
                    <a:pt x="387" y="665"/>
                  </a:lnTo>
                  <a:lnTo>
                    <a:pt x="382" y="658"/>
                  </a:lnTo>
                  <a:lnTo>
                    <a:pt x="376" y="654"/>
                  </a:lnTo>
                  <a:lnTo>
                    <a:pt x="368" y="650"/>
                  </a:lnTo>
                  <a:lnTo>
                    <a:pt x="363" y="648"/>
                  </a:lnTo>
                  <a:lnTo>
                    <a:pt x="353" y="646"/>
                  </a:lnTo>
                  <a:lnTo>
                    <a:pt x="347" y="648"/>
                  </a:lnTo>
                  <a:lnTo>
                    <a:pt x="342" y="648"/>
                  </a:lnTo>
                  <a:lnTo>
                    <a:pt x="340" y="652"/>
                  </a:lnTo>
                  <a:lnTo>
                    <a:pt x="336" y="656"/>
                  </a:lnTo>
                  <a:lnTo>
                    <a:pt x="334" y="661"/>
                  </a:lnTo>
                  <a:lnTo>
                    <a:pt x="332" y="665"/>
                  </a:lnTo>
                  <a:lnTo>
                    <a:pt x="332" y="673"/>
                  </a:lnTo>
                  <a:lnTo>
                    <a:pt x="330" y="679"/>
                  </a:lnTo>
                  <a:lnTo>
                    <a:pt x="330" y="686"/>
                  </a:lnTo>
                  <a:lnTo>
                    <a:pt x="328" y="692"/>
                  </a:lnTo>
                  <a:lnTo>
                    <a:pt x="328" y="698"/>
                  </a:lnTo>
                  <a:lnTo>
                    <a:pt x="328" y="703"/>
                  </a:lnTo>
                  <a:lnTo>
                    <a:pt x="328" y="709"/>
                  </a:lnTo>
                  <a:lnTo>
                    <a:pt x="327" y="713"/>
                  </a:lnTo>
                  <a:lnTo>
                    <a:pt x="325" y="718"/>
                  </a:lnTo>
                  <a:lnTo>
                    <a:pt x="321" y="720"/>
                  </a:lnTo>
                  <a:lnTo>
                    <a:pt x="315" y="722"/>
                  </a:lnTo>
                  <a:lnTo>
                    <a:pt x="308" y="722"/>
                  </a:lnTo>
                  <a:lnTo>
                    <a:pt x="300" y="724"/>
                  </a:lnTo>
                  <a:lnTo>
                    <a:pt x="294" y="722"/>
                  </a:lnTo>
                  <a:lnTo>
                    <a:pt x="290" y="722"/>
                  </a:lnTo>
                  <a:lnTo>
                    <a:pt x="285" y="722"/>
                  </a:lnTo>
                  <a:lnTo>
                    <a:pt x="279" y="722"/>
                  </a:lnTo>
                  <a:lnTo>
                    <a:pt x="273" y="720"/>
                  </a:lnTo>
                  <a:lnTo>
                    <a:pt x="268" y="720"/>
                  </a:lnTo>
                  <a:lnTo>
                    <a:pt x="262" y="720"/>
                  </a:lnTo>
                  <a:lnTo>
                    <a:pt x="258" y="720"/>
                  </a:lnTo>
                  <a:lnTo>
                    <a:pt x="252" y="718"/>
                  </a:lnTo>
                  <a:lnTo>
                    <a:pt x="247" y="718"/>
                  </a:lnTo>
                  <a:lnTo>
                    <a:pt x="241" y="718"/>
                  </a:lnTo>
                  <a:lnTo>
                    <a:pt x="235" y="718"/>
                  </a:lnTo>
                  <a:lnTo>
                    <a:pt x="224" y="718"/>
                  </a:lnTo>
                  <a:lnTo>
                    <a:pt x="214" y="720"/>
                  </a:lnTo>
                  <a:lnTo>
                    <a:pt x="207" y="722"/>
                  </a:lnTo>
                  <a:lnTo>
                    <a:pt x="199" y="726"/>
                  </a:lnTo>
                  <a:lnTo>
                    <a:pt x="195" y="732"/>
                  </a:lnTo>
                  <a:lnTo>
                    <a:pt x="193" y="739"/>
                  </a:lnTo>
                  <a:lnTo>
                    <a:pt x="192" y="747"/>
                  </a:lnTo>
                  <a:lnTo>
                    <a:pt x="192" y="755"/>
                  </a:lnTo>
                  <a:lnTo>
                    <a:pt x="193" y="760"/>
                  </a:lnTo>
                  <a:lnTo>
                    <a:pt x="197" y="768"/>
                  </a:lnTo>
                  <a:lnTo>
                    <a:pt x="203" y="774"/>
                  </a:lnTo>
                  <a:lnTo>
                    <a:pt x="209" y="779"/>
                  </a:lnTo>
                  <a:lnTo>
                    <a:pt x="216" y="783"/>
                  </a:lnTo>
                  <a:lnTo>
                    <a:pt x="224" y="789"/>
                  </a:lnTo>
                  <a:lnTo>
                    <a:pt x="233" y="793"/>
                  </a:lnTo>
                  <a:lnTo>
                    <a:pt x="243" y="798"/>
                  </a:lnTo>
                  <a:lnTo>
                    <a:pt x="252" y="802"/>
                  </a:lnTo>
                  <a:lnTo>
                    <a:pt x="264" y="808"/>
                  </a:lnTo>
                  <a:lnTo>
                    <a:pt x="273" y="810"/>
                  </a:lnTo>
                  <a:lnTo>
                    <a:pt x="285" y="813"/>
                  </a:lnTo>
                  <a:lnTo>
                    <a:pt x="288" y="815"/>
                  </a:lnTo>
                  <a:lnTo>
                    <a:pt x="294" y="817"/>
                  </a:lnTo>
                  <a:lnTo>
                    <a:pt x="300" y="819"/>
                  </a:lnTo>
                  <a:lnTo>
                    <a:pt x="306" y="821"/>
                  </a:lnTo>
                  <a:lnTo>
                    <a:pt x="313" y="825"/>
                  </a:lnTo>
                  <a:lnTo>
                    <a:pt x="325" y="827"/>
                  </a:lnTo>
                  <a:lnTo>
                    <a:pt x="334" y="829"/>
                  </a:lnTo>
                  <a:lnTo>
                    <a:pt x="344" y="831"/>
                  </a:lnTo>
                  <a:lnTo>
                    <a:pt x="351" y="831"/>
                  </a:lnTo>
                  <a:lnTo>
                    <a:pt x="361" y="831"/>
                  </a:lnTo>
                  <a:lnTo>
                    <a:pt x="366" y="831"/>
                  </a:lnTo>
                  <a:lnTo>
                    <a:pt x="374" y="831"/>
                  </a:lnTo>
                  <a:lnTo>
                    <a:pt x="380" y="829"/>
                  </a:lnTo>
                  <a:lnTo>
                    <a:pt x="385" y="827"/>
                  </a:lnTo>
                  <a:lnTo>
                    <a:pt x="389" y="823"/>
                  </a:lnTo>
                  <a:lnTo>
                    <a:pt x="393" y="821"/>
                  </a:lnTo>
                  <a:lnTo>
                    <a:pt x="395" y="813"/>
                  </a:lnTo>
                  <a:lnTo>
                    <a:pt x="391" y="806"/>
                  </a:lnTo>
                  <a:lnTo>
                    <a:pt x="391" y="806"/>
                  </a:lnTo>
                  <a:close/>
                </a:path>
              </a:pathLst>
            </a:custGeom>
            <a:solidFill>
              <a:srgbClr val="470A3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5" name="Freeform 27"/>
            <p:cNvSpPr>
              <a:spLocks/>
            </p:cNvSpPr>
            <p:nvPr/>
          </p:nvSpPr>
          <p:spPr bwMode="auto">
            <a:xfrm>
              <a:off x="7813675" y="774700"/>
              <a:ext cx="614362" cy="1223963"/>
            </a:xfrm>
            <a:custGeom>
              <a:avLst/>
              <a:gdLst/>
              <a:ahLst/>
              <a:cxnLst>
                <a:cxn ang="0">
                  <a:pos x="418" y="1477"/>
                </a:cxn>
                <a:cxn ang="0">
                  <a:pos x="407" y="1395"/>
                </a:cxn>
                <a:cxn ang="0">
                  <a:pos x="380" y="1336"/>
                </a:cxn>
                <a:cxn ang="0">
                  <a:pos x="357" y="1252"/>
                </a:cxn>
                <a:cxn ang="0">
                  <a:pos x="357" y="1195"/>
                </a:cxn>
                <a:cxn ang="0">
                  <a:pos x="365" y="1114"/>
                </a:cxn>
                <a:cxn ang="0">
                  <a:pos x="373" y="1011"/>
                </a:cxn>
                <a:cxn ang="0">
                  <a:pos x="384" y="899"/>
                </a:cxn>
                <a:cxn ang="0">
                  <a:pos x="397" y="794"/>
                </a:cxn>
                <a:cxn ang="0">
                  <a:pos x="409" y="709"/>
                </a:cxn>
                <a:cxn ang="0">
                  <a:pos x="422" y="658"/>
                </a:cxn>
                <a:cxn ang="0">
                  <a:pos x="460" y="597"/>
                </a:cxn>
                <a:cxn ang="0">
                  <a:pos x="515" y="574"/>
                </a:cxn>
                <a:cxn ang="0">
                  <a:pos x="572" y="536"/>
                </a:cxn>
                <a:cxn ang="0">
                  <a:pos x="658" y="473"/>
                </a:cxn>
                <a:cxn ang="0">
                  <a:pos x="732" y="399"/>
                </a:cxn>
                <a:cxn ang="0">
                  <a:pos x="766" y="329"/>
                </a:cxn>
                <a:cxn ang="0">
                  <a:pos x="774" y="257"/>
                </a:cxn>
                <a:cxn ang="0">
                  <a:pos x="764" y="192"/>
                </a:cxn>
                <a:cxn ang="0">
                  <a:pos x="730" y="139"/>
                </a:cxn>
                <a:cxn ang="0">
                  <a:pos x="675" y="93"/>
                </a:cxn>
                <a:cxn ang="0">
                  <a:pos x="641" y="120"/>
                </a:cxn>
                <a:cxn ang="0">
                  <a:pos x="622" y="175"/>
                </a:cxn>
                <a:cxn ang="0">
                  <a:pos x="591" y="238"/>
                </a:cxn>
                <a:cxn ang="0">
                  <a:pos x="555" y="293"/>
                </a:cxn>
                <a:cxn ang="0">
                  <a:pos x="471" y="348"/>
                </a:cxn>
                <a:cxn ang="0">
                  <a:pos x="414" y="410"/>
                </a:cxn>
                <a:cxn ang="0">
                  <a:pos x="394" y="492"/>
                </a:cxn>
                <a:cxn ang="0">
                  <a:pos x="369" y="498"/>
                </a:cxn>
                <a:cxn ang="0">
                  <a:pos x="374" y="424"/>
                </a:cxn>
                <a:cxn ang="0">
                  <a:pos x="342" y="342"/>
                </a:cxn>
                <a:cxn ang="0">
                  <a:pos x="285" y="298"/>
                </a:cxn>
                <a:cxn ang="0">
                  <a:pos x="226" y="249"/>
                </a:cxn>
                <a:cxn ang="0">
                  <a:pos x="209" y="194"/>
                </a:cxn>
                <a:cxn ang="0">
                  <a:pos x="188" y="110"/>
                </a:cxn>
                <a:cxn ang="0">
                  <a:pos x="160" y="32"/>
                </a:cxn>
                <a:cxn ang="0">
                  <a:pos x="118" y="0"/>
                </a:cxn>
                <a:cxn ang="0">
                  <a:pos x="68" y="19"/>
                </a:cxn>
                <a:cxn ang="0">
                  <a:pos x="25" y="68"/>
                </a:cxn>
                <a:cxn ang="0">
                  <a:pos x="4" y="124"/>
                </a:cxn>
                <a:cxn ang="0">
                  <a:pos x="2" y="188"/>
                </a:cxn>
                <a:cxn ang="0">
                  <a:pos x="25" y="243"/>
                </a:cxn>
                <a:cxn ang="0">
                  <a:pos x="65" y="306"/>
                </a:cxn>
                <a:cxn ang="0">
                  <a:pos x="127" y="388"/>
                </a:cxn>
                <a:cxn ang="0">
                  <a:pos x="192" y="462"/>
                </a:cxn>
                <a:cxn ang="0">
                  <a:pos x="247" y="500"/>
                </a:cxn>
                <a:cxn ang="0">
                  <a:pos x="314" y="523"/>
                </a:cxn>
                <a:cxn ang="0">
                  <a:pos x="314" y="564"/>
                </a:cxn>
                <a:cxn ang="0">
                  <a:pos x="298" y="623"/>
                </a:cxn>
                <a:cxn ang="0">
                  <a:pos x="274" y="707"/>
                </a:cxn>
                <a:cxn ang="0">
                  <a:pos x="247" y="806"/>
                </a:cxn>
                <a:cxn ang="0">
                  <a:pos x="222" y="908"/>
                </a:cxn>
                <a:cxn ang="0">
                  <a:pos x="203" y="1009"/>
                </a:cxn>
                <a:cxn ang="0">
                  <a:pos x="194" y="1096"/>
                </a:cxn>
                <a:cxn ang="0">
                  <a:pos x="198" y="1165"/>
                </a:cxn>
                <a:cxn ang="0">
                  <a:pos x="205" y="1226"/>
                </a:cxn>
                <a:cxn ang="0">
                  <a:pos x="215" y="1279"/>
                </a:cxn>
                <a:cxn ang="0">
                  <a:pos x="234" y="1359"/>
                </a:cxn>
                <a:cxn ang="0">
                  <a:pos x="243" y="1414"/>
                </a:cxn>
                <a:cxn ang="0">
                  <a:pos x="221" y="1471"/>
                </a:cxn>
                <a:cxn ang="0">
                  <a:pos x="278" y="1526"/>
                </a:cxn>
                <a:cxn ang="0">
                  <a:pos x="329" y="1543"/>
                </a:cxn>
                <a:cxn ang="0">
                  <a:pos x="394" y="1524"/>
                </a:cxn>
              </a:cxnLst>
              <a:rect l="0" t="0" r="r" b="b"/>
              <a:pathLst>
                <a:path w="774" h="1543">
                  <a:moveTo>
                    <a:pt x="394" y="1524"/>
                  </a:moveTo>
                  <a:lnTo>
                    <a:pt x="397" y="1518"/>
                  </a:lnTo>
                  <a:lnTo>
                    <a:pt x="401" y="1515"/>
                  </a:lnTo>
                  <a:lnTo>
                    <a:pt x="403" y="1509"/>
                  </a:lnTo>
                  <a:lnTo>
                    <a:pt x="407" y="1503"/>
                  </a:lnTo>
                  <a:lnTo>
                    <a:pt x="411" y="1497"/>
                  </a:lnTo>
                  <a:lnTo>
                    <a:pt x="413" y="1490"/>
                  </a:lnTo>
                  <a:lnTo>
                    <a:pt x="416" y="1482"/>
                  </a:lnTo>
                  <a:lnTo>
                    <a:pt x="418" y="1477"/>
                  </a:lnTo>
                  <a:lnTo>
                    <a:pt x="420" y="1467"/>
                  </a:lnTo>
                  <a:lnTo>
                    <a:pt x="420" y="1459"/>
                  </a:lnTo>
                  <a:lnTo>
                    <a:pt x="420" y="1450"/>
                  </a:lnTo>
                  <a:lnTo>
                    <a:pt x="420" y="1440"/>
                  </a:lnTo>
                  <a:lnTo>
                    <a:pt x="418" y="1431"/>
                  </a:lnTo>
                  <a:lnTo>
                    <a:pt x="416" y="1421"/>
                  </a:lnTo>
                  <a:lnTo>
                    <a:pt x="413" y="1410"/>
                  </a:lnTo>
                  <a:lnTo>
                    <a:pt x="409" y="1401"/>
                  </a:lnTo>
                  <a:lnTo>
                    <a:pt x="407" y="1395"/>
                  </a:lnTo>
                  <a:lnTo>
                    <a:pt x="403" y="1389"/>
                  </a:lnTo>
                  <a:lnTo>
                    <a:pt x="401" y="1383"/>
                  </a:lnTo>
                  <a:lnTo>
                    <a:pt x="399" y="1378"/>
                  </a:lnTo>
                  <a:lnTo>
                    <a:pt x="395" y="1372"/>
                  </a:lnTo>
                  <a:lnTo>
                    <a:pt x="394" y="1366"/>
                  </a:lnTo>
                  <a:lnTo>
                    <a:pt x="392" y="1361"/>
                  </a:lnTo>
                  <a:lnTo>
                    <a:pt x="390" y="1357"/>
                  </a:lnTo>
                  <a:lnTo>
                    <a:pt x="384" y="1345"/>
                  </a:lnTo>
                  <a:lnTo>
                    <a:pt x="380" y="1336"/>
                  </a:lnTo>
                  <a:lnTo>
                    <a:pt x="374" y="1326"/>
                  </a:lnTo>
                  <a:lnTo>
                    <a:pt x="373" y="1317"/>
                  </a:lnTo>
                  <a:lnTo>
                    <a:pt x="369" y="1307"/>
                  </a:lnTo>
                  <a:lnTo>
                    <a:pt x="365" y="1298"/>
                  </a:lnTo>
                  <a:lnTo>
                    <a:pt x="363" y="1288"/>
                  </a:lnTo>
                  <a:lnTo>
                    <a:pt x="361" y="1279"/>
                  </a:lnTo>
                  <a:lnTo>
                    <a:pt x="357" y="1269"/>
                  </a:lnTo>
                  <a:lnTo>
                    <a:pt x="357" y="1262"/>
                  </a:lnTo>
                  <a:lnTo>
                    <a:pt x="357" y="1252"/>
                  </a:lnTo>
                  <a:lnTo>
                    <a:pt x="357" y="1245"/>
                  </a:lnTo>
                  <a:lnTo>
                    <a:pt x="357" y="1239"/>
                  </a:lnTo>
                  <a:lnTo>
                    <a:pt x="357" y="1231"/>
                  </a:lnTo>
                  <a:lnTo>
                    <a:pt x="357" y="1226"/>
                  </a:lnTo>
                  <a:lnTo>
                    <a:pt x="357" y="1222"/>
                  </a:lnTo>
                  <a:lnTo>
                    <a:pt x="357" y="1216"/>
                  </a:lnTo>
                  <a:lnTo>
                    <a:pt x="357" y="1211"/>
                  </a:lnTo>
                  <a:lnTo>
                    <a:pt x="357" y="1201"/>
                  </a:lnTo>
                  <a:lnTo>
                    <a:pt x="357" y="1195"/>
                  </a:lnTo>
                  <a:lnTo>
                    <a:pt x="359" y="1188"/>
                  </a:lnTo>
                  <a:lnTo>
                    <a:pt x="359" y="1180"/>
                  </a:lnTo>
                  <a:lnTo>
                    <a:pt x="359" y="1171"/>
                  </a:lnTo>
                  <a:lnTo>
                    <a:pt x="361" y="1163"/>
                  </a:lnTo>
                  <a:lnTo>
                    <a:pt x="361" y="1153"/>
                  </a:lnTo>
                  <a:lnTo>
                    <a:pt x="363" y="1144"/>
                  </a:lnTo>
                  <a:lnTo>
                    <a:pt x="363" y="1134"/>
                  </a:lnTo>
                  <a:lnTo>
                    <a:pt x="363" y="1125"/>
                  </a:lnTo>
                  <a:lnTo>
                    <a:pt x="365" y="1114"/>
                  </a:lnTo>
                  <a:lnTo>
                    <a:pt x="365" y="1104"/>
                  </a:lnTo>
                  <a:lnTo>
                    <a:pt x="365" y="1093"/>
                  </a:lnTo>
                  <a:lnTo>
                    <a:pt x="367" y="1081"/>
                  </a:lnTo>
                  <a:lnTo>
                    <a:pt x="367" y="1070"/>
                  </a:lnTo>
                  <a:lnTo>
                    <a:pt x="369" y="1058"/>
                  </a:lnTo>
                  <a:lnTo>
                    <a:pt x="369" y="1047"/>
                  </a:lnTo>
                  <a:lnTo>
                    <a:pt x="371" y="1036"/>
                  </a:lnTo>
                  <a:lnTo>
                    <a:pt x="371" y="1022"/>
                  </a:lnTo>
                  <a:lnTo>
                    <a:pt x="373" y="1011"/>
                  </a:lnTo>
                  <a:lnTo>
                    <a:pt x="374" y="1000"/>
                  </a:lnTo>
                  <a:lnTo>
                    <a:pt x="376" y="988"/>
                  </a:lnTo>
                  <a:lnTo>
                    <a:pt x="376" y="975"/>
                  </a:lnTo>
                  <a:lnTo>
                    <a:pt x="378" y="963"/>
                  </a:lnTo>
                  <a:lnTo>
                    <a:pt x="378" y="950"/>
                  </a:lnTo>
                  <a:lnTo>
                    <a:pt x="380" y="937"/>
                  </a:lnTo>
                  <a:lnTo>
                    <a:pt x="382" y="924"/>
                  </a:lnTo>
                  <a:lnTo>
                    <a:pt x="384" y="912"/>
                  </a:lnTo>
                  <a:lnTo>
                    <a:pt x="384" y="899"/>
                  </a:lnTo>
                  <a:lnTo>
                    <a:pt x="386" y="887"/>
                  </a:lnTo>
                  <a:lnTo>
                    <a:pt x="386" y="876"/>
                  </a:lnTo>
                  <a:lnTo>
                    <a:pt x="390" y="865"/>
                  </a:lnTo>
                  <a:lnTo>
                    <a:pt x="390" y="851"/>
                  </a:lnTo>
                  <a:lnTo>
                    <a:pt x="392" y="840"/>
                  </a:lnTo>
                  <a:lnTo>
                    <a:pt x="394" y="829"/>
                  </a:lnTo>
                  <a:lnTo>
                    <a:pt x="395" y="817"/>
                  </a:lnTo>
                  <a:lnTo>
                    <a:pt x="395" y="806"/>
                  </a:lnTo>
                  <a:lnTo>
                    <a:pt x="397" y="794"/>
                  </a:lnTo>
                  <a:lnTo>
                    <a:pt x="399" y="785"/>
                  </a:lnTo>
                  <a:lnTo>
                    <a:pt x="401" y="775"/>
                  </a:lnTo>
                  <a:lnTo>
                    <a:pt x="401" y="762"/>
                  </a:lnTo>
                  <a:lnTo>
                    <a:pt x="403" y="753"/>
                  </a:lnTo>
                  <a:lnTo>
                    <a:pt x="403" y="743"/>
                  </a:lnTo>
                  <a:lnTo>
                    <a:pt x="405" y="734"/>
                  </a:lnTo>
                  <a:lnTo>
                    <a:pt x="407" y="726"/>
                  </a:lnTo>
                  <a:lnTo>
                    <a:pt x="409" y="716"/>
                  </a:lnTo>
                  <a:lnTo>
                    <a:pt x="409" y="709"/>
                  </a:lnTo>
                  <a:lnTo>
                    <a:pt x="411" y="701"/>
                  </a:lnTo>
                  <a:lnTo>
                    <a:pt x="413" y="694"/>
                  </a:lnTo>
                  <a:lnTo>
                    <a:pt x="414" y="686"/>
                  </a:lnTo>
                  <a:lnTo>
                    <a:pt x="414" y="680"/>
                  </a:lnTo>
                  <a:lnTo>
                    <a:pt x="416" y="675"/>
                  </a:lnTo>
                  <a:lnTo>
                    <a:pt x="418" y="669"/>
                  </a:lnTo>
                  <a:lnTo>
                    <a:pt x="420" y="665"/>
                  </a:lnTo>
                  <a:lnTo>
                    <a:pt x="420" y="661"/>
                  </a:lnTo>
                  <a:lnTo>
                    <a:pt x="422" y="658"/>
                  </a:lnTo>
                  <a:lnTo>
                    <a:pt x="424" y="650"/>
                  </a:lnTo>
                  <a:lnTo>
                    <a:pt x="428" y="644"/>
                  </a:lnTo>
                  <a:lnTo>
                    <a:pt x="430" y="639"/>
                  </a:lnTo>
                  <a:lnTo>
                    <a:pt x="432" y="633"/>
                  </a:lnTo>
                  <a:lnTo>
                    <a:pt x="437" y="623"/>
                  </a:lnTo>
                  <a:lnTo>
                    <a:pt x="443" y="616"/>
                  </a:lnTo>
                  <a:lnTo>
                    <a:pt x="449" y="608"/>
                  </a:lnTo>
                  <a:lnTo>
                    <a:pt x="454" y="602"/>
                  </a:lnTo>
                  <a:lnTo>
                    <a:pt x="460" y="597"/>
                  </a:lnTo>
                  <a:lnTo>
                    <a:pt x="466" y="595"/>
                  </a:lnTo>
                  <a:lnTo>
                    <a:pt x="471" y="591"/>
                  </a:lnTo>
                  <a:lnTo>
                    <a:pt x="477" y="587"/>
                  </a:lnTo>
                  <a:lnTo>
                    <a:pt x="483" y="585"/>
                  </a:lnTo>
                  <a:lnTo>
                    <a:pt x="489" y="583"/>
                  </a:lnTo>
                  <a:lnTo>
                    <a:pt x="494" y="582"/>
                  </a:lnTo>
                  <a:lnTo>
                    <a:pt x="502" y="580"/>
                  </a:lnTo>
                  <a:lnTo>
                    <a:pt x="508" y="576"/>
                  </a:lnTo>
                  <a:lnTo>
                    <a:pt x="515" y="574"/>
                  </a:lnTo>
                  <a:lnTo>
                    <a:pt x="519" y="572"/>
                  </a:lnTo>
                  <a:lnTo>
                    <a:pt x="525" y="568"/>
                  </a:lnTo>
                  <a:lnTo>
                    <a:pt x="528" y="564"/>
                  </a:lnTo>
                  <a:lnTo>
                    <a:pt x="534" y="561"/>
                  </a:lnTo>
                  <a:lnTo>
                    <a:pt x="540" y="557"/>
                  </a:lnTo>
                  <a:lnTo>
                    <a:pt x="547" y="553"/>
                  </a:lnTo>
                  <a:lnTo>
                    <a:pt x="555" y="547"/>
                  </a:lnTo>
                  <a:lnTo>
                    <a:pt x="565" y="544"/>
                  </a:lnTo>
                  <a:lnTo>
                    <a:pt x="572" y="536"/>
                  </a:lnTo>
                  <a:lnTo>
                    <a:pt x="582" y="530"/>
                  </a:lnTo>
                  <a:lnTo>
                    <a:pt x="591" y="525"/>
                  </a:lnTo>
                  <a:lnTo>
                    <a:pt x="601" y="517"/>
                  </a:lnTo>
                  <a:lnTo>
                    <a:pt x="608" y="509"/>
                  </a:lnTo>
                  <a:lnTo>
                    <a:pt x="620" y="504"/>
                  </a:lnTo>
                  <a:lnTo>
                    <a:pt x="629" y="496"/>
                  </a:lnTo>
                  <a:lnTo>
                    <a:pt x="639" y="490"/>
                  </a:lnTo>
                  <a:lnTo>
                    <a:pt x="648" y="481"/>
                  </a:lnTo>
                  <a:lnTo>
                    <a:pt x="658" y="473"/>
                  </a:lnTo>
                  <a:lnTo>
                    <a:pt x="667" y="466"/>
                  </a:lnTo>
                  <a:lnTo>
                    <a:pt x="677" y="458"/>
                  </a:lnTo>
                  <a:lnTo>
                    <a:pt x="684" y="448"/>
                  </a:lnTo>
                  <a:lnTo>
                    <a:pt x="694" y="441"/>
                  </a:lnTo>
                  <a:lnTo>
                    <a:pt x="703" y="431"/>
                  </a:lnTo>
                  <a:lnTo>
                    <a:pt x="711" y="424"/>
                  </a:lnTo>
                  <a:lnTo>
                    <a:pt x="719" y="416"/>
                  </a:lnTo>
                  <a:lnTo>
                    <a:pt x="726" y="407"/>
                  </a:lnTo>
                  <a:lnTo>
                    <a:pt x="732" y="399"/>
                  </a:lnTo>
                  <a:lnTo>
                    <a:pt x="738" y="390"/>
                  </a:lnTo>
                  <a:lnTo>
                    <a:pt x="743" y="382"/>
                  </a:lnTo>
                  <a:lnTo>
                    <a:pt x="749" y="374"/>
                  </a:lnTo>
                  <a:lnTo>
                    <a:pt x="753" y="367"/>
                  </a:lnTo>
                  <a:lnTo>
                    <a:pt x="757" y="361"/>
                  </a:lnTo>
                  <a:lnTo>
                    <a:pt x="759" y="352"/>
                  </a:lnTo>
                  <a:lnTo>
                    <a:pt x="760" y="344"/>
                  </a:lnTo>
                  <a:lnTo>
                    <a:pt x="762" y="336"/>
                  </a:lnTo>
                  <a:lnTo>
                    <a:pt x="766" y="329"/>
                  </a:lnTo>
                  <a:lnTo>
                    <a:pt x="766" y="321"/>
                  </a:lnTo>
                  <a:lnTo>
                    <a:pt x="768" y="314"/>
                  </a:lnTo>
                  <a:lnTo>
                    <a:pt x="770" y="304"/>
                  </a:lnTo>
                  <a:lnTo>
                    <a:pt x="772" y="298"/>
                  </a:lnTo>
                  <a:lnTo>
                    <a:pt x="772" y="289"/>
                  </a:lnTo>
                  <a:lnTo>
                    <a:pt x="774" y="281"/>
                  </a:lnTo>
                  <a:lnTo>
                    <a:pt x="774" y="274"/>
                  </a:lnTo>
                  <a:lnTo>
                    <a:pt x="774" y="266"/>
                  </a:lnTo>
                  <a:lnTo>
                    <a:pt x="774" y="257"/>
                  </a:lnTo>
                  <a:lnTo>
                    <a:pt x="774" y="251"/>
                  </a:lnTo>
                  <a:lnTo>
                    <a:pt x="774" y="243"/>
                  </a:lnTo>
                  <a:lnTo>
                    <a:pt x="774" y="236"/>
                  </a:lnTo>
                  <a:lnTo>
                    <a:pt x="772" y="226"/>
                  </a:lnTo>
                  <a:lnTo>
                    <a:pt x="772" y="220"/>
                  </a:lnTo>
                  <a:lnTo>
                    <a:pt x="770" y="213"/>
                  </a:lnTo>
                  <a:lnTo>
                    <a:pt x="770" y="205"/>
                  </a:lnTo>
                  <a:lnTo>
                    <a:pt x="766" y="198"/>
                  </a:lnTo>
                  <a:lnTo>
                    <a:pt x="764" y="192"/>
                  </a:lnTo>
                  <a:lnTo>
                    <a:pt x="762" y="184"/>
                  </a:lnTo>
                  <a:lnTo>
                    <a:pt x="760" y="179"/>
                  </a:lnTo>
                  <a:lnTo>
                    <a:pt x="757" y="171"/>
                  </a:lnTo>
                  <a:lnTo>
                    <a:pt x="753" y="165"/>
                  </a:lnTo>
                  <a:lnTo>
                    <a:pt x="749" y="160"/>
                  </a:lnTo>
                  <a:lnTo>
                    <a:pt x="745" y="154"/>
                  </a:lnTo>
                  <a:lnTo>
                    <a:pt x="739" y="148"/>
                  </a:lnTo>
                  <a:lnTo>
                    <a:pt x="736" y="144"/>
                  </a:lnTo>
                  <a:lnTo>
                    <a:pt x="730" y="139"/>
                  </a:lnTo>
                  <a:lnTo>
                    <a:pt x="726" y="135"/>
                  </a:lnTo>
                  <a:lnTo>
                    <a:pt x="720" y="129"/>
                  </a:lnTo>
                  <a:lnTo>
                    <a:pt x="715" y="125"/>
                  </a:lnTo>
                  <a:lnTo>
                    <a:pt x="709" y="120"/>
                  </a:lnTo>
                  <a:lnTo>
                    <a:pt x="705" y="118"/>
                  </a:lnTo>
                  <a:lnTo>
                    <a:pt x="694" y="110"/>
                  </a:lnTo>
                  <a:lnTo>
                    <a:pt x="688" y="105"/>
                  </a:lnTo>
                  <a:lnTo>
                    <a:pt x="681" y="97"/>
                  </a:lnTo>
                  <a:lnTo>
                    <a:pt x="675" y="93"/>
                  </a:lnTo>
                  <a:lnTo>
                    <a:pt x="669" y="89"/>
                  </a:lnTo>
                  <a:lnTo>
                    <a:pt x="665" y="87"/>
                  </a:lnTo>
                  <a:lnTo>
                    <a:pt x="656" y="86"/>
                  </a:lnTo>
                  <a:lnTo>
                    <a:pt x="650" y="89"/>
                  </a:lnTo>
                  <a:lnTo>
                    <a:pt x="648" y="93"/>
                  </a:lnTo>
                  <a:lnTo>
                    <a:pt x="646" y="101"/>
                  </a:lnTo>
                  <a:lnTo>
                    <a:pt x="643" y="106"/>
                  </a:lnTo>
                  <a:lnTo>
                    <a:pt x="643" y="116"/>
                  </a:lnTo>
                  <a:lnTo>
                    <a:pt x="641" y="120"/>
                  </a:lnTo>
                  <a:lnTo>
                    <a:pt x="639" y="124"/>
                  </a:lnTo>
                  <a:lnTo>
                    <a:pt x="637" y="129"/>
                  </a:lnTo>
                  <a:lnTo>
                    <a:pt x="635" y="135"/>
                  </a:lnTo>
                  <a:lnTo>
                    <a:pt x="633" y="141"/>
                  </a:lnTo>
                  <a:lnTo>
                    <a:pt x="631" y="148"/>
                  </a:lnTo>
                  <a:lnTo>
                    <a:pt x="629" y="154"/>
                  </a:lnTo>
                  <a:lnTo>
                    <a:pt x="627" y="162"/>
                  </a:lnTo>
                  <a:lnTo>
                    <a:pt x="624" y="167"/>
                  </a:lnTo>
                  <a:lnTo>
                    <a:pt x="622" y="175"/>
                  </a:lnTo>
                  <a:lnTo>
                    <a:pt x="618" y="181"/>
                  </a:lnTo>
                  <a:lnTo>
                    <a:pt x="616" y="190"/>
                  </a:lnTo>
                  <a:lnTo>
                    <a:pt x="612" y="196"/>
                  </a:lnTo>
                  <a:lnTo>
                    <a:pt x="608" y="203"/>
                  </a:lnTo>
                  <a:lnTo>
                    <a:pt x="606" y="211"/>
                  </a:lnTo>
                  <a:lnTo>
                    <a:pt x="603" y="219"/>
                  </a:lnTo>
                  <a:lnTo>
                    <a:pt x="599" y="224"/>
                  </a:lnTo>
                  <a:lnTo>
                    <a:pt x="595" y="232"/>
                  </a:lnTo>
                  <a:lnTo>
                    <a:pt x="591" y="238"/>
                  </a:lnTo>
                  <a:lnTo>
                    <a:pt x="587" y="245"/>
                  </a:lnTo>
                  <a:lnTo>
                    <a:pt x="584" y="251"/>
                  </a:lnTo>
                  <a:lnTo>
                    <a:pt x="580" y="258"/>
                  </a:lnTo>
                  <a:lnTo>
                    <a:pt x="576" y="264"/>
                  </a:lnTo>
                  <a:lnTo>
                    <a:pt x="572" y="272"/>
                  </a:lnTo>
                  <a:lnTo>
                    <a:pt x="568" y="276"/>
                  </a:lnTo>
                  <a:lnTo>
                    <a:pt x="563" y="281"/>
                  </a:lnTo>
                  <a:lnTo>
                    <a:pt x="559" y="287"/>
                  </a:lnTo>
                  <a:lnTo>
                    <a:pt x="555" y="293"/>
                  </a:lnTo>
                  <a:lnTo>
                    <a:pt x="546" y="300"/>
                  </a:lnTo>
                  <a:lnTo>
                    <a:pt x="538" y="310"/>
                  </a:lnTo>
                  <a:lnTo>
                    <a:pt x="527" y="315"/>
                  </a:lnTo>
                  <a:lnTo>
                    <a:pt x="517" y="321"/>
                  </a:lnTo>
                  <a:lnTo>
                    <a:pt x="508" y="327"/>
                  </a:lnTo>
                  <a:lnTo>
                    <a:pt x="500" y="333"/>
                  </a:lnTo>
                  <a:lnTo>
                    <a:pt x="490" y="338"/>
                  </a:lnTo>
                  <a:lnTo>
                    <a:pt x="481" y="342"/>
                  </a:lnTo>
                  <a:lnTo>
                    <a:pt x="471" y="348"/>
                  </a:lnTo>
                  <a:lnTo>
                    <a:pt x="464" y="353"/>
                  </a:lnTo>
                  <a:lnTo>
                    <a:pt x="456" y="359"/>
                  </a:lnTo>
                  <a:lnTo>
                    <a:pt x="449" y="363"/>
                  </a:lnTo>
                  <a:lnTo>
                    <a:pt x="441" y="369"/>
                  </a:lnTo>
                  <a:lnTo>
                    <a:pt x="433" y="376"/>
                  </a:lnTo>
                  <a:lnTo>
                    <a:pt x="428" y="382"/>
                  </a:lnTo>
                  <a:lnTo>
                    <a:pt x="422" y="391"/>
                  </a:lnTo>
                  <a:lnTo>
                    <a:pt x="418" y="401"/>
                  </a:lnTo>
                  <a:lnTo>
                    <a:pt x="414" y="410"/>
                  </a:lnTo>
                  <a:lnTo>
                    <a:pt x="411" y="420"/>
                  </a:lnTo>
                  <a:lnTo>
                    <a:pt x="409" y="429"/>
                  </a:lnTo>
                  <a:lnTo>
                    <a:pt x="405" y="441"/>
                  </a:lnTo>
                  <a:lnTo>
                    <a:pt x="403" y="450"/>
                  </a:lnTo>
                  <a:lnTo>
                    <a:pt x="401" y="460"/>
                  </a:lnTo>
                  <a:lnTo>
                    <a:pt x="399" y="469"/>
                  </a:lnTo>
                  <a:lnTo>
                    <a:pt x="397" y="477"/>
                  </a:lnTo>
                  <a:lnTo>
                    <a:pt x="395" y="486"/>
                  </a:lnTo>
                  <a:lnTo>
                    <a:pt x="394" y="492"/>
                  </a:lnTo>
                  <a:lnTo>
                    <a:pt x="392" y="500"/>
                  </a:lnTo>
                  <a:lnTo>
                    <a:pt x="390" y="505"/>
                  </a:lnTo>
                  <a:lnTo>
                    <a:pt x="386" y="509"/>
                  </a:lnTo>
                  <a:lnTo>
                    <a:pt x="382" y="515"/>
                  </a:lnTo>
                  <a:lnTo>
                    <a:pt x="376" y="513"/>
                  </a:lnTo>
                  <a:lnTo>
                    <a:pt x="373" y="509"/>
                  </a:lnTo>
                  <a:lnTo>
                    <a:pt x="371" y="507"/>
                  </a:lnTo>
                  <a:lnTo>
                    <a:pt x="369" y="502"/>
                  </a:lnTo>
                  <a:lnTo>
                    <a:pt x="369" y="498"/>
                  </a:lnTo>
                  <a:lnTo>
                    <a:pt x="369" y="490"/>
                  </a:lnTo>
                  <a:lnTo>
                    <a:pt x="369" y="483"/>
                  </a:lnTo>
                  <a:lnTo>
                    <a:pt x="369" y="475"/>
                  </a:lnTo>
                  <a:lnTo>
                    <a:pt x="371" y="469"/>
                  </a:lnTo>
                  <a:lnTo>
                    <a:pt x="371" y="460"/>
                  </a:lnTo>
                  <a:lnTo>
                    <a:pt x="373" y="452"/>
                  </a:lnTo>
                  <a:lnTo>
                    <a:pt x="373" y="443"/>
                  </a:lnTo>
                  <a:lnTo>
                    <a:pt x="374" y="433"/>
                  </a:lnTo>
                  <a:lnTo>
                    <a:pt x="374" y="424"/>
                  </a:lnTo>
                  <a:lnTo>
                    <a:pt x="376" y="414"/>
                  </a:lnTo>
                  <a:lnTo>
                    <a:pt x="376" y="405"/>
                  </a:lnTo>
                  <a:lnTo>
                    <a:pt x="376" y="395"/>
                  </a:lnTo>
                  <a:lnTo>
                    <a:pt x="373" y="384"/>
                  </a:lnTo>
                  <a:lnTo>
                    <a:pt x="369" y="374"/>
                  </a:lnTo>
                  <a:lnTo>
                    <a:pt x="361" y="365"/>
                  </a:lnTo>
                  <a:lnTo>
                    <a:pt x="354" y="355"/>
                  </a:lnTo>
                  <a:lnTo>
                    <a:pt x="348" y="348"/>
                  </a:lnTo>
                  <a:lnTo>
                    <a:pt x="342" y="342"/>
                  </a:lnTo>
                  <a:lnTo>
                    <a:pt x="336" y="338"/>
                  </a:lnTo>
                  <a:lnTo>
                    <a:pt x="331" y="333"/>
                  </a:lnTo>
                  <a:lnTo>
                    <a:pt x="323" y="327"/>
                  </a:lnTo>
                  <a:lnTo>
                    <a:pt x="317" y="323"/>
                  </a:lnTo>
                  <a:lnTo>
                    <a:pt x="312" y="317"/>
                  </a:lnTo>
                  <a:lnTo>
                    <a:pt x="306" y="314"/>
                  </a:lnTo>
                  <a:lnTo>
                    <a:pt x="298" y="308"/>
                  </a:lnTo>
                  <a:lnTo>
                    <a:pt x="293" y="304"/>
                  </a:lnTo>
                  <a:lnTo>
                    <a:pt x="285" y="298"/>
                  </a:lnTo>
                  <a:lnTo>
                    <a:pt x="279" y="295"/>
                  </a:lnTo>
                  <a:lnTo>
                    <a:pt x="272" y="289"/>
                  </a:lnTo>
                  <a:lnTo>
                    <a:pt x="266" y="285"/>
                  </a:lnTo>
                  <a:lnTo>
                    <a:pt x="260" y="281"/>
                  </a:lnTo>
                  <a:lnTo>
                    <a:pt x="255" y="277"/>
                  </a:lnTo>
                  <a:lnTo>
                    <a:pt x="245" y="268"/>
                  </a:lnTo>
                  <a:lnTo>
                    <a:pt x="238" y="262"/>
                  </a:lnTo>
                  <a:lnTo>
                    <a:pt x="230" y="255"/>
                  </a:lnTo>
                  <a:lnTo>
                    <a:pt x="226" y="249"/>
                  </a:lnTo>
                  <a:lnTo>
                    <a:pt x="224" y="245"/>
                  </a:lnTo>
                  <a:lnTo>
                    <a:pt x="222" y="241"/>
                  </a:lnTo>
                  <a:lnTo>
                    <a:pt x="221" y="236"/>
                  </a:lnTo>
                  <a:lnTo>
                    <a:pt x="219" y="230"/>
                  </a:lnTo>
                  <a:lnTo>
                    <a:pt x="217" y="222"/>
                  </a:lnTo>
                  <a:lnTo>
                    <a:pt x="215" y="217"/>
                  </a:lnTo>
                  <a:lnTo>
                    <a:pt x="213" y="209"/>
                  </a:lnTo>
                  <a:lnTo>
                    <a:pt x="213" y="203"/>
                  </a:lnTo>
                  <a:lnTo>
                    <a:pt x="209" y="194"/>
                  </a:lnTo>
                  <a:lnTo>
                    <a:pt x="207" y="184"/>
                  </a:lnTo>
                  <a:lnTo>
                    <a:pt x="205" y="177"/>
                  </a:lnTo>
                  <a:lnTo>
                    <a:pt x="203" y="167"/>
                  </a:lnTo>
                  <a:lnTo>
                    <a:pt x="200" y="158"/>
                  </a:lnTo>
                  <a:lnTo>
                    <a:pt x="198" y="148"/>
                  </a:lnTo>
                  <a:lnTo>
                    <a:pt x="196" y="139"/>
                  </a:lnTo>
                  <a:lnTo>
                    <a:pt x="194" y="129"/>
                  </a:lnTo>
                  <a:lnTo>
                    <a:pt x="192" y="120"/>
                  </a:lnTo>
                  <a:lnTo>
                    <a:pt x="188" y="110"/>
                  </a:lnTo>
                  <a:lnTo>
                    <a:pt x="186" y="101"/>
                  </a:lnTo>
                  <a:lnTo>
                    <a:pt x="184" y="91"/>
                  </a:lnTo>
                  <a:lnTo>
                    <a:pt x="181" y="82"/>
                  </a:lnTo>
                  <a:lnTo>
                    <a:pt x="177" y="72"/>
                  </a:lnTo>
                  <a:lnTo>
                    <a:pt x="175" y="65"/>
                  </a:lnTo>
                  <a:lnTo>
                    <a:pt x="171" y="57"/>
                  </a:lnTo>
                  <a:lnTo>
                    <a:pt x="167" y="48"/>
                  </a:lnTo>
                  <a:lnTo>
                    <a:pt x="163" y="40"/>
                  </a:lnTo>
                  <a:lnTo>
                    <a:pt x="160" y="32"/>
                  </a:lnTo>
                  <a:lnTo>
                    <a:pt x="156" y="27"/>
                  </a:lnTo>
                  <a:lnTo>
                    <a:pt x="152" y="21"/>
                  </a:lnTo>
                  <a:lnTo>
                    <a:pt x="148" y="15"/>
                  </a:lnTo>
                  <a:lnTo>
                    <a:pt x="143" y="11"/>
                  </a:lnTo>
                  <a:lnTo>
                    <a:pt x="139" y="8"/>
                  </a:lnTo>
                  <a:lnTo>
                    <a:pt x="133" y="4"/>
                  </a:lnTo>
                  <a:lnTo>
                    <a:pt x="129" y="2"/>
                  </a:lnTo>
                  <a:lnTo>
                    <a:pt x="124" y="0"/>
                  </a:lnTo>
                  <a:lnTo>
                    <a:pt x="118" y="0"/>
                  </a:lnTo>
                  <a:lnTo>
                    <a:pt x="112" y="0"/>
                  </a:lnTo>
                  <a:lnTo>
                    <a:pt x="106" y="0"/>
                  </a:lnTo>
                  <a:lnTo>
                    <a:pt x="101" y="0"/>
                  </a:lnTo>
                  <a:lnTo>
                    <a:pt x="97" y="4"/>
                  </a:lnTo>
                  <a:lnTo>
                    <a:pt x="91" y="6"/>
                  </a:lnTo>
                  <a:lnTo>
                    <a:pt x="86" y="8"/>
                  </a:lnTo>
                  <a:lnTo>
                    <a:pt x="80" y="11"/>
                  </a:lnTo>
                  <a:lnTo>
                    <a:pt x="74" y="15"/>
                  </a:lnTo>
                  <a:lnTo>
                    <a:pt x="68" y="19"/>
                  </a:lnTo>
                  <a:lnTo>
                    <a:pt x="63" y="25"/>
                  </a:lnTo>
                  <a:lnTo>
                    <a:pt x="59" y="29"/>
                  </a:lnTo>
                  <a:lnTo>
                    <a:pt x="53" y="34"/>
                  </a:lnTo>
                  <a:lnTo>
                    <a:pt x="48" y="40"/>
                  </a:lnTo>
                  <a:lnTo>
                    <a:pt x="44" y="46"/>
                  </a:lnTo>
                  <a:lnTo>
                    <a:pt x="38" y="51"/>
                  </a:lnTo>
                  <a:lnTo>
                    <a:pt x="34" y="57"/>
                  </a:lnTo>
                  <a:lnTo>
                    <a:pt x="29" y="63"/>
                  </a:lnTo>
                  <a:lnTo>
                    <a:pt x="25" y="68"/>
                  </a:lnTo>
                  <a:lnTo>
                    <a:pt x="23" y="76"/>
                  </a:lnTo>
                  <a:lnTo>
                    <a:pt x="19" y="82"/>
                  </a:lnTo>
                  <a:lnTo>
                    <a:pt x="15" y="87"/>
                  </a:lnTo>
                  <a:lnTo>
                    <a:pt x="13" y="93"/>
                  </a:lnTo>
                  <a:lnTo>
                    <a:pt x="9" y="101"/>
                  </a:lnTo>
                  <a:lnTo>
                    <a:pt x="8" y="106"/>
                  </a:lnTo>
                  <a:lnTo>
                    <a:pt x="6" y="112"/>
                  </a:lnTo>
                  <a:lnTo>
                    <a:pt x="6" y="118"/>
                  </a:lnTo>
                  <a:lnTo>
                    <a:pt x="4" y="124"/>
                  </a:lnTo>
                  <a:lnTo>
                    <a:pt x="4" y="129"/>
                  </a:lnTo>
                  <a:lnTo>
                    <a:pt x="0" y="137"/>
                  </a:lnTo>
                  <a:lnTo>
                    <a:pt x="0" y="148"/>
                  </a:lnTo>
                  <a:lnTo>
                    <a:pt x="0" y="156"/>
                  </a:lnTo>
                  <a:lnTo>
                    <a:pt x="0" y="163"/>
                  </a:lnTo>
                  <a:lnTo>
                    <a:pt x="0" y="169"/>
                  </a:lnTo>
                  <a:lnTo>
                    <a:pt x="0" y="175"/>
                  </a:lnTo>
                  <a:lnTo>
                    <a:pt x="0" y="181"/>
                  </a:lnTo>
                  <a:lnTo>
                    <a:pt x="2" y="188"/>
                  </a:lnTo>
                  <a:lnTo>
                    <a:pt x="4" y="194"/>
                  </a:lnTo>
                  <a:lnTo>
                    <a:pt x="6" y="200"/>
                  </a:lnTo>
                  <a:lnTo>
                    <a:pt x="8" y="205"/>
                  </a:lnTo>
                  <a:lnTo>
                    <a:pt x="11" y="211"/>
                  </a:lnTo>
                  <a:lnTo>
                    <a:pt x="13" y="217"/>
                  </a:lnTo>
                  <a:lnTo>
                    <a:pt x="17" y="224"/>
                  </a:lnTo>
                  <a:lnTo>
                    <a:pt x="21" y="232"/>
                  </a:lnTo>
                  <a:lnTo>
                    <a:pt x="25" y="239"/>
                  </a:lnTo>
                  <a:lnTo>
                    <a:pt x="25" y="243"/>
                  </a:lnTo>
                  <a:lnTo>
                    <a:pt x="29" y="249"/>
                  </a:lnTo>
                  <a:lnTo>
                    <a:pt x="30" y="253"/>
                  </a:lnTo>
                  <a:lnTo>
                    <a:pt x="36" y="260"/>
                  </a:lnTo>
                  <a:lnTo>
                    <a:pt x="40" y="266"/>
                  </a:lnTo>
                  <a:lnTo>
                    <a:pt x="44" y="274"/>
                  </a:lnTo>
                  <a:lnTo>
                    <a:pt x="49" y="281"/>
                  </a:lnTo>
                  <a:lnTo>
                    <a:pt x="55" y="289"/>
                  </a:lnTo>
                  <a:lnTo>
                    <a:pt x="59" y="296"/>
                  </a:lnTo>
                  <a:lnTo>
                    <a:pt x="65" y="306"/>
                  </a:lnTo>
                  <a:lnTo>
                    <a:pt x="70" y="315"/>
                  </a:lnTo>
                  <a:lnTo>
                    <a:pt x="78" y="323"/>
                  </a:lnTo>
                  <a:lnTo>
                    <a:pt x="84" y="333"/>
                  </a:lnTo>
                  <a:lnTo>
                    <a:pt x="91" y="342"/>
                  </a:lnTo>
                  <a:lnTo>
                    <a:pt x="99" y="352"/>
                  </a:lnTo>
                  <a:lnTo>
                    <a:pt x="106" y="361"/>
                  </a:lnTo>
                  <a:lnTo>
                    <a:pt x="112" y="371"/>
                  </a:lnTo>
                  <a:lnTo>
                    <a:pt x="120" y="378"/>
                  </a:lnTo>
                  <a:lnTo>
                    <a:pt x="127" y="388"/>
                  </a:lnTo>
                  <a:lnTo>
                    <a:pt x="135" y="397"/>
                  </a:lnTo>
                  <a:lnTo>
                    <a:pt x="141" y="407"/>
                  </a:lnTo>
                  <a:lnTo>
                    <a:pt x="148" y="414"/>
                  </a:lnTo>
                  <a:lnTo>
                    <a:pt x="156" y="424"/>
                  </a:lnTo>
                  <a:lnTo>
                    <a:pt x="165" y="431"/>
                  </a:lnTo>
                  <a:lnTo>
                    <a:pt x="171" y="439"/>
                  </a:lnTo>
                  <a:lnTo>
                    <a:pt x="179" y="447"/>
                  </a:lnTo>
                  <a:lnTo>
                    <a:pt x="184" y="454"/>
                  </a:lnTo>
                  <a:lnTo>
                    <a:pt x="192" y="462"/>
                  </a:lnTo>
                  <a:lnTo>
                    <a:pt x="198" y="467"/>
                  </a:lnTo>
                  <a:lnTo>
                    <a:pt x="203" y="473"/>
                  </a:lnTo>
                  <a:lnTo>
                    <a:pt x="209" y="477"/>
                  </a:lnTo>
                  <a:lnTo>
                    <a:pt x="217" y="483"/>
                  </a:lnTo>
                  <a:lnTo>
                    <a:pt x="222" y="486"/>
                  </a:lnTo>
                  <a:lnTo>
                    <a:pt x="228" y="488"/>
                  </a:lnTo>
                  <a:lnTo>
                    <a:pt x="232" y="492"/>
                  </a:lnTo>
                  <a:lnTo>
                    <a:pt x="238" y="494"/>
                  </a:lnTo>
                  <a:lnTo>
                    <a:pt x="247" y="500"/>
                  </a:lnTo>
                  <a:lnTo>
                    <a:pt x="259" y="504"/>
                  </a:lnTo>
                  <a:lnTo>
                    <a:pt x="268" y="505"/>
                  </a:lnTo>
                  <a:lnTo>
                    <a:pt x="276" y="507"/>
                  </a:lnTo>
                  <a:lnTo>
                    <a:pt x="283" y="509"/>
                  </a:lnTo>
                  <a:lnTo>
                    <a:pt x="291" y="513"/>
                  </a:lnTo>
                  <a:lnTo>
                    <a:pt x="298" y="513"/>
                  </a:lnTo>
                  <a:lnTo>
                    <a:pt x="304" y="515"/>
                  </a:lnTo>
                  <a:lnTo>
                    <a:pt x="308" y="519"/>
                  </a:lnTo>
                  <a:lnTo>
                    <a:pt x="314" y="523"/>
                  </a:lnTo>
                  <a:lnTo>
                    <a:pt x="316" y="525"/>
                  </a:lnTo>
                  <a:lnTo>
                    <a:pt x="317" y="528"/>
                  </a:lnTo>
                  <a:lnTo>
                    <a:pt x="319" y="534"/>
                  </a:lnTo>
                  <a:lnTo>
                    <a:pt x="319" y="542"/>
                  </a:lnTo>
                  <a:lnTo>
                    <a:pt x="317" y="544"/>
                  </a:lnTo>
                  <a:lnTo>
                    <a:pt x="317" y="551"/>
                  </a:lnTo>
                  <a:lnTo>
                    <a:pt x="316" y="553"/>
                  </a:lnTo>
                  <a:lnTo>
                    <a:pt x="316" y="559"/>
                  </a:lnTo>
                  <a:lnTo>
                    <a:pt x="314" y="564"/>
                  </a:lnTo>
                  <a:lnTo>
                    <a:pt x="314" y="570"/>
                  </a:lnTo>
                  <a:lnTo>
                    <a:pt x="312" y="574"/>
                  </a:lnTo>
                  <a:lnTo>
                    <a:pt x="310" y="580"/>
                  </a:lnTo>
                  <a:lnTo>
                    <a:pt x="308" y="587"/>
                  </a:lnTo>
                  <a:lnTo>
                    <a:pt x="306" y="593"/>
                  </a:lnTo>
                  <a:lnTo>
                    <a:pt x="304" y="599"/>
                  </a:lnTo>
                  <a:lnTo>
                    <a:pt x="302" y="608"/>
                  </a:lnTo>
                  <a:lnTo>
                    <a:pt x="300" y="616"/>
                  </a:lnTo>
                  <a:lnTo>
                    <a:pt x="298" y="623"/>
                  </a:lnTo>
                  <a:lnTo>
                    <a:pt x="297" y="631"/>
                  </a:lnTo>
                  <a:lnTo>
                    <a:pt x="293" y="640"/>
                  </a:lnTo>
                  <a:lnTo>
                    <a:pt x="289" y="648"/>
                  </a:lnTo>
                  <a:lnTo>
                    <a:pt x="287" y="658"/>
                  </a:lnTo>
                  <a:lnTo>
                    <a:pt x="285" y="667"/>
                  </a:lnTo>
                  <a:lnTo>
                    <a:pt x="281" y="677"/>
                  </a:lnTo>
                  <a:lnTo>
                    <a:pt x="279" y="686"/>
                  </a:lnTo>
                  <a:lnTo>
                    <a:pt x="278" y="697"/>
                  </a:lnTo>
                  <a:lnTo>
                    <a:pt x="274" y="707"/>
                  </a:lnTo>
                  <a:lnTo>
                    <a:pt x="272" y="716"/>
                  </a:lnTo>
                  <a:lnTo>
                    <a:pt x="268" y="726"/>
                  </a:lnTo>
                  <a:lnTo>
                    <a:pt x="266" y="739"/>
                  </a:lnTo>
                  <a:lnTo>
                    <a:pt x="262" y="749"/>
                  </a:lnTo>
                  <a:lnTo>
                    <a:pt x="260" y="760"/>
                  </a:lnTo>
                  <a:lnTo>
                    <a:pt x="257" y="772"/>
                  </a:lnTo>
                  <a:lnTo>
                    <a:pt x="255" y="783"/>
                  </a:lnTo>
                  <a:lnTo>
                    <a:pt x="251" y="794"/>
                  </a:lnTo>
                  <a:lnTo>
                    <a:pt x="247" y="806"/>
                  </a:lnTo>
                  <a:lnTo>
                    <a:pt x="245" y="817"/>
                  </a:lnTo>
                  <a:lnTo>
                    <a:pt x="241" y="829"/>
                  </a:lnTo>
                  <a:lnTo>
                    <a:pt x="240" y="840"/>
                  </a:lnTo>
                  <a:lnTo>
                    <a:pt x="236" y="851"/>
                  </a:lnTo>
                  <a:lnTo>
                    <a:pt x="234" y="863"/>
                  </a:lnTo>
                  <a:lnTo>
                    <a:pt x="230" y="874"/>
                  </a:lnTo>
                  <a:lnTo>
                    <a:pt x="228" y="886"/>
                  </a:lnTo>
                  <a:lnTo>
                    <a:pt x="224" y="897"/>
                  </a:lnTo>
                  <a:lnTo>
                    <a:pt x="222" y="908"/>
                  </a:lnTo>
                  <a:lnTo>
                    <a:pt x="221" y="920"/>
                  </a:lnTo>
                  <a:lnTo>
                    <a:pt x="217" y="931"/>
                  </a:lnTo>
                  <a:lnTo>
                    <a:pt x="215" y="943"/>
                  </a:lnTo>
                  <a:lnTo>
                    <a:pt x="213" y="956"/>
                  </a:lnTo>
                  <a:lnTo>
                    <a:pt x="213" y="967"/>
                  </a:lnTo>
                  <a:lnTo>
                    <a:pt x="209" y="977"/>
                  </a:lnTo>
                  <a:lnTo>
                    <a:pt x="207" y="988"/>
                  </a:lnTo>
                  <a:lnTo>
                    <a:pt x="205" y="998"/>
                  </a:lnTo>
                  <a:lnTo>
                    <a:pt x="203" y="1009"/>
                  </a:lnTo>
                  <a:lnTo>
                    <a:pt x="202" y="1019"/>
                  </a:lnTo>
                  <a:lnTo>
                    <a:pt x="200" y="1030"/>
                  </a:lnTo>
                  <a:lnTo>
                    <a:pt x="198" y="1039"/>
                  </a:lnTo>
                  <a:lnTo>
                    <a:pt x="198" y="1051"/>
                  </a:lnTo>
                  <a:lnTo>
                    <a:pt x="196" y="1058"/>
                  </a:lnTo>
                  <a:lnTo>
                    <a:pt x="196" y="1068"/>
                  </a:lnTo>
                  <a:lnTo>
                    <a:pt x="196" y="1077"/>
                  </a:lnTo>
                  <a:lnTo>
                    <a:pt x="196" y="1087"/>
                  </a:lnTo>
                  <a:lnTo>
                    <a:pt x="194" y="1096"/>
                  </a:lnTo>
                  <a:lnTo>
                    <a:pt x="194" y="1104"/>
                  </a:lnTo>
                  <a:lnTo>
                    <a:pt x="194" y="1114"/>
                  </a:lnTo>
                  <a:lnTo>
                    <a:pt x="196" y="1123"/>
                  </a:lnTo>
                  <a:lnTo>
                    <a:pt x="196" y="1129"/>
                  </a:lnTo>
                  <a:lnTo>
                    <a:pt x="196" y="1136"/>
                  </a:lnTo>
                  <a:lnTo>
                    <a:pt x="196" y="1144"/>
                  </a:lnTo>
                  <a:lnTo>
                    <a:pt x="196" y="1152"/>
                  </a:lnTo>
                  <a:lnTo>
                    <a:pt x="196" y="1157"/>
                  </a:lnTo>
                  <a:lnTo>
                    <a:pt x="198" y="1165"/>
                  </a:lnTo>
                  <a:lnTo>
                    <a:pt x="198" y="1172"/>
                  </a:lnTo>
                  <a:lnTo>
                    <a:pt x="200" y="1180"/>
                  </a:lnTo>
                  <a:lnTo>
                    <a:pt x="200" y="1186"/>
                  </a:lnTo>
                  <a:lnTo>
                    <a:pt x="200" y="1191"/>
                  </a:lnTo>
                  <a:lnTo>
                    <a:pt x="202" y="1199"/>
                  </a:lnTo>
                  <a:lnTo>
                    <a:pt x="202" y="1207"/>
                  </a:lnTo>
                  <a:lnTo>
                    <a:pt x="203" y="1212"/>
                  </a:lnTo>
                  <a:lnTo>
                    <a:pt x="203" y="1218"/>
                  </a:lnTo>
                  <a:lnTo>
                    <a:pt x="205" y="1226"/>
                  </a:lnTo>
                  <a:lnTo>
                    <a:pt x="207" y="1231"/>
                  </a:lnTo>
                  <a:lnTo>
                    <a:pt x="207" y="1239"/>
                  </a:lnTo>
                  <a:lnTo>
                    <a:pt x="207" y="1245"/>
                  </a:lnTo>
                  <a:lnTo>
                    <a:pt x="209" y="1250"/>
                  </a:lnTo>
                  <a:lnTo>
                    <a:pt x="209" y="1256"/>
                  </a:lnTo>
                  <a:lnTo>
                    <a:pt x="211" y="1262"/>
                  </a:lnTo>
                  <a:lnTo>
                    <a:pt x="213" y="1268"/>
                  </a:lnTo>
                  <a:lnTo>
                    <a:pt x="213" y="1273"/>
                  </a:lnTo>
                  <a:lnTo>
                    <a:pt x="215" y="1279"/>
                  </a:lnTo>
                  <a:lnTo>
                    <a:pt x="217" y="1288"/>
                  </a:lnTo>
                  <a:lnTo>
                    <a:pt x="221" y="1300"/>
                  </a:lnTo>
                  <a:lnTo>
                    <a:pt x="222" y="1309"/>
                  </a:lnTo>
                  <a:lnTo>
                    <a:pt x="226" y="1319"/>
                  </a:lnTo>
                  <a:lnTo>
                    <a:pt x="226" y="1328"/>
                  </a:lnTo>
                  <a:lnTo>
                    <a:pt x="230" y="1336"/>
                  </a:lnTo>
                  <a:lnTo>
                    <a:pt x="230" y="1344"/>
                  </a:lnTo>
                  <a:lnTo>
                    <a:pt x="234" y="1353"/>
                  </a:lnTo>
                  <a:lnTo>
                    <a:pt x="234" y="1359"/>
                  </a:lnTo>
                  <a:lnTo>
                    <a:pt x="236" y="1366"/>
                  </a:lnTo>
                  <a:lnTo>
                    <a:pt x="238" y="1374"/>
                  </a:lnTo>
                  <a:lnTo>
                    <a:pt x="240" y="1380"/>
                  </a:lnTo>
                  <a:lnTo>
                    <a:pt x="241" y="1385"/>
                  </a:lnTo>
                  <a:lnTo>
                    <a:pt x="241" y="1391"/>
                  </a:lnTo>
                  <a:lnTo>
                    <a:pt x="243" y="1395"/>
                  </a:lnTo>
                  <a:lnTo>
                    <a:pt x="243" y="1401"/>
                  </a:lnTo>
                  <a:lnTo>
                    <a:pt x="243" y="1406"/>
                  </a:lnTo>
                  <a:lnTo>
                    <a:pt x="243" y="1414"/>
                  </a:lnTo>
                  <a:lnTo>
                    <a:pt x="240" y="1421"/>
                  </a:lnTo>
                  <a:lnTo>
                    <a:pt x="236" y="1431"/>
                  </a:lnTo>
                  <a:lnTo>
                    <a:pt x="230" y="1437"/>
                  </a:lnTo>
                  <a:lnTo>
                    <a:pt x="224" y="1446"/>
                  </a:lnTo>
                  <a:lnTo>
                    <a:pt x="222" y="1448"/>
                  </a:lnTo>
                  <a:lnTo>
                    <a:pt x="221" y="1454"/>
                  </a:lnTo>
                  <a:lnTo>
                    <a:pt x="221" y="1459"/>
                  </a:lnTo>
                  <a:lnTo>
                    <a:pt x="221" y="1465"/>
                  </a:lnTo>
                  <a:lnTo>
                    <a:pt x="221" y="1471"/>
                  </a:lnTo>
                  <a:lnTo>
                    <a:pt x="224" y="1477"/>
                  </a:lnTo>
                  <a:lnTo>
                    <a:pt x="228" y="1482"/>
                  </a:lnTo>
                  <a:lnTo>
                    <a:pt x="234" y="1492"/>
                  </a:lnTo>
                  <a:lnTo>
                    <a:pt x="240" y="1499"/>
                  </a:lnTo>
                  <a:lnTo>
                    <a:pt x="249" y="1507"/>
                  </a:lnTo>
                  <a:lnTo>
                    <a:pt x="259" y="1515"/>
                  </a:lnTo>
                  <a:lnTo>
                    <a:pt x="268" y="1520"/>
                  </a:lnTo>
                  <a:lnTo>
                    <a:pt x="274" y="1522"/>
                  </a:lnTo>
                  <a:lnTo>
                    <a:pt x="278" y="1526"/>
                  </a:lnTo>
                  <a:lnTo>
                    <a:pt x="283" y="1528"/>
                  </a:lnTo>
                  <a:lnTo>
                    <a:pt x="289" y="1532"/>
                  </a:lnTo>
                  <a:lnTo>
                    <a:pt x="297" y="1534"/>
                  </a:lnTo>
                  <a:lnTo>
                    <a:pt x="302" y="1537"/>
                  </a:lnTo>
                  <a:lnTo>
                    <a:pt x="308" y="1539"/>
                  </a:lnTo>
                  <a:lnTo>
                    <a:pt x="314" y="1541"/>
                  </a:lnTo>
                  <a:lnTo>
                    <a:pt x="317" y="1541"/>
                  </a:lnTo>
                  <a:lnTo>
                    <a:pt x="323" y="1543"/>
                  </a:lnTo>
                  <a:lnTo>
                    <a:pt x="329" y="1543"/>
                  </a:lnTo>
                  <a:lnTo>
                    <a:pt x="335" y="1543"/>
                  </a:lnTo>
                  <a:lnTo>
                    <a:pt x="340" y="1543"/>
                  </a:lnTo>
                  <a:lnTo>
                    <a:pt x="346" y="1543"/>
                  </a:lnTo>
                  <a:lnTo>
                    <a:pt x="352" y="1543"/>
                  </a:lnTo>
                  <a:lnTo>
                    <a:pt x="357" y="1543"/>
                  </a:lnTo>
                  <a:lnTo>
                    <a:pt x="367" y="1539"/>
                  </a:lnTo>
                  <a:lnTo>
                    <a:pt x="376" y="1537"/>
                  </a:lnTo>
                  <a:lnTo>
                    <a:pt x="384" y="1530"/>
                  </a:lnTo>
                  <a:lnTo>
                    <a:pt x="394" y="1524"/>
                  </a:lnTo>
                  <a:lnTo>
                    <a:pt x="394" y="1524"/>
                  </a:lnTo>
                  <a:close/>
                </a:path>
              </a:pathLst>
            </a:custGeom>
            <a:solidFill>
              <a:srgbClr val="CC0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6" name="Freeform 28"/>
            <p:cNvSpPr>
              <a:spLocks/>
            </p:cNvSpPr>
            <p:nvPr/>
          </p:nvSpPr>
          <p:spPr bwMode="auto">
            <a:xfrm>
              <a:off x="8272463" y="1666875"/>
              <a:ext cx="155575" cy="222250"/>
            </a:xfrm>
            <a:custGeom>
              <a:avLst/>
              <a:gdLst/>
              <a:ahLst/>
              <a:cxnLst>
                <a:cxn ang="0">
                  <a:pos x="63" y="4"/>
                </a:cxn>
                <a:cxn ang="0">
                  <a:pos x="76" y="11"/>
                </a:cxn>
                <a:cxn ang="0">
                  <a:pos x="86" y="23"/>
                </a:cxn>
                <a:cxn ang="0">
                  <a:pos x="97" y="38"/>
                </a:cxn>
                <a:cxn ang="0">
                  <a:pos x="105" y="51"/>
                </a:cxn>
                <a:cxn ang="0">
                  <a:pos x="110" y="63"/>
                </a:cxn>
                <a:cxn ang="0">
                  <a:pos x="118" y="72"/>
                </a:cxn>
                <a:cxn ang="0">
                  <a:pos x="125" y="86"/>
                </a:cxn>
                <a:cxn ang="0">
                  <a:pos x="133" y="97"/>
                </a:cxn>
                <a:cxn ang="0">
                  <a:pos x="143" y="112"/>
                </a:cxn>
                <a:cxn ang="0">
                  <a:pos x="152" y="127"/>
                </a:cxn>
                <a:cxn ang="0">
                  <a:pos x="160" y="141"/>
                </a:cxn>
                <a:cxn ang="0">
                  <a:pos x="169" y="152"/>
                </a:cxn>
                <a:cxn ang="0">
                  <a:pos x="175" y="165"/>
                </a:cxn>
                <a:cxn ang="0">
                  <a:pos x="181" y="179"/>
                </a:cxn>
                <a:cxn ang="0">
                  <a:pos x="186" y="190"/>
                </a:cxn>
                <a:cxn ang="0">
                  <a:pos x="192" y="205"/>
                </a:cxn>
                <a:cxn ang="0">
                  <a:pos x="198" y="224"/>
                </a:cxn>
                <a:cxn ang="0">
                  <a:pos x="198" y="239"/>
                </a:cxn>
                <a:cxn ang="0">
                  <a:pos x="194" y="255"/>
                </a:cxn>
                <a:cxn ang="0">
                  <a:pos x="188" y="264"/>
                </a:cxn>
                <a:cxn ang="0">
                  <a:pos x="177" y="272"/>
                </a:cxn>
                <a:cxn ang="0">
                  <a:pos x="163" y="276"/>
                </a:cxn>
                <a:cxn ang="0">
                  <a:pos x="152" y="277"/>
                </a:cxn>
                <a:cxn ang="0">
                  <a:pos x="141" y="277"/>
                </a:cxn>
                <a:cxn ang="0">
                  <a:pos x="129" y="276"/>
                </a:cxn>
                <a:cxn ang="0">
                  <a:pos x="116" y="270"/>
                </a:cxn>
                <a:cxn ang="0">
                  <a:pos x="105" y="260"/>
                </a:cxn>
                <a:cxn ang="0">
                  <a:pos x="93" y="249"/>
                </a:cxn>
                <a:cxn ang="0">
                  <a:pos x="84" y="238"/>
                </a:cxn>
                <a:cxn ang="0">
                  <a:pos x="78" y="226"/>
                </a:cxn>
                <a:cxn ang="0">
                  <a:pos x="70" y="217"/>
                </a:cxn>
                <a:cxn ang="0">
                  <a:pos x="65" y="205"/>
                </a:cxn>
                <a:cxn ang="0">
                  <a:pos x="57" y="192"/>
                </a:cxn>
                <a:cxn ang="0">
                  <a:pos x="49" y="179"/>
                </a:cxn>
                <a:cxn ang="0">
                  <a:pos x="42" y="163"/>
                </a:cxn>
                <a:cxn ang="0">
                  <a:pos x="34" y="150"/>
                </a:cxn>
                <a:cxn ang="0">
                  <a:pos x="29" y="137"/>
                </a:cxn>
                <a:cxn ang="0">
                  <a:pos x="21" y="122"/>
                </a:cxn>
                <a:cxn ang="0">
                  <a:pos x="15" y="108"/>
                </a:cxn>
                <a:cxn ang="0">
                  <a:pos x="11" y="95"/>
                </a:cxn>
                <a:cxn ang="0">
                  <a:pos x="6" y="84"/>
                </a:cxn>
                <a:cxn ang="0">
                  <a:pos x="2" y="70"/>
                </a:cxn>
                <a:cxn ang="0">
                  <a:pos x="0" y="55"/>
                </a:cxn>
                <a:cxn ang="0">
                  <a:pos x="0" y="40"/>
                </a:cxn>
                <a:cxn ang="0">
                  <a:pos x="0" y="25"/>
                </a:cxn>
                <a:cxn ang="0">
                  <a:pos x="4" y="11"/>
                </a:cxn>
                <a:cxn ang="0">
                  <a:pos x="11" y="4"/>
                </a:cxn>
                <a:cxn ang="0">
                  <a:pos x="19" y="0"/>
                </a:cxn>
                <a:cxn ang="0">
                  <a:pos x="30" y="0"/>
                </a:cxn>
                <a:cxn ang="0">
                  <a:pos x="46" y="0"/>
                </a:cxn>
                <a:cxn ang="0">
                  <a:pos x="55" y="2"/>
                </a:cxn>
              </a:cxnLst>
              <a:rect l="0" t="0" r="r" b="b"/>
              <a:pathLst>
                <a:path w="198" h="279">
                  <a:moveTo>
                    <a:pt x="55" y="2"/>
                  </a:moveTo>
                  <a:lnTo>
                    <a:pt x="63" y="4"/>
                  </a:lnTo>
                  <a:lnTo>
                    <a:pt x="72" y="9"/>
                  </a:lnTo>
                  <a:lnTo>
                    <a:pt x="76" y="11"/>
                  </a:lnTo>
                  <a:lnTo>
                    <a:pt x="82" y="17"/>
                  </a:lnTo>
                  <a:lnTo>
                    <a:pt x="86" y="23"/>
                  </a:lnTo>
                  <a:lnTo>
                    <a:pt x="91" y="30"/>
                  </a:lnTo>
                  <a:lnTo>
                    <a:pt x="97" y="38"/>
                  </a:lnTo>
                  <a:lnTo>
                    <a:pt x="101" y="47"/>
                  </a:lnTo>
                  <a:lnTo>
                    <a:pt x="105" y="51"/>
                  </a:lnTo>
                  <a:lnTo>
                    <a:pt x="106" y="57"/>
                  </a:lnTo>
                  <a:lnTo>
                    <a:pt x="110" y="63"/>
                  </a:lnTo>
                  <a:lnTo>
                    <a:pt x="114" y="68"/>
                  </a:lnTo>
                  <a:lnTo>
                    <a:pt x="118" y="72"/>
                  </a:lnTo>
                  <a:lnTo>
                    <a:pt x="120" y="80"/>
                  </a:lnTo>
                  <a:lnTo>
                    <a:pt x="125" y="86"/>
                  </a:lnTo>
                  <a:lnTo>
                    <a:pt x="129" y="91"/>
                  </a:lnTo>
                  <a:lnTo>
                    <a:pt x="133" y="97"/>
                  </a:lnTo>
                  <a:lnTo>
                    <a:pt x="137" y="105"/>
                  </a:lnTo>
                  <a:lnTo>
                    <a:pt x="143" y="112"/>
                  </a:lnTo>
                  <a:lnTo>
                    <a:pt x="148" y="120"/>
                  </a:lnTo>
                  <a:lnTo>
                    <a:pt x="152" y="127"/>
                  </a:lnTo>
                  <a:lnTo>
                    <a:pt x="156" y="133"/>
                  </a:lnTo>
                  <a:lnTo>
                    <a:pt x="160" y="141"/>
                  </a:lnTo>
                  <a:lnTo>
                    <a:pt x="163" y="146"/>
                  </a:lnTo>
                  <a:lnTo>
                    <a:pt x="169" y="152"/>
                  </a:lnTo>
                  <a:lnTo>
                    <a:pt x="173" y="160"/>
                  </a:lnTo>
                  <a:lnTo>
                    <a:pt x="175" y="165"/>
                  </a:lnTo>
                  <a:lnTo>
                    <a:pt x="179" y="173"/>
                  </a:lnTo>
                  <a:lnTo>
                    <a:pt x="181" y="179"/>
                  </a:lnTo>
                  <a:lnTo>
                    <a:pt x="184" y="184"/>
                  </a:lnTo>
                  <a:lnTo>
                    <a:pt x="186" y="190"/>
                  </a:lnTo>
                  <a:lnTo>
                    <a:pt x="190" y="196"/>
                  </a:lnTo>
                  <a:lnTo>
                    <a:pt x="192" y="205"/>
                  </a:lnTo>
                  <a:lnTo>
                    <a:pt x="196" y="217"/>
                  </a:lnTo>
                  <a:lnTo>
                    <a:pt x="198" y="224"/>
                  </a:lnTo>
                  <a:lnTo>
                    <a:pt x="198" y="234"/>
                  </a:lnTo>
                  <a:lnTo>
                    <a:pt x="198" y="239"/>
                  </a:lnTo>
                  <a:lnTo>
                    <a:pt x="198" y="249"/>
                  </a:lnTo>
                  <a:lnTo>
                    <a:pt x="194" y="255"/>
                  </a:lnTo>
                  <a:lnTo>
                    <a:pt x="192" y="260"/>
                  </a:lnTo>
                  <a:lnTo>
                    <a:pt x="188" y="264"/>
                  </a:lnTo>
                  <a:lnTo>
                    <a:pt x="183" y="270"/>
                  </a:lnTo>
                  <a:lnTo>
                    <a:pt x="177" y="272"/>
                  </a:lnTo>
                  <a:lnTo>
                    <a:pt x="171" y="274"/>
                  </a:lnTo>
                  <a:lnTo>
                    <a:pt x="163" y="276"/>
                  </a:lnTo>
                  <a:lnTo>
                    <a:pt x="158" y="277"/>
                  </a:lnTo>
                  <a:lnTo>
                    <a:pt x="152" y="277"/>
                  </a:lnTo>
                  <a:lnTo>
                    <a:pt x="146" y="279"/>
                  </a:lnTo>
                  <a:lnTo>
                    <a:pt x="141" y="277"/>
                  </a:lnTo>
                  <a:lnTo>
                    <a:pt x="135" y="277"/>
                  </a:lnTo>
                  <a:lnTo>
                    <a:pt x="129" y="276"/>
                  </a:lnTo>
                  <a:lnTo>
                    <a:pt x="122" y="274"/>
                  </a:lnTo>
                  <a:lnTo>
                    <a:pt x="116" y="270"/>
                  </a:lnTo>
                  <a:lnTo>
                    <a:pt x="110" y="266"/>
                  </a:lnTo>
                  <a:lnTo>
                    <a:pt x="105" y="260"/>
                  </a:lnTo>
                  <a:lnTo>
                    <a:pt x="99" y="257"/>
                  </a:lnTo>
                  <a:lnTo>
                    <a:pt x="93" y="249"/>
                  </a:lnTo>
                  <a:lnTo>
                    <a:pt x="87" y="241"/>
                  </a:lnTo>
                  <a:lnTo>
                    <a:pt x="84" y="238"/>
                  </a:lnTo>
                  <a:lnTo>
                    <a:pt x="80" y="232"/>
                  </a:lnTo>
                  <a:lnTo>
                    <a:pt x="78" y="226"/>
                  </a:lnTo>
                  <a:lnTo>
                    <a:pt x="74" y="222"/>
                  </a:lnTo>
                  <a:lnTo>
                    <a:pt x="70" y="217"/>
                  </a:lnTo>
                  <a:lnTo>
                    <a:pt x="68" y="211"/>
                  </a:lnTo>
                  <a:lnTo>
                    <a:pt x="65" y="205"/>
                  </a:lnTo>
                  <a:lnTo>
                    <a:pt x="61" y="198"/>
                  </a:lnTo>
                  <a:lnTo>
                    <a:pt x="57" y="192"/>
                  </a:lnTo>
                  <a:lnTo>
                    <a:pt x="53" y="184"/>
                  </a:lnTo>
                  <a:lnTo>
                    <a:pt x="49" y="179"/>
                  </a:lnTo>
                  <a:lnTo>
                    <a:pt x="46" y="171"/>
                  </a:lnTo>
                  <a:lnTo>
                    <a:pt x="42" y="163"/>
                  </a:lnTo>
                  <a:lnTo>
                    <a:pt x="38" y="158"/>
                  </a:lnTo>
                  <a:lnTo>
                    <a:pt x="34" y="150"/>
                  </a:lnTo>
                  <a:lnTo>
                    <a:pt x="32" y="144"/>
                  </a:lnTo>
                  <a:lnTo>
                    <a:pt x="29" y="137"/>
                  </a:lnTo>
                  <a:lnTo>
                    <a:pt x="25" y="129"/>
                  </a:lnTo>
                  <a:lnTo>
                    <a:pt x="21" y="122"/>
                  </a:lnTo>
                  <a:lnTo>
                    <a:pt x="19" y="116"/>
                  </a:lnTo>
                  <a:lnTo>
                    <a:pt x="15" y="108"/>
                  </a:lnTo>
                  <a:lnTo>
                    <a:pt x="13" y="101"/>
                  </a:lnTo>
                  <a:lnTo>
                    <a:pt x="11" y="95"/>
                  </a:lnTo>
                  <a:lnTo>
                    <a:pt x="10" y="89"/>
                  </a:lnTo>
                  <a:lnTo>
                    <a:pt x="6" y="84"/>
                  </a:lnTo>
                  <a:lnTo>
                    <a:pt x="4" y="76"/>
                  </a:lnTo>
                  <a:lnTo>
                    <a:pt x="2" y="70"/>
                  </a:lnTo>
                  <a:lnTo>
                    <a:pt x="2" y="66"/>
                  </a:lnTo>
                  <a:lnTo>
                    <a:pt x="0" y="55"/>
                  </a:lnTo>
                  <a:lnTo>
                    <a:pt x="0" y="47"/>
                  </a:lnTo>
                  <a:lnTo>
                    <a:pt x="0" y="40"/>
                  </a:lnTo>
                  <a:lnTo>
                    <a:pt x="0" y="32"/>
                  </a:lnTo>
                  <a:lnTo>
                    <a:pt x="0" y="25"/>
                  </a:lnTo>
                  <a:lnTo>
                    <a:pt x="2" y="21"/>
                  </a:lnTo>
                  <a:lnTo>
                    <a:pt x="4" y="11"/>
                  </a:lnTo>
                  <a:lnTo>
                    <a:pt x="10" y="6"/>
                  </a:lnTo>
                  <a:lnTo>
                    <a:pt x="11" y="4"/>
                  </a:lnTo>
                  <a:lnTo>
                    <a:pt x="15" y="2"/>
                  </a:lnTo>
                  <a:lnTo>
                    <a:pt x="19" y="0"/>
                  </a:lnTo>
                  <a:lnTo>
                    <a:pt x="25" y="0"/>
                  </a:lnTo>
                  <a:lnTo>
                    <a:pt x="30" y="0"/>
                  </a:lnTo>
                  <a:lnTo>
                    <a:pt x="38" y="0"/>
                  </a:lnTo>
                  <a:lnTo>
                    <a:pt x="46" y="0"/>
                  </a:lnTo>
                  <a:lnTo>
                    <a:pt x="55" y="2"/>
                  </a:lnTo>
                  <a:lnTo>
                    <a:pt x="55" y="2"/>
                  </a:lnTo>
                  <a:close/>
                </a:path>
              </a:pathLst>
            </a:custGeom>
            <a:solidFill>
              <a:srgbClr val="CC0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7" name="Freeform 29"/>
            <p:cNvSpPr>
              <a:spLocks/>
            </p:cNvSpPr>
            <p:nvPr/>
          </p:nvSpPr>
          <p:spPr bwMode="auto">
            <a:xfrm>
              <a:off x="8410575" y="1055688"/>
              <a:ext cx="492125" cy="968375"/>
            </a:xfrm>
            <a:custGeom>
              <a:avLst/>
              <a:gdLst/>
              <a:ahLst/>
              <a:cxnLst>
                <a:cxn ang="0">
                  <a:pos x="222" y="669"/>
                </a:cxn>
                <a:cxn ang="0">
                  <a:pos x="171" y="643"/>
                </a:cxn>
                <a:cxn ang="0">
                  <a:pos x="127" y="620"/>
                </a:cxn>
                <a:cxn ang="0">
                  <a:pos x="84" y="582"/>
                </a:cxn>
                <a:cxn ang="0">
                  <a:pos x="47" y="532"/>
                </a:cxn>
                <a:cxn ang="0">
                  <a:pos x="17" y="472"/>
                </a:cxn>
                <a:cxn ang="0">
                  <a:pos x="2" y="401"/>
                </a:cxn>
                <a:cxn ang="0">
                  <a:pos x="0" y="348"/>
                </a:cxn>
                <a:cxn ang="0">
                  <a:pos x="4" y="287"/>
                </a:cxn>
                <a:cxn ang="0">
                  <a:pos x="11" y="240"/>
                </a:cxn>
                <a:cxn ang="0">
                  <a:pos x="21" y="198"/>
                </a:cxn>
                <a:cxn ang="0">
                  <a:pos x="27" y="150"/>
                </a:cxn>
                <a:cxn ang="0">
                  <a:pos x="34" y="105"/>
                </a:cxn>
                <a:cxn ang="0">
                  <a:pos x="51" y="55"/>
                </a:cxn>
                <a:cxn ang="0">
                  <a:pos x="82" y="10"/>
                </a:cxn>
                <a:cxn ang="0">
                  <a:pos x="139" y="14"/>
                </a:cxn>
                <a:cxn ang="0">
                  <a:pos x="184" y="42"/>
                </a:cxn>
                <a:cxn ang="0">
                  <a:pos x="236" y="80"/>
                </a:cxn>
                <a:cxn ang="0">
                  <a:pos x="296" y="124"/>
                </a:cxn>
                <a:cxn ang="0">
                  <a:pos x="359" y="175"/>
                </a:cxn>
                <a:cxn ang="0">
                  <a:pos x="418" y="228"/>
                </a:cxn>
                <a:cxn ang="0">
                  <a:pos x="473" y="284"/>
                </a:cxn>
                <a:cxn ang="0">
                  <a:pos x="519" y="339"/>
                </a:cxn>
                <a:cxn ang="0">
                  <a:pos x="549" y="390"/>
                </a:cxn>
                <a:cxn ang="0">
                  <a:pos x="568" y="437"/>
                </a:cxn>
                <a:cxn ang="0">
                  <a:pos x="584" y="481"/>
                </a:cxn>
                <a:cxn ang="0">
                  <a:pos x="597" y="525"/>
                </a:cxn>
                <a:cxn ang="0">
                  <a:pos x="606" y="567"/>
                </a:cxn>
                <a:cxn ang="0">
                  <a:pos x="614" y="610"/>
                </a:cxn>
                <a:cxn ang="0">
                  <a:pos x="620" y="654"/>
                </a:cxn>
                <a:cxn ang="0">
                  <a:pos x="620" y="705"/>
                </a:cxn>
                <a:cxn ang="0">
                  <a:pos x="614" y="759"/>
                </a:cxn>
                <a:cxn ang="0">
                  <a:pos x="606" y="819"/>
                </a:cxn>
                <a:cxn ang="0">
                  <a:pos x="595" y="884"/>
                </a:cxn>
                <a:cxn ang="0">
                  <a:pos x="584" y="943"/>
                </a:cxn>
                <a:cxn ang="0">
                  <a:pos x="570" y="994"/>
                </a:cxn>
                <a:cxn ang="0">
                  <a:pos x="559" y="1040"/>
                </a:cxn>
                <a:cxn ang="0">
                  <a:pos x="545" y="1084"/>
                </a:cxn>
                <a:cxn ang="0">
                  <a:pos x="523" y="1141"/>
                </a:cxn>
                <a:cxn ang="0">
                  <a:pos x="487" y="1179"/>
                </a:cxn>
                <a:cxn ang="0">
                  <a:pos x="441" y="1190"/>
                </a:cxn>
                <a:cxn ang="0">
                  <a:pos x="392" y="1196"/>
                </a:cxn>
                <a:cxn ang="0">
                  <a:pos x="344" y="1199"/>
                </a:cxn>
                <a:cxn ang="0">
                  <a:pos x="295" y="1205"/>
                </a:cxn>
                <a:cxn ang="0">
                  <a:pos x="253" y="1215"/>
                </a:cxn>
                <a:cxn ang="0">
                  <a:pos x="200" y="1220"/>
                </a:cxn>
                <a:cxn ang="0">
                  <a:pos x="146" y="1217"/>
                </a:cxn>
                <a:cxn ang="0">
                  <a:pos x="101" y="1199"/>
                </a:cxn>
                <a:cxn ang="0">
                  <a:pos x="72" y="1161"/>
                </a:cxn>
                <a:cxn ang="0">
                  <a:pos x="57" y="1104"/>
                </a:cxn>
                <a:cxn ang="0">
                  <a:pos x="55" y="1040"/>
                </a:cxn>
                <a:cxn ang="0">
                  <a:pos x="63" y="973"/>
                </a:cxn>
                <a:cxn ang="0">
                  <a:pos x="80" y="916"/>
                </a:cxn>
                <a:cxn ang="0">
                  <a:pos x="101" y="873"/>
                </a:cxn>
                <a:cxn ang="0">
                  <a:pos x="129" y="817"/>
                </a:cxn>
                <a:cxn ang="0">
                  <a:pos x="135" y="764"/>
                </a:cxn>
                <a:cxn ang="0">
                  <a:pos x="175" y="732"/>
                </a:cxn>
                <a:cxn ang="0">
                  <a:pos x="217" y="713"/>
                </a:cxn>
                <a:cxn ang="0">
                  <a:pos x="251" y="694"/>
                </a:cxn>
              </a:cxnLst>
              <a:rect l="0" t="0" r="r" b="b"/>
              <a:pathLst>
                <a:path w="620" h="1220">
                  <a:moveTo>
                    <a:pt x="249" y="688"/>
                  </a:moveTo>
                  <a:lnTo>
                    <a:pt x="245" y="686"/>
                  </a:lnTo>
                  <a:lnTo>
                    <a:pt x="241" y="683"/>
                  </a:lnTo>
                  <a:lnTo>
                    <a:pt x="238" y="681"/>
                  </a:lnTo>
                  <a:lnTo>
                    <a:pt x="232" y="677"/>
                  </a:lnTo>
                  <a:lnTo>
                    <a:pt x="226" y="673"/>
                  </a:lnTo>
                  <a:lnTo>
                    <a:pt x="222" y="669"/>
                  </a:lnTo>
                  <a:lnTo>
                    <a:pt x="213" y="665"/>
                  </a:lnTo>
                  <a:lnTo>
                    <a:pt x="205" y="660"/>
                  </a:lnTo>
                  <a:lnTo>
                    <a:pt x="196" y="656"/>
                  </a:lnTo>
                  <a:lnTo>
                    <a:pt x="188" y="650"/>
                  </a:lnTo>
                  <a:lnTo>
                    <a:pt x="182" y="648"/>
                  </a:lnTo>
                  <a:lnTo>
                    <a:pt x="177" y="645"/>
                  </a:lnTo>
                  <a:lnTo>
                    <a:pt x="171" y="643"/>
                  </a:lnTo>
                  <a:lnTo>
                    <a:pt x="165" y="639"/>
                  </a:lnTo>
                  <a:lnTo>
                    <a:pt x="160" y="637"/>
                  </a:lnTo>
                  <a:lnTo>
                    <a:pt x="154" y="633"/>
                  </a:lnTo>
                  <a:lnTo>
                    <a:pt x="148" y="629"/>
                  </a:lnTo>
                  <a:lnTo>
                    <a:pt x="142" y="627"/>
                  </a:lnTo>
                  <a:lnTo>
                    <a:pt x="135" y="624"/>
                  </a:lnTo>
                  <a:lnTo>
                    <a:pt x="127" y="620"/>
                  </a:lnTo>
                  <a:lnTo>
                    <a:pt x="122" y="614"/>
                  </a:lnTo>
                  <a:lnTo>
                    <a:pt x="116" y="610"/>
                  </a:lnTo>
                  <a:lnTo>
                    <a:pt x="108" y="605"/>
                  </a:lnTo>
                  <a:lnTo>
                    <a:pt x="103" y="601"/>
                  </a:lnTo>
                  <a:lnTo>
                    <a:pt x="97" y="595"/>
                  </a:lnTo>
                  <a:lnTo>
                    <a:pt x="91" y="589"/>
                  </a:lnTo>
                  <a:lnTo>
                    <a:pt x="84" y="582"/>
                  </a:lnTo>
                  <a:lnTo>
                    <a:pt x="78" y="576"/>
                  </a:lnTo>
                  <a:lnTo>
                    <a:pt x="72" y="570"/>
                  </a:lnTo>
                  <a:lnTo>
                    <a:pt x="66" y="563"/>
                  </a:lnTo>
                  <a:lnTo>
                    <a:pt x="61" y="555"/>
                  </a:lnTo>
                  <a:lnTo>
                    <a:pt x="55" y="548"/>
                  </a:lnTo>
                  <a:lnTo>
                    <a:pt x="51" y="540"/>
                  </a:lnTo>
                  <a:lnTo>
                    <a:pt x="47" y="532"/>
                  </a:lnTo>
                  <a:lnTo>
                    <a:pt x="42" y="525"/>
                  </a:lnTo>
                  <a:lnTo>
                    <a:pt x="36" y="515"/>
                  </a:lnTo>
                  <a:lnTo>
                    <a:pt x="30" y="508"/>
                  </a:lnTo>
                  <a:lnTo>
                    <a:pt x="28" y="498"/>
                  </a:lnTo>
                  <a:lnTo>
                    <a:pt x="23" y="489"/>
                  </a:lnTo>
                  <a:lnTo>
                    <a:pt x="21" y="481"/>
                  </a:lnTo>
                  <a:lnTo>
                    <a:pt x="17" y="472"/>
                  </a:lnTo>
                  <a:lnTo>
                    <a:pt x="15" y="462"/>
                  </a:lnTo>
                  <a:lnTo>
                    <a:pt x="11" y="451"/>
                  </a:lnTo>
                  <a:lnTo>
                    <a:pt x="8" y="441"/>
                  </a:lnTo>
                  <a:lnTo>
                    <a:pt x="6" y="432"/>
                  </a:lnTo>
                  <a:lnTo>
                    <a:pt x="4" y="422"/>
                  </a:lnTo>
                  <a:lnTo>
                    <a:pt x="2" y="411"/>
                  </a:lnTo>
                  <a:lnTo>
                    <a:pt x="2" y="401"/>
                  </a:lnTo>
                  <a:lnTo>
                    <a:pt x="0" y="390"/>
                  </a:lnTo>
                  <a:lnTo>
                    <a:pt x="0" y="380"/>
                  </a:lnTo>
                  <a:lnTo>
                    <a:pt x="0" y="375"/>
                  </a:lnTo>
                  <a:lnTo>
                    <a:pt x="0" y="369"/>
                  </a:lnTo>
                  <a:lnTo>
                    <a:pt x="0" y="363"/>
                  </a:lnTo>
                  <a:lnTo>
                    <a:pt x="0" y="360"/>
                  </a:lnTo>
                  <a:lnTo>
                    <a:pt x="0" y="348"/>
                  </a:lnTo>
                  <a:lnTo>
                    <a:pt x="0" y="341"/>
                  </a:lnTo>
                  <a:lnTo>
                    <a:pt x="0" y="329"/>
                  </a:lnTo>
                  <a:lnTo>
                    <a:pt x="0" y="322"/>
                  </a:lnTo>
                  <a:lnTo>
                    <a:pt x="2" y="312"/>
                  </a:lnTo>
                  <a:lnTo>
                    <a:pt x="2" y="304"/>
                  </a:lnTo>
                  <a:lnTo>
                    <a:pt x="2" y="297"/>
                  </a:lnTo>
                  <a:lnTo>
                    <a:pt x="4" y="287"/>
                  </a:lnTo>
                  <a:lnTo>
                    <a:pt x="4" y="280"/>
                  </a:lnTo>
                  <a:lnTo>
                    <a:pt x="6" y="274"/>
                  </a:lnTo>
                  <a:lnTo>
                    <a:pt x="6" y="266"/>
                  </a:lnTo>
                  <a:lnTo>
                    <a:pt x="8" y="259"/>
                  </a:lnTo>
                  <a:lnTo>
                    <a:pt x="9" y="253"/>
                  </a:lnTo>
                  <a:lnTo>
                    <a:pt x="11" y="246"/>
                  </a:lnTo>
                  <a:lnTo>
                    <a:pt x="11" y="240"/>
                  </a:lnTo>
                  <a:lnTo>
                    <a:pt x="13" y="232"/>
                  </a:lnTo>
                  <a:lnTo>
                    <a:pt x="13" y="227"/>
                  </a:lnTo>
                  <a:lnTo>
                    <a:pt x="15" y="221"/>
                  </a:lnTo>
                  <a:lnTo>
                    <a:pt x="17" y="215"/>
                  </a:lnTo>
                  <a:lnTo>
                    <a:pt x="19" y="209"/>
                  </a:lnTo>
                  <a:lnTo>
                    <a:pt x="19" y="204"/>
                  </a:lnTo>
                  <a:lnTo>
                    <a:pt x="21" y="198"/>
                  </a:lnTo>
                  <a:lnTo>
                    <a:pt x="21" y="192"/>
                  </a:lnTo>
                  <a:lnTo>
                    <a:pt x="23" y="187"/>
                  </a:lnTo>
                  <a:lnTo>
                    <a:pt x="23" y="183"/>
                  </a:lnTo>
                  <a:lnTo>
                    <a:pt x="25" y="177"/>
                  </a:lnTo>
                  <a:lnTo>
                    <a:pt x="25" y="168"/>
                  </a:lnTo>
                  <a:lnTo>
                    <a:pt x="27" y="156"/>
                  </a:lnTo>
                  <a:lnTo>
                    <a:pt x="27" y="150"/>
                  </a:lnTo>
                  <a:lnTo>
                    <a:pt x="27" y="145"/>
                  </a:lnTo>
                  <a:lnTo>
                    <a:pt x="27" y="137"/>
                  </a:lnTo>
                  <a:lnTo>
                    <a:pt x="28" y="131"/>
                  </a:lnTo>
                  <a:lnTo>
                    <a:pt x="28" y="124"/>
                  </a:lnTo>
                  <a:lnTo>
                    <a:pt x="30" y="118"/>
                  </a:lnTo>
                  <a:lnTo>
                    <a:pt x="32" y="111"/>
                  </a:lnTo>
                  <a:lnTo>
                    <a:pt x="34" y="105"/>
                  </a:lnTo>
                  <a:lnTo>
                    <a:pt x="36" y="97"/>
                  </a:lnTo>
                  <a:lnTo>
                    <a:pt x="38" y="90"/>
                  </a:lnTo>
                  <a:lnTo>
                    <a:pt x="40" y="82"/>
                  </a:lnTo>
                  <a:lnTo>
                    <a:pt x="44" y="76"/>
                  </a:lnTo>
                  <a:lnTo>
                    <a:pt x="46" y="69"/>
                  </a:lnTo>
                  <a:lnTo>
                    <a:pt x="47" y="61"/>
                  </a:lnTo>
                  <a:lnTo>
                    <a:pt x="51" y="55"/>
                  </a:lnTo>
                  <a:lnTo>
                    <a:pt x="55" y="50"/>
                  </a:lnTo>
                  <a:lnTo>
                    <a:pt x="57" y="44"/>
                  </a:lnTo>
                  <a:lnTo>
                    <a:pt x="61" y="36"/>
                  </a:lnTo>
                  <a:lnTo>
                    <a:pt x="63" y="31"/>
                  </a:lnTo>
                  <a:lnTo>
                    <a:pt x="66" y="25"/>
                  </a:lnTo>
                  <a:lnTo>
                    <a:pt x="74" y="16"/>
                  </a:lnTo>
                  <a:lnTo>
                    <a:pt x="82" y="10"/>
                  </a:lnTo>
                  <a:lnTo>
                    <a:pt x="91" y="4"/>
                  </a:lnTo>
                  <a:lnTo>
                    <a:pt x="99" y="0"/>
                  </a:lnTo>
                  <a:lnTo>
                    <a:pt x="108" y="0"/>
                  </a:lnTo>
                  <a:lnTo>
                    <a:pt x="118" y="4"/>
                  </a:lnTo>
                  <a:lnTo>
                    <a:pt x="123" y="6"/>
                  </a:lnTo>
                  <a:lnTo>
                    <a:pt x="129" y="8"/>
                  </a:lnTo>
                  <a:lnTo>
                    <a:pt x="139" y="14"/>
                  </a:lnTo>
                  <a:lnTo>
                    <a:pt x="148" y="19"/>
                  </a:lnTo>
                  <a:lnTo>
                    <a:pt x="154" y="23"/>
                  </a:lnTo>
                  <a:lnTo>
                    <a:pt x="160" y="25"/>
                  </a:lnTo>
                  <a:lnTo>
                    <a:pt x="165" y="29"/>
                  </a:lnTo>
                  <a:lnTo>
                    <a:pt x="171" y="35"/>
                  </a:lnTo>
                  <a:lnTo>
                    <a:pt x="177" y="36"/>
                  </a:lnTo>
                  <a:lnTo>
                    <a:pt x="184" y="42"/>
                  </a:lnTo>
                  <a:lnTo>
                    <a:pt x="192" y="48"/>
                  </a:lnTo>
                  <a:lnTo>
                    <a:pt x="200" y="54"/>
                  </a:lnTo>
                  <a:lnTo>
                    <a:pt x="205" y="57"/>
                  </a:lnTo>
                  <a:lnTo>
                    <a:pt x="213" y="63"/>
                  </a:lnTo>
                  <a:lnTo>
                    <a:pt x="220" y="69"/>
                  </a:lnTo>
                  <a:lnTo>
                    <a:pt x="228" y="74"/>
                  </a:lnTo>
                  <a:lnTo>
                    <a:pt x="236" y="80"/>
                  </a:lnTo>
                  <a:lnTo>
                    <a:pt x="243" y="86"/>
                  </a:lnTo>
                  <a:lnTo>
                    <a:pt x="253" y="92"/>
                  </a:lnTo>
                  <a:lnTo>
                    <a:pt x="260" y="99"/>
                  </a:lnTo>
                  <a:lnTo>
                    <a:pt x="270" y="105"/>
                  </a:lnTo>
                  <a:lnTo>
                    <a:pt x="279" y="111"/>
                  </a:lnTo>
                  <a:lnTo>
                    <a:pt x="287" y="118"/>
                  </a:lnTo>
                  <a:lnTo>
                    <a:pt x="296" y="124"/>
                  </a:lnTo>
                  <a:lnTo>
                    <a:pt x="304" y="131"/>
                  </a:lnTo>
                  <a:lnTo>
                    <a:pt x="314" y="139"/>
                  </a:lnTo>
                  <a:lnTo>
                    <a:pt x="323" y="147"/>
                  </a:lnTo>
                  <a:lnTo>
                    <a:pt x="333" y="154"/>
                  </a:lnTo>
                  <a:lnTo>
                    <a:pt x="340" y="160"/>
                  </a:lnTo>
                  <a:lnTo>
                    <a:pt x="350" y="170"/>
                  </a:lnTo>
                  <a:lnTo>
                    <a:pt x="359" y="175"/>
                  </a:lnTo>
                  <a:lnTo>
                    <a:pt x="367" y="183"/>
                  </a:lnTo>
                  <a:lnTo>
                    <a:pt x="376" y="190"/>
                  </a:lnTo>
                  <a:lnTo>
                    <a:pt x="384" y="198"/>
                  </a:lnTo>
                  <a:lnTo>
                    <a:pt x="393" y="206"/>
                  </a:lnTo>
                  <a:lnTo>
                    <a:pt x="403" y="215"/>
                  </a:lnTo>
                  <a:lnTo>
                    <a:pt x="411" y="221"/>
                  </a:lnTo>
                  <a:lnTo>
                    <a:pt x="418" y="228"/>
                  </a:lnTo>
                  <a:lnTo>
                    <a:pt x="426" y="236"/>
                  </a:lnTo>
                  <a:lnTo>
                    <a:pt x="435" y="246"/>
                  </a:lnTo>
                  <a:lnTo>
                    <a:pt x="443" y="253"/>
                  </a:lnTo>
                  <a:lnTo>
                    <a:pt x="450" y="261"/>
                  </a:lnTo>
                  <a:lnTo>
                    <a:pt x="458" y="268"/>
                  </a:lnTo>
                  <a:lnTo>
                    <a:pt x="468" y="278"/>
                  </a:lnTo>
                  <a:lnTo>
                    <a:pt x="473" y="284"/>
                  </a:lnTo>
                  <a:lnTo>
                    <a:pt x="481" y="291"/>
                  </a:lnTo>
                  <a:lnTo>
                    <a:pt x="488" y="301"/>
                  </a:lnTo>
                  <a:lnTo>
                    <a:pt x="494" y="308"/>
                  </a:lnTo>
                  <a:lnTo>
                    <a:pt x="500" y="316"/>
                  </a:lnTo>
                  <a:lnTo>
                    <a:pt x="506" y="323"/>
                  </a:lnTo>
                  <a:lnTo>
                    <a:pt x="511" y="331"/>
                  </a:lnTo>
                  <a:lnTo>
                    <a:pt x="519" y="339"/>
                  </a:lnTo>
                  <a:lnTo>
                    <a:pt x="523" y="346"/>
                  </a:lnTo>
                  <a:lnTo>
                    <a:pt x="528" y="354"/>
                  </a:lnTo>
                  <a:lnTo>
                    <a:pt x="534" y="361"/>
                  </a:lnTo>
                  <a:lnTo>
                    <a:pt x="540" y="369"/>
                  </a:lnTo>
                  <a:lnTo>
                    <a:pt x="544" y="375"/>
                  </a:lnTo>
                  <a:lnTo>
                    <a:pt x="547" y="384"/>
                  </a:lnTo>
                  <a:lnTo>
                    <a:pt x="549" y="390"/>
                  </a:lnTo>
                  <a:lnTo>
                    <a:pt x="553" y="398"/>
                  </a:lnTo>
                  <a:lnTo>
                    <a:pt x="555" y="403"/>
                  </a:lnTo>
                  <a:lnTo>
                    <a:pt x="559" y="411"/>
                  </a:lnTo>
                  <a:lnTo>
                    <a:pt x="561" y="417"/>
                  </a:lnTo>
                  <a:lnTo>
                    <a:pt x="563" y="424"/>
                  </a:lnTo>
                  <a:lnTo>
                    <a:pt x="565" y="430"/>
                  </a:lnTo>
                  <a:lnTo>
                    <a:pt x="568" y="437"/>
                  </a:lnTo>
                  <a:lnTo>
                    <a:pt x="570" y="443"/>
                  </a:lnTo>
                  <a:lnTo>
                    <a:pt x="574" y="451"/>
                  </a:lnTo>
                  <a:lnTo>
                    <a:pt x="576" y="456"/>
                  </a:lnTo>
                  <a:lnTo>
                    <a:pt x="578" y="462"/>
                  </a:lnTo>
                  <a:lnTo>
                    <a:pt x="580" y="468"/>
                  </a:lnTo>
                  <a:lnTo>
                    <a:pt x="582" y="475"/>
                  </a:lnTo>
                  <a:lnTo>
                    <a:pt x="584" y="481"/>
                  </a:lnTo>
                  <a:lnTo>
                    <a:pt x="585" y="487"/>
                  </a:lnTo>
                  <a:lnTo>
                    <a:pt x="587" y="493"/>
                  </a:lnTo>
                  <a:lnTo>
                    <a:pt x="591" y="500"/>
                  </a:lnTo>
                  <a:lnTo>
                    <a:pt x="591" y="506"/>
                  </a:lnTo>
                  <a:lnTo>
                    <a:pt x="593" y="512"/>
                  </a:lnTo>
                  <a:lnTo>
                    <a:pt x="595" y="517"/>
                  </a:lnTo>
                  <a:lnTo>
                    <a:pt x="597" y="525"/>
                  </a:lnTo>
                  <a:lnTo>
                    <a:pt x="599" y="531"/>
                  </a:lnTo>
                  <a:lnTo>
                    <a:pt x="601" y="536"/>
                  </a:lnTo>
                  <a:lnTo>
                    <a:pt x="603" y="542"/>
                  </a:lnTo>
                  <a:lnTo>
                    <a:pt x="604" y="548"/>
                  </a:lnTo>
                  <a:lnTo>
                    <a:pt x="604" y="555"/>
                  </a:lnTo>
                  <a:lnTo>
                    <a:pt x="606" y="561"/>
                  </a:lnTo>
                  <a:lnTo>
                    <a:pt x="606" y="567"/>
                  </a:lnTo>
                  <a:lnTo>
                    <a:pt x="608" y="572"/>
                  </a:lnTo>
                  <a:lnTo>
                    <a:pt x="610" y="578"/>
                  </a:lnTo>
                  <a:lnTo>
                    <a:pt x="610" y="584"/>
                  </a:lnTo>
                  <a:lnTo>
                    <a:pt x="612" y="591"/>
                  </a:lnTo>
                  <a:lnTo>
                    <a:pt x="614" y="599"/>
                  </a:lnTo>
                  <a:lnTo>
                    <a:pt x="614" y="605"/>
                  </a:lnTo>
                  <a:lnTo>
                    <a:pt x="614" y="610"/>
                  </a:lnTo>
                  <a:lnTo>
                    <a:pt x="614" y="616"/>
                  </a:lnTo>
                  <a:lnTo>
                    <a:pt x="616" y="622"/>
                  </a:lnTo>
                  <a:lnTo>
                    <a:pt x="616" y="627"/>
                  </a:lnTo>
                  <a:lnTo>
                    <a:pt x="616" y="635"/>
                  </a:lnTo>
                  <a:lnTo>
                    <a:pt x="618" y="643"/>
                  </a:lnTo>
                  <a:lnTo>
                    <a:pt x="620" y="648"/>
                  </a:lnTo>
                  <a:lnTo>
                    <a:pt x="620" y="654"/>
                  </a:lnTo>
                  <a:lnTo>
                    <a:pt x="620" y="662"/>
                  </a:lnTo>
                  <a:lnTo>
                    <a:pt x="620" y="667"/>
                  </a:lnTo>
                  <a:lnTo>
                    <a:pt x="620" y="677"/>
                  </a:lnTo>
                  <a:lnTo>
                    <a:pt x="620" y="683"/>
                  </a:lnTo>
                  <a:lnTo>
                    <a:pt x="620" y="690"/>
                  </a:lnTo>
                  <a:lnTo>
                    <a:pt x="620" y="698"/>
                  </a:lnTo>
                  <a:lnTo>
                    <a:pt x="620" y="705"/>
                  </a:lnTo>
                  <a:lnTo>
                    <a:pt x="618" y="711"/>
                  </a:lnTo>
                  <a:lnTo>
                    <a:pt x="618" y="721"/>
                  </a:lnTo>
                  <a:lnTo>
                    <a:pt x="616" y="726"/>
                  </a:lnTo>
                  <a:lnTo>
                    <a:pt x="616" y="736"/>
                  </a:lnTo>
                  <a:lnTo>
                    <a:pt x="616" y="743"/>
                  </a:lnTo>
                  <a:lnTo>
                    <a:pt x="614" y="751"/>
                  </a:lnTo>
                  <a:lnTo>
                    <a:pt x="614" y="759"/>
                  </a:lnTo>
                  <a:lnTo>
                    <a:pt x="614" y="768"/>
                  </a:lnTo>
                  <a:lnTo>
                    <a:pt x="612" y="776"/>
                  </a:lnTo>
                  <a:lnTo>
                    <a:pt x="610" y="783"/>
                  </a:lnTo>
                  <a:lnTo>
                    <a:pt x="610" y="793"/>
                  </a:lnTo>
                  <a:lnTo>
                    <a:pt x="608" y="800"/>
                  </a:lnTo>
                  <a:lnTo>
                    <a:pt x="606" y="810"/>
                  </a:lnTo>
                  <a:lnTo>
                    <a:pt x="606" y="819"/>
                  </a:lnTo>
                  <a:lnTo>
                    <a:pt x="604" y="829"/>
                  </a:lnTo>
                  <a:lnTo>
                    <a:pt x="604" y="838"/>
                  </a:lnTo>
                  <a:lnTo>
                    <a:pt x="601" y="848"/>
                  </a:lnTo>
                  <a:lnTo>
                    <a:pt x="601" y="857"/>
                  </a:lnTo>
                  <a:lnTo>
                    <a:pt x="597" y="865"/>
                  </a:lnTo>
                  <a:lnTo>
                    <a:pt x="597" y="875"/>
                  </a:lnTo>
                  <a:lnTo>
                    <a:pt x="595" y="884"/>
                  </a:lnTo>
                  <a:lnTo>
                    <a:pt x="593" y="894"/>
                  </a:lnTo>
                  <a:lnTo>
                    <a:pt x="591" y="901"/>
                  </a:lnTo>
                  <a:lnTo>
                    <a:pt x="589" y="911"/>
                  </a:lnTo>
                  <a:lnTo>
                    <a:pt x="587" y="918"/>
                  </a:lnTo>
                  <a:lnTo>
                    <a:pt x="585" y="926"/>
                  </a:lnTo>
                  <a:lnTo>
                    <a:pt x="584" y="933"/>
                  </a:lnTo>
                  <a:lnTo>
                    <a:pt x="584" y="943"/>
                  </a:lnTo>
                  <a:lnTo>
                    <a:pt x="580" y="951"/>
                  </a:lnTo>
                  <a:lnTo>
                    <a:pt x="580" y="958"/>
                  </a:lnTo>
                  <a:lnTo>
                    <a:pt x="578" y="966"/>
                  </a:lnTo>
                  <a:lnTo>
                    <a:pt x="576" y="975"/>
                  </a:lnTo>
                  <a:lnTo>
                    <a:pt x="574" y="981"/>
                  </a:lnTo>
                  <a:lnTo>
                    <a:pt x="572" y="989"/>
                  </a:lnTo>
                  <a:lnTo>
                    <a:pt x="570" y="994"/>
                  </a:lnTo>
                  <a:lnTo>
                    <a:pt x="568" y="1002"/>
                  </a:lnTo>
                  <a:lnTo>
                    <a:pt x="566" y="1008"/>
                  </a:lnTo>
                  <a:lnTo>
                    <a:pt x="565" y="1015"/>
                  </a:lnTo>
                  <a:lnTo>
                    <a:pt x="563" y="1021"/>
                  </a:lnTo>
                  <a:lnTo>
                    <a:pt x="563" y="1028"/>
                  </a:lnTo>
                  <a:lnTo>
                    <a:pt x="561" y="1034"/>
                  </a:lnTo>
                  <a:lnTo>
                    <a:pt x="559" y="1040"/>
                  </a:lnTo>
                  <a:lnTo>
                    <a:pt x="557" y="1046"/>
                  </a:lnTo>
                  <a:lnTo>
                    <a:pt x="555" y="1051"/>
                  </a:lnTo>
                  <a:lnTo>
                    <a:pt x="553" y="1057"/>
                  </a:lnTo>
                  <a:lnTo>
                    <a:pt x="553" y="1063"/>
                  </a:lnTo>
                  <a:lnTo>
                    <a:pt x="551" y="1068"/>
                  </a:lnTo>
                  <a:lnTo>
                    <a:pt x="549" y="1074"/>
                  </a:lnTo>
                  <a:lnTo>
                    <a:pt x="545" y="1084"/>
                  </a:lnTo>
                  <a:lnTo>
                    <a:pt x="542" y="1093"/>
                  </a:lnTo>
                  <a:lnTo>
                    <a:pt x="538" y="1103"/>
                  </a:lnTo>
                  <a:lnTo>
                    <a:pt x="536" y="1112"/>
                  </a:lnTo>
                  <a:lnTo>
                    <a:pt x="530" y="1118"/>
                  </a:lnTo>
                  <a:lnTo>
                    <a:pt x="528" y="1125"/>
                  </a:lnTo>
                  <a:lnTo>
                    <a:pt x="525" y="1133"/>
                  </a:lnTo>
                  <a:lnTo>
                    <a:pt x="523" y="1141"/>
                  </a:lnTo>
                  <a:lnTo>
                    <a:pt x="519" y="1146"/>
                  </a:lnTo>
                  <a:lnTo>
                    <a:pt x="515" y="1152"/>
                  </a:lnTo>
                  <a:lnTo>
                    <a:pt x="511" y="1156"/>
                  </a:lnTo>
                  <a:lnTo>
                    <a:pt x="507" y="1161"/>
                  </a:lnTo>
                  <a:lnTo>
                    <a:pt x="502" y="1169"/>
                  </a:lnTo>
                  <a:lnTo>
                    <a:pt x="496" y="1175"/>
                  </a:lnTo>
                  <a:lnTo>
                    <a:pt x="487" y="1179"/>
                  </a:lnTo>
                  <a:lnTo>
                    <a:pt x="477" y="1184"/>
                  </a:lnTo>
                  <a:lnTo>
                    <a:pt x="471" y="1184"/>
                  </a:lnTo>
                  <a:lnTo>
                    <a:pt x="466" y="1186"/>
                  </a:lnTo>
                  <a:lnTo>
                    <a:pt x="460" y="1188"/>
                  </a:lnTo>
                  <a:lnTo>
                    <a:pt x="454" y="1190"/>
                  </a:lnTo>
                  <a:lnTo>
                    <a:pt x="449" y="1190"/>
                  </a:lnTo>
                  <a:lnTo>
                    <a:pt x="441" y="1190"/>
                  </a:lnTo>
                  <a:lnTo>
                    <a:pt x="433" y="1192"/>
                  </a:lnTo>
                  <a:lnTo>
                    <a:pt x="428" y="1192"/>
                  </a:lnTo>
                  <a:lnTo>
                    <a:pt x="420" y="1194"/>
                  </a:lnTo>
                  <a:lnTo>
                    <a:pt x="414" y="1194"/>
                  </a:lnTo>
                  <a:lnTo>
                    <a:pt x="407" y="1196"/>
                  </a:lnTo>
                  <a:lnTo>
                    <a:pt x="401" y="1196"/>
                  </a:lnTo>
                  <a:lnTo>
                    <a:pt x="392" y="1196"/>
                  </a:lnTo>
                  <a:lnTo>
                    <a:pt x="386" y="1196"/>
                  </a:lnTo>
                  <a:lnTo>
                    <a:pt x="378" y="1196"/>
                  </a:lnTo>
                  <a:lnTo>
                    <a:pt x="371" y="1198"/>
                  </a:lnTo>
                  <a:lnTo>
                    <a:pt x="363" y="1198"/>
                  </a:lnTo>
                  <a:lnTo>
                    <a:pt x="357" y="1198"/>
                  </a:lnTo>
                  <a:lnTo>
                    <a:pt x="350" y="1198"/>
                  </a:lnTo>
                  <a:lnTo>
                    <a:pt x="344" y="1199"/>
                  </a:lnTo>
                  <a:lnTo>
                    <a:pt x="336" y="1199"/>
                  </a:lnTo>
                  <a:lnTo>
                    <a:pt x="331" y="1199"/>
                  </a:lnTo>
                  <a:lnTo>
                    <a:pt x="325" y="1199"/>
                  </a:lnTo>
                  <a:lnTo>
                    <a:pt x="319" y="1201"/>
                  </a:lnTo>
                  <a:lnTo>
                    <a:pt x="308" y="1201"/>
                  </a:lnTo>
                  <a:lnTo>
                    <a:pt x="298" y="1205"/>
                  </a:lnTo>
                  <a:lnTo>
                    <a:pt x="295" y="1205"/>
                  </a:lnTo>
                  <a:lnTo>
                    <a:pt x="289" y="1207"/>
                  </a:lnTo>
                  <a:lnTo>
                    <a:pt x="283" y="1207"/>
                  </a:lnTo>
                  <a:lnTo>
                    <a:pt x="279" y="1209"/>
                  </a:lnTo>
                  <a:lnTo>
                    <a:pt x="272" y="1209"/>
                  </a:lnTo>
                  <a:lnTo>
                    <a:pt x="266" y="1211"/>
                  </a:lnTo>
                  <a:lnTo>
                    <a:pt x="258" y="1213"/>
                  </a:lnTo>
                  <a:lnTo>
                    <a:pt x="253" y="1215"/>
                  </a:lnTo>
                  <a:lnTo>
                    <a:pt x="245" y="1215"/>
                  </a:lnTo>
                  <a:lnTo>
                    <a:pt x="238" y="1217"/>
                  </a:lnTo>
                  <a:lnTo>
                    <a:pt x="230" y="1217"/>
                  </a:lnTo>
                  <a:lnTo>
                    <a:pt x="224" y="1218"/>
                  </a:lnTo>
                  <a:lnTo>
                    <a:pt x="217" y="1218"/>
                  </a:lnTo>
                  <a:lnTo>
                    <a:pt x="207" y="1218"/>
                  </a:lnTo>
                  <a:lnTo>
                    <a:pt x="200" y="1220"/>
                  </a:lnTo>
                  <a:lnTo>
                    <a:pt x="194" y="1220"/>
                  </a:lnTo>
                  <a:lnTo>
                    <a:pt x="184" y="1220"/>
                  </a:lnTo>
                  <a:lnTo>
                    <a:pt x="177" y="1220"/>
                  </a:lnTo>
                  <a:lnTo>
                    <a:pt x="169" y="1218"/>
                  </a:lnTo>
                  <a:lnTo>
                    <a:pt x="161" y="1218"/>
                  </a:lnTo>
                  <a:lnTo>
                    <a:pt x="154" y="1218"/>
                  </a:lnTo>
                  <a:lnTo>
                    <a:pt x="146" y="1217"/>
                  </a:lnTo>
                  <a:lnTo>
                    <a:pt x="139" y="1215"/>
                  </a:lnTo>
                  <a:lnTo>
                    <a:pt x="133" y="1215"/>
                  </a:lnTo>
                  <a:lnTo>
                    <a:pt x="125" y="1211"/>
                  </a:lnTo>
                  <a:lnTo>
                    <a:pt x="118" y="1209"/>
                  </a:lnTo>
                  <a:lnTo>
                    <a:pt x="112" y="1207"/>
                  </a:lnTo>
                  <a:lnTo>
                    <a:pt x="106" y="1203"/>
                  </a:lnTo>
                  <a:lnTo>
                    <a:pt x="101" y="1199"/>
                  </a:lnTo>
                  <a:lnTo>
                    <a:pt x="95" y="1196"/>
                  </a:lnTo>
                  <a:lnTo>
                    <a:pt x="91" y="1192"/>
                  </a:lnTo>
                  <a:lnTo>
                    <a:pt x="87" y="1188"/>
                  </a:lnTo>
                  <a:lnTo>
                    <a:pt x="82" y="1180"/>
                  </a:lnTo>
                  <a:lnTo>
                    <a:pt x="78" y="1175"/>
                  </a:lnTo>
                  <a:lnTo>
                    <a:pt x="74" y="1167"/>
                  </a:lnTo>
                  <a:lnTo>
                    <a:pt x="72" y="1161"/>
                  </a:lnTo>
                  <a:lnTo>
                    <a:pt x="68" y="1154"/>
                  </a:lnTo>
                  <a:lnTo>
                    <a:pt x="66" y="1146"/>
                  </a:lnTo>
                  <a:lnTo>
                    <a:pt x="63" y="1139"/>
                  </a:lnTo>
                  <a:lnTo>
                    <a:pt x="63" y="1131"/>
                  </a:lnTo>
                  <a:lnTo>
                    <a:pt x="59" y="1122"/>
                  </a:lnTo>
                  <a:lnTo>
                    <a:pt x="59" y="1114"/>
                  </a:lnTo>
                  <a:lnTo>
                    <a:pt x="57" y="1104"/>
                  </a:lnTo>
                  <a:lnTo>
                    <a:pt x="55" y="1095"/>
                  </a:lnTo>
                  <a:lnTo>
                    <a:pt x="55" y="1085"/>
                  </a:lnTo>
                  <a:lnTo>
                    <a:pt x="55" y="1078"/>
                  </a:lnTo>
                  <a:lnTo>
                    <a:pt x="55" y="1068"/>
                  </a:lnTo>
                  <a:lnTo>
                    <a:pt x="55" y="1059"/>
                  </a:lnTo>
                  <a:lnTo>
                    <a:pt x="55" y="1047"/>
                  </a:lnTo>
                  <a:lnTo>
                    <a:pt x="55" y="1040"/>
                  </a:lnTo>
                  <a:lnTo>
                    <a:pt x="55" y="1028"/>
                  </a:lnTo>
                  <a:lnTo>
                    <a:pt x="55" y="1021"/>
                  </a:lnTo>
                  <a:lnTo>
                    <a:pt x="55" y="1009"/>
                  </a:lnTo>
                  <a:lnTo>
                    <a:pt x="57" y="1000"/>
                  </a:lnTo>
                  <a:lnTo>
                    <a:pt x="59" y="992"/>
                  </a:lnTo>
                  <a:lnTo>
                    <a:pt x="61" y="983"/>
                  </a:lnTo>
                  <a:lnTo>
                    <a:pt x="63" y="973"/>
                  </a:lnTo>
                  <a:lnTo>
                    <a:pt x="65" y="964"/>
                  </a:lnTo>
                  <a:lnTo>
                    <a:pt x="66" y="956"/>
                  </a:lnTo>
                  <a:lnTo>
                    <a:pt x="68" y="947"/>
                  </a:lnTo>
                  <a:lnTo>
                    <a:pt x="70" y="939"/>
                  </a:lnTo>
                  <a:lnTo>
                    <a:pt x="74" y="932"/>
                  </a:lnTo>
                  <a:lnTo>
                    <a:pt x="76" y="922"/>
                  </a:lnTo>
                  <a:lnTo>
                    <a:pt x="80" y="916"/>
                  </a:lnTo>
                  <a:lnTo>
                    <a:pt x="82" y="909"/>
                  </a:lnTo>
                  <a:lnTo>
                    <a:pt x="85" y="903"/>
                  </a:lnTo>
                  <a:lnTo>
                    <a:pt x="89" y="897"/>
                  </a:lnTo>
                  <a:lnTo>
                    <a:pt x="91" y="892"/>
                  </a:lnTo>
                  <a:lnTo>
                    <a:pt x="95" y="884"/>
                  </a:lnTo>
                  <a:lnTo>
                    <a:pt x="97" y="878"/>
                  </a:lnTo>
                  <a:lnTo>
                    <a:pt x="101" y="873"/>
                  </a:lnTo>
                  <a:lnTo>
                    <a:pt x="103" y="869"/>
                  </a:lnTo>
                  <a:lnTo>
                    <a:pt x="108" y="857"/>
                  </a:lnTo>
                  <a:lnTo>
                    <a:pt x="114" y="850"/>
                  </a:lnTo>
                  <a:lnTo>
                    <a:pt x="118" y="840"/>
                  </a:lnTo>
                  <a:lnTo>
                    <a:pt x="123" y="833"/>
                  </a:lnTo>
                  <a:lnTo>
                    <a:pt x="125" y="823"/>
                  </a:lnTo>
                  <a:lnTo>
                    <a:pt x="129" y="817"/>
                  </a:lnTo>
                  <a:lnTo>
                    <a:pt x="133" y="810"/>
                  </a:lnTo>
                  <a:lnTo>
                    <a:pt x="135" y="802"/>
                  </a:lnTo>
                  <a:lnTo>
                    <a:pt x="137" y="795"/>
                  </a:lnTo>
                  <a:lnTo>
                    <a:pt x="137" y="787"/>
                  </a:lnTo>
                  <a:lnTo>
                    <a:pt x="137" y="779"/>
                  </a:lnTo>
                  <a:lnTo>
                    <a:pt x="137" y="774"/>
                  </a:lnTo>
                  <a:lnTo>
                    <a:pt x="135" y="764"/>
                  </a:lnTo>
                  <a:lnTo>
                    <a:pt x="139" y="757"/>
                  </a:lnTo>
                  <a:lnTo>
                    <a:pt x="144" y="751"/>
                  </a:lnTo>
                  <a:lnTo>
                    <a:pt x="152" y="745"/>
                  </a:lnTo>
                  <a:lnTo>
                    <a:pt x="156" y="741"/>
                  </a:lnTo>
                  <a:lnTo>
                    <a:pt x="161" y="738"/>
                  </a:lnTo>
                  <a:lnTo>
                    <a:pt x="167" y="736"/>
                  </a:lnTo>
                  <a:lnTo>
                    <a:pt x="175" y="732"/>
                  </a:lnTo>
                  <a:lnTo>
                    <a:pt x="180" y="730"/>
                  </a:lnTo>
                  <a:lnTo>
                    <a:pt x="186" y="726"/>
                  </a:lnTo>
                  <a:lnTo>
                    <a:pt x="192" y="724"/>
                  </a:lnTo>
                  <a:lnTo>
                    <a:pt x="200" y="722"/>
                  </a:lnTo>
                  <a:lnTo>
                    <a:pt x="205" y="719"/>
                  </a:lnTo>
                  <a:lnTo>
                    <a:pt x="211" y="715"/>
                  </a:lnTo>
                  <a:lnTo>
                    <a:pt x="217" y="713"/>
                  </a:lnTo>
                  <a:lnTo>
                    <a:pt x="222" y="711"/>
                  </a:lnTo>
                  <a:lnTo>
                    <a:pt x="228" y="707"/>
                  </a:lnTo>
                  <a:lnTo>
                    <a:pt x="234" y="705"/>
                  </a:lnTo>
                  <a:lnTo>
                    <a:pt x="238" y="703"/>
                  </a:lnTo>
                  <a:lnTo>
                    <a:pt x="241" y="703"/>
                  </a:lnTo>
                  <a:lnTo>
                    <a:pt x="247" y="698"/>
                  </a:lnTo>
                  <a:lnTo>
                    <a:pt x="251" y="694"/>
                  </a:lnTo>
                  <a:lnTo>
                    <a:pt x="251" y="690"/>
                  </a:lnTo>
                  <a:lnTo>
                    <a:pt x="249" y="688"/>
                  </a:lnTo>
                  <a:lnTo>
                    <a:pt x="249" y="688"/>
                  </a:lnTo>
                  <a:close/>
                </a:path>
              </a:pathLst>
            </a:custGeom>
            <a:solidFill>
              <a:srgbClr val="CC008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8" name="Freeform 30"/>
            <p:cNvSpPr>
              <a:spLocks/>
            </p:cNvSpPr>
            <p:nvPr/>
          </p:nvSpPr>
          <p:spPr bwMode="auto">
            <a:xfrm>
              <a:off x="8191500" y="1238250"/>
              <a:ext cx="168275" cy="190500"/>
            </a:xfrm>
            <a:custGeom>
              <a:avLst/>
              <a:gdLst/>
              <a:ahLst/>
              <a:cxnLst>
                <a:cxn ang="0">
                  <a:pos x="55" y="12"/>
                </a:cxn>
                <a:cxn ang="0">
                  <a:pos x="36" y="31"/>
                </a:cxn>
                <a:cxn ang="0">
                  <a:pos x="23" y="50"/>
                </a:cxn>
                <a:cxn ang="0">
                  <a:pos x="15" y="69"/>
                </a:cxn>
                <a:cxn ang="0">
                  <a:pos x="8" y="88"/>
                </a:cxn>
                <a:cxn ang="0">
                  <a:pos x="0" y="107"/>
                </a:cxn>
                <a:cxn ang="0">
                  <a:pos x="0" y="130"/>
                </a:cxn>
                <a:cxn ang="0">
                  <a:pos x="0" y="149"/>
                </a:cxn>
                <a:cxn ang="0">
                  <a:pos x="10" y="171"/>
                </a:cxn>
                <a:cxn ang="0">
                  <a:pos x="19" y="190"/>
                </a:cxn>
                <a:cxn ang="0">
                  <a:pos x="38" y="213"/>
                </a:cxn>
                <a:cxn ang="0">
                  <a:pos x="67" y="232"/>
                </a:cxn>
                <a:cxn ang="0">
                  <a:pos x="97" y="240"/>
                </a:cxn>
                <a:cxn ang="0">
                  <a:pos x="126" y="238"/>
                </a:cxn>
                <a:cxn ang="0">
                  <a:pos x="154" y="225"/>
                </a:cxn>
                <a:cxn ang="0">
                  <a:pos x="173" y="200"/>
                </a:cxn>
                <a:cxn ang="0">
                  <a:pos x="188" y="179"/>
                </a:cxn>
                <a:cxn ang="0">
                  <a:pos x="198" y="158"/>
                </a:cxn>
                <a:cxn ang="0">
                  <a:pos x="206" y="137"/>
                </a:cxn>
                <a:cxn ang="0">
                  <a:pos x="209" y="120"/>
                </a:cxn>
                <a:cxn ang="0">
                  <a:pos x="211" y="103"/>
                </a:cxn>
                <a:cxn ang="0">
                  <a:pos x="211" y="86"/>
                </a:cxn>
                <a:cxn ang="0">
                  <a:pos x="206" y="61"/>
                </a:cxn>
                <a:cxn ang="0">
                  <a:pos x="188" y="35"/>
                </a:cxn>
                <a:cxn ang="0">
                  <a:pos x="164" y="16"/>
                </a:cxn>
                <a:cxn ang="0">
                  <a:pos x="141" y="4"/>
                </a:cxn>
                <a:cxn ang="0">
                  <a:pos x="122" y="0"/>
                </a:cxn>
                <a:cxn ang="0">
                  <a:pos x="109" y="4"/>
                </a:cxn>
                <a:cxn ang="0">
                  <a:pos x="116" y="16"/>
                </a:cxn>
                <a:cxn ang="0">
                  <a:pos x="131" y="25"/>
                </a:cxn>
                <a:cxn ang="0">
                  <a:pos x="150" y="33"/>
                </a:cxn>
                <a:cxn ang="0">
                  <a:pos x="168" y="42"/>
                </a:cxn>
                <a:cxn ang="0">
                  <a:pos x="181" y="59"/>
                </a:cxn>
                <a:cxn ang="0">
                  <a:pos x="185" y="80"/>
                </a:cxn>
                <a:cxn ang="0">
                  <a:pos x="181" y="107"/>
                </a:cxn>
                <a:cxn ang="0">
                  <a:pos x="175" y="135"/>
                </a:cxn>
                <a:cxn ang="0">
                  <a:pos x="166" y="162"/>
                </a:cxn>
                <a:cxn ang="0">
                  <a:pos x="154" y="181"/>
                </a:cxn>
                <a:cxn ang="0">
                  <a:pos x="131" y="202"/>
                </a:cxn>
                <a:cxn ang="0">
                  <a:pos x="107" y="207"/>
                </a:cxn>
                <a:cxn ang="0">
                  <a:pos x="88" y="207"/>
                </a:cxn>
                <a:cxn ang="0">
                  <a:pos x="69" y="200"/>
                </a:cxn>
                <a:cxn ang="0">
                  <a:pos x="48" y="187"/>
                </a:cxn>
                <a:cxn ang="0">
                  <a:pos x="33" y="169"/>
                </a:cxn>
                <a:cxn ang="0">
                  <a:pos x="23" y="152"/>
                </a:cxn>
                <a:cxn ang="0">
                  <a:pos x="19" y="131"/>
                </a:cxn>
                <a:cxn ang="0">
                  <a:pos x="25" y="114"/>
                </a:cxn>
                <a:cxn ang="0">
                  <a:pos x="34" y="95"/>
                </a:cxn>
                <a:cxn ang="0">
                  <a:pos x="50" y="74"/>
                </a:cxn>
                <a:cxn ang="0">
                  <a:pos x="63" y="52"/>
                </a:cxn>
                <a:cxn ang="0">
                  <a:pos x="72" y="31"/>
                </a:cxn>
                <a:cxn ang="0">
                  <a:pos x="72" y="10"/>
                </a:cxn>
              </a:cxnLst>
              <a:rect l="0" t="0" r="r" b="b"/>
              <a:pathLst>
                <a:path w="211" h="240">
                  <a:moveTo>
                    <a:pt x="67" y="8"/>
                  </a:moveTo>
                  <a:lnTo>
                    <a:pt x="61" y="8"/>
                  </a:lnTo>
                  <a:lnTo>
                    <a:pt x="55" y="12"/>
                  </a:lnTo>
                  <a:lnTo>
                    <a:pt x="50" y="16"/>
                  </a:lnTo>
                  <a:lnTo>
                    <a:pt x="42" y="23"/>
                  </a:lnTo>
                  <a:lnTo>
                    <a:pt x="36" y="31"/>
                  </a:lnTo>
                  <a:lnTo>
                    <a:pt x="29" y="38"/>
                  </a:lnTo>
                  <a:lnTo>
                    <a:pt x="27" y="44"/>
                  </a:lnTo>
                  <a:lnTo>
                    <a:pt x="23" y="50"/>
                  </a:lnTo>
                  <a:lnTo>
                    <a:pt x="21" y="55"/>
                  </a:lnTo>
                  <a:lnTo>
                    <a:pt x="17" y="61"/>
                  </a:lnTo>
                  <a:lnTo>
                    <a:pt x="15" y="69"/>
                  </a:lnTo>
                  <a:lnTo>
                    <a:pt x="12" y="74"/>
                  </a:lnTo>
                  <a:lnTo>
                    <a:pt x="10" y="80"/>
                  </a:lnTo>
                  <a:lnTo>
                    <a:pt x="8" y="88"/>
                  </a:lnTo>
                  <a:lnTo>
                    <a:pt x="4" y="93"/>
                  </a:lnTo>
                  <a:lnTo>
                    <a:pt x="2" y="101"/>
                  </a:lnTo>
                  <a:lnTo>
                    <a:pt x="0" y="107"/>
                  </a:lnTo>
                  <a:lnTo>
                    <a:pt x="0" y="116"/>
                  </a:lnTo>
                  <a:lnTo>
                    <a:pt x="0" y="122"/>
                  </a:lnTo>
                  <a:lnTo>
                    <a:pt x="0" y="130"/>
                  </a:lnTo>
                  <a:lnTo>
                    <a:pt x="0" y="135"/>
                  </a:lnTo>
                  <a:lnTo>
                    <a:pt x="0" y="143"/>
                  </a:lnTo>
                  <a:lnTo>
                    <a:pt x="0" y="149"/>
                  </a:lnTo>
                  <a:lnTo>
                    <a:pt x="4" y="158"/>
                  </a:lnTo>
                  <a:lnTo>
                    <a:pt x="6" y="164"/>
                  </a:lnTo>
                  <a:lnTo>
                    <a:pt x="10" y="171"/>
                  </a:lnTo>
                  <a:lnTo>
                    <a:pt x="14" y="177"/>
                  </a:lnTo>
                  <a:lnTo>
                    <a:pt x="15" y="183"/>
                  </a:lnTo>
                  <a:lnTo>
                    <a:pt x="19" y="190"/>
                  </a:lnTo>
                  <a:lnTo>
                    <a:pt x="23" y="196"/>
                  </a:lnTo>
                  <a:lnTo>
                    <a:pt x="31" y="204"/>
                  </a:lnTo>
                  <a:lnTo>
                    <a:pt x="38" y="213"/>
                  </a:lnTo>
                  <a:lnTo>
                    <a:pt x="48" y="221"/>
                  </a:lnTo>
                  <a:lnTo>
                    <a:pt x="57" y="226"/>
                  </a:lnTo>
                  <a:lnTo>
                    <a:pt x="67" y="232"/>
                  </a:lnTo>
                  <a:lnTo>
                    <a:pt x="76" y="238"/>
                  </a:lnTo>
                  <a:lnTo>
                    <a:pt x="86" y="240"/>
                  </a:lnTo>
                  <a:lnTo>
                    <a:pt x="97" y="240"/>
                  </a:lnTo>
                  <a:lnTo>
                    <a:pt x="107" y="240"/>
                  </a:lnTo>
                  <a:lnTo>
                    <a:pt x="116" y="240"/>
                  </a:lnTo>
                  <a:lnTo>
                    <a:pt x="126" y="238"/>
                  </a:lnTo>
                  <a:lnTo>
                    <a:pt x="135" y="234"/>
                  </a:lnTo>
                  <a:lnTo>
                    <a:pt x="145" y="228"/>
                  </a:lnTo>
                  <a:lnTo>
                    <a:pt x="154" y="225"/>
                  </a:lnTo>
                  <a:lnTo>
                    <a:pt x="160" y="215"/>
                  </a:lnTo>
                  <a:lnTo>
                    <a:pt x="168" y="207"/>
                  </a:lnTo>
                  <a:lnTo>
                    <a:pt x="173" y="200"/>
                  </a:lnTo>
                  <a:lnTo>
                    <a:pt x="181" y="190"/>
                  </a:lnTo>
                  <a:lnTo>
                    <a:pt x="185" y="185"/>
                  </a:lnTo>
                  <a:lnTo>
                    <a:pt x="188" y="179"/>
                  </a:lnTo>
                  <a:lnTo>
                    <a:pt x="190" y="173"/>
                  </a:lnTo>
                  <a:lnTo>
                    <a:pt x="194" y="169"/>
                  </a:lnTo>
                  <a:lnTo>
                    <a:pt x="198" y="158"/>
                  </a:lnTo>
                  <a:lnTo>
                    <a:pt x="204" y="149"/>
                  </a:lnTo>
                  <a:lnTo>
                    <a:pt x="204" y="143"/>
                  </a:lnTo>
                  <a:lnTo>
                    <a:pt x="206" y="137"/>
                  </a:lnTo>
                  <a:lnTo>
                    <a:pt x="207" y="131"/>
                  </a:lnTo>
                  <a:lnTo>
                    <a:pt x="209" y="126"/>
                  </a:lnTo>
                  <a:lnTo>
                    <a:pt x="209" y="120"/>
                  </a:lnTo>
                  <a:lnTo>
                    <a:pt x="211" y="114"/>
                  </a:lnTo>
                  <a:lnTo>
                    <a:pt x="211" y="107"/>
                  </a:lnTo>
                  <a:lnTo>
                    <a:pt x="211" y="103"/>
                  </a:lnTo>
                  <a:lnTo>
                    <a:pt x="211" y="97"/>
                  </a:lnTo>
                  <a:lnTo>
                    <a:pt x="211" y="92"/>
                  </a:lnTo>
                  <a:lnTo>
                    <a:pt x="211" y="86"/>
                  </a:lnTo>
                  <a:lnTo>
                    <a:pt x="211" y="80"/>
                  </a:lnTo>
                  <a:lnTo>
                    <a:pt x="207" y="71"/>
                  </a:lnTo>
                  <a:lnTo>
                    <a:pt x="206" y="61"/>
                  </a:lnTo>
                  <a:lnTo>
                    <a:pt x="200" y="50"/>
                  </a:lnTo>
                  <a:lnTo>
                    <a:pt x="194" y="42"/>
                  </a:lnTo>
                  <a:lnTo>
                    <a:pt x="188" y="35"/>
                  </a:lnTo>
                  <a:lnTo>
                    <a:pt x="181" y="29"/>
                  </a:lnTo>
                  <a:lnTo>
                    <a:pt x="171" y="21"/>
                  </a:lnTo>
                  <a:lnTo>
                    <a:pt x="164" y="16"/>
                  </a:lnTo>
                  <a:lnTo>
                    <a:pt x="156" y="10"/>
                  </a:lnTo>
                  <a:lnTo>
                    <a:pt x="149" y="8"/>
                  </a:lnTo>
                  <a:lnTo>
                    <a:pt x="141" y="4"/>
                  </a:lnTo>
                  <a:lnTo>
                    <a:pt x="133" y="2"/>
                  </a:lnTo>
                  <a:lnTo>
                    <a:pt x="126" y="0"/>
                  </a:lnTo>
                  <a:lnTo>
                    <a:pt x="122" y="0"/>
                  </a:lnTo>
                  <a:lnTo>
                    <a:pt x="116" y="0"/>
                  </a:lnTo>
                  <a:lnTo>
                    <a:pt x="112" y="2"/>
                  </a:lnTo>
                  <a:lnTo>
                    <a:pt x="109" y="4"/>
                  </a:lnTo>
                  <a:lnTo>
                    <a:pt x="109" y="6"/>
                  </a:lnTo>
                  <a:lnTo>
                    <a:pt x="111" y="12"/>
                  </a:lnTo>
                  <a:lnTo>
                    <a:pt x="116" y="16"/>
                  </a:lnTo>
                  <a:lnTo>
                    <a:pt x="120" y="17"/>
                  </a:lnTo>
                  <a:lnTo>
                    <a:pt x="126" y="21"/>
                  </a:lnTo>
                  <a:lnTo>
                    <a:pt x="131" y="25"/>
                  </a:lnTo>
                  <a:lnTo>
                    <a:pt x="139" y="27"/>
                  </a:lnTo>
                  <a:lnTo>
                    <a:pt x="145" y="29"/>
                  </a:lnTo>
                  <a:lnTo>
                    <a:pt x="150" y="33"/>
                  </a:lnTo>
                  <a:lnTo>
                    <a:pt x="156" y="35"/>
                  </a:lnTo>
                  <a:lnTo>
                    <a:pt x="164" y="40"/>
                  </a:lnTo>
                  <a:lnTo>
                    <a:pt x="168" y="42"/>
                  </a:lnTo>
                  <a:lnTo>
                    <a:pt x="173" y="48"/>
                  </a:lnTo>
                  <a:lnTo>
                    <a:pt x="177" y="54"/>
                  </a:lnTo>
                  <a:lnTo>
                    <a:pt x="181" y="59"/>
                  </a:lnTo>
                  <a:lnTo>
                    <a:pt x="181" y="65"/>
                  </a:lnTo>
                  <a:lnTo>
                    <a:pt x="185" y="73"/>
                  </a:lnTo>
                  <a:lnTo>
                    <a:pt x="185" y="80"/>
                  </a:lnTo>
                  <a:lnTo>
                    <a:pt x="185" y="88"/>
                  </a:lnTo>
                  <a:lnTo>
                    <a:pt x="183" y="97"/>
                  </a:lnTo>
                  <a:lnTo>
                    <a:pt x="181" y="107"/>
                  </a:lnTo>
                  <a:lnTo>
                    <a:pt x="179" y="116"/>
                  </a:lnTo>
                  <a:lnTo>
                    <a:pt x="179" y="126"/>
                  </a:lnTo>
                  <a:lnTo>
                    <a:pt x="175" y="135"/>
                  </a:lnTo>
                  <a:lnTo>
                    <a:pt x="171" y="143"/>
                  </a:lnTo>
                  <a:lnTo>
                    <a:pt x="168" y="152"/>
                  </a:lnTo>
                  <a:lnTo>
                    <a:pt x="166" y="162"/>
                  </a:lnTo>
                  <a:lnTo>
                    <a:pt x="162" y="168"/>
                  </a:lnTo>
                  <a:lnTo>
                    <a:pt x="158" y="175"/>
                  </a:lnTo>
                  <a:lnTo>
                    <a:pt x="154" y="181"/>
                  </a:lnTo>
                  <a:lnTo>
                    <a:pt x="150" y="187"/>
                  </a:lnTo>
                  <a:lnTo>
                    <a:pt x="141" y="194"/>
                  </a:lnTo>
                  <a:lnTo>
                    <a:pt x="131" y="202"/>
                  </a:lnTo>
                  <a:lnTo>
                    <a:pt x="122" y="206"/>
                  </a:lnTo>
                  <a:lnTo>
                    <a:pt x="112" y="207"/>
                  </a:lnTo>
                  <a:lnTo>
                    <a:pt x="107" y="207"/>
                  </a:lnTo>
                  <a:lnTo>
                    <a:pt x="101" y="207"/>
                  </a:lnTo>
                  <a:lnTo>
                    <a:pt x="95" y="207"/>
                  </a:lnTo>
                  <a:lnTo>
                    <a:pt x="88" y="207"/>
                  </a:lnTo>
                  <a:lnTo>
                    <a:pt x="82" y="206"/>
                  </a:lnTo>
                  <a:lnTo>
                    <a:pt x="76" y="204"/>
                  </a:lnTo>
                  <a:lnTo>
                    <a:pt x="69" y="200"/>
                  </a:lnTo>
                  <a:lnTo>
                    <a:pt x="63" y="198"/>
                  </a:lnTo>
                  <a:lnTo>
                    <a:pt x="55" y="192"/>
                  </a:lnTo>
                  <a:lnTo>
                    <a:pt x="48" y="187"/>
                  </a:lnTo>
                  <a:lnTo>
                    <a:pt x="42" y="181"/>
                  </a:lnTo>
                  <a:lnTo>
                    <a:pt x="36" y="177"/>
                  </a:lnTo>
                  <a:lnTo>
                    <a:pt x="33" y="169"/>
                  </a:lnTo>
                  <a:lnTo>
                    <a:pt x="29" y="164"/>
                  </a:lnTo>
                  <a:lnTo>
                    <a:pt x="25" y="158"/>
                  </a:lnTo>
                  <a:lnTo>
                    <a:pt x="23" y="152"/>
                  </a:lnTo>
                  <a:lnTo>
                    <a:pt x="21" y="145"/>
                  </a:lnTo>
                  <a:lnTo>
                    <a:pt x="21" y="139"/>
                  </a:lnTo>
                  <a:lnTo>
                    <a:pt x="19" y="131"/>
                  </a:lnTo>
                  <a:lnTo>
                    <a:pt x="21" y="126"/>
                  </a:lnTo>
                  <a:lnTo>
                    <a:pt x="21" y="120"/>
                  </a:lnTo>
                  <a:lnTo>
                    <a:pt x="25" y="114"/>
                  </a:lnTo>
                  <a:lnTo>
                    <a:pt x="27" y="107"/>
                  </a:lnTo>
                  <a:lnTo>
                    <a:pt x="31" y="101"/>
                  </a:lnTo>
                  <a:lnTo>
                    <a:pt x="34" y="95"/>
                  </a:lnTo>
                  <a:lnTo>
                    <a:pt x="40" y="88"/>
                  </a:lnTo>
                  <a:lnTo>
                    <a:pt x="46" y="82"/>
                  </a:lnTo>
                  <a:lnTo>
                    <a:pt x="50" y="74"/>
                  </a:lnTo>
                  <a:lnTo>
                    <a:pt x="55" y="67"/>
                  </a:lnTo>
                  <a:lnTo>
                    <a:pt x="59" y="59"/>
                  </a:lnTo>
                  <a:lnTo>
                    <a:pt x="63" y="52"/>
                  </a:lnTo>
                  <a:lnTo>
                    <a:pt x="69" y="44"/>
                  </a:lnTo>
                  <a:lnTo>
                    <a:pt x="71" y="36"/>
                  </a:lnTo>
                  <a:lnTo>
                    <a:pt x="72" y="31"/>
                  </a:lnTo>
                  <a:lnTo>
                    <a:pt x="74" y="25"/>
                  </a:lnTo>
                  <a:lnTo>
                    <a:pt x="76" y="19"/>
                  </a:lnTo>
                  <a:lnTo>
                    <a:pt x="72" y="10"/>
                  </a:lnTo>
                  <a:lnTo>
                    <a:pt x="67" y="8"/>
                  </a:lnTo>
                  <a:lnTo>
                    <a:pt x="67" y="8"/>
                  </a:lnTo>
                  <a:close/>
                </a:path>
              </a:pathLst>
            </a:custGeom>
            <a:solidFill>
              <a:srgbClr val="FF33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99" name="Freeform 31"/>
            <p:cNvSpPr>
              <a:spLocks/>
            </p:cNvSpPr>
            <p:nvPr/>
          </p:nvSpPr>
          <p:spPr bwMode="auto">
            <a:xfrm>
              <a:off x="7821613" y="725488"/>
              <a:ext cx="598487" cy="1260475"/>
            </a:xfrm>
            <a:custGeom>
              <a:avLst/>
              <a:gdLst/>
              <a:ahLst/>
              <a:cxnLst>
                <a:cxn ang="0">
                  <a:pos x="286" y="681"/>
                </a:cxn>
                <a:cxn ang="0">
                  <a:pos x="242" y="857"/>
                </a:cxn>
                <a:cxn ang="0">
                  <a:pos x="200" y="1100"/>
                </a:cxn>
                <a:cxn ang="0">
                  <a:pos x="202" y="1294"/>
                </a:cxn>
                <a:cxn ang="0">
                  <a:pos x="250" y="1471"/>
                </a:cxn>
                <a:cxn ang="0">
                  <a:pos x="331" y="1589"/>
                </a:cxn>
                <a:cxn ang="0">
                  <a:pos x="388" y="1460"/>
                </a:cxn>
                <a:cxn ang="0">
                  <a:pos x="339" y="1315"/>
                </a:cxn>
                <a:cxn ang="0">
                  <a:pos x="350" y="1140"/>
                </a:cxn>
                <a:cxn ang="0">
                  <a:pos x="373" y="899"/>
                </a:cxn>
                <a:cxn ang="0">
                  <a:pos x="405" y="738"/>
                </a:cxn>
                <a:cxn ang="0">
                  <a:pos x="500" y="620"/>
                </a:cxn>
                <a:cxn ang="0">
                  <a:pos x="698" y="475"/>
                </a:cxn>
                <a:cxn ang="0">
                  <a:pos x="753" y="310"/>
                </a:cxn>
                <a:cxn ang="0">
                  <a:pos x="696" y="171"/>
                </a:cxn>
                <a:cxn ang="0">
                  <a:pos x="533" y="46"/>
                </a:cxn>
                <a:cxn ang="0">
                  <a:pos x="345" y="0"/>
                </a:cxn>
                <a:cxn ang="0">
                  <a:pos x="173" y="19"/>
                </a:cxn>
                <a:cxn ang="0">
                  <a:pos x="44" y="112"/>
                </a:cxn>
                <a:cxn ang="0">
                  <a:pos x="4" y="266"/>
                </a:cxn>
                <a:cxn ang="0">
                  <a:pos x="111" y="407"/>
                </a:cxn>
                <a:cxn ang="0">
                  <a:pos x="253" y="557"/>
                </a:cxn>
                <a:cxn ang="0">
                  <a:pos x="227" y="490"/>
                </a:cxn>
                <a:cxn ang="0">
                  <a:pos x="82" y="344"/>
                </a:cxn>
                <a:cxn ang="0">
                  <a:pos x="35" y="192"/>
                </a:cxn>
                <a:cxn ang="0">
                  <a:pos x="132" y="166"/>
                </a:cxn>
                <a:cxn ang="0">
                  <a:pos x="194" y="337"/>
                </a:cxn>
                <a:cxn ang="0">
                  <a:pos x="343" y="468"/>
                </a:cxn>
                <a:cxn ang="0">
                  <a:pos x="369" y="515"/>
                </a:cxn>
                <a:cxn ang="0">
                  <a:pos x="269" y="359"/>
                </a:cxn>
                <a:cxn ang="0">
                  <a:pos x="179" y="221"/>
                </a:cxn>
                <a:cxn ang="0">
                  <a:pos x="331" y="181"/>
                </a:cxn>
                <a:cxn ang="0">
                  <a:pos x="497" y="228"/>
                </a:cxn>
                <a:cxn ang="0">
                  <a:pos x="569" y="242"/>
                </a:cxn>
                <a:cxn ang="0">
                  <a:pos x="394" y="156"/>
                </a:cxn>
                <a:cxn ang="0">
                  <a:pos x="221" y="173"/>
                </a:cxn>
                <a:cxn ang="0">
                  <a:pos x="132" y="90"/>
                </a:cxn>
                <a:cxn ang="0">
                  <a:pos x="255" y="25"/>
                </a:cxn>
                <a:cxn ang="0">
                  <a:pos x="411" y="48"/>
                </a:cxn>
                <a:cxn ang="0">
                  <a:pos x="563" y="103"/>
                </a:cxn>
                <a:cxn ang="0">
                  <a:pos x="618" y="245"/>
                </a:cxn>
                <a:cxn ang="0">
                  <a:pos x="523" y="388"/>
                </a:cxn>
                <a:cxn ang="0">
                  <a:pos x="400" y="498"/>
                </a:cxn>
                <a:cxn ang="0">
                  <a:pos x="415" y="502"/>
                </a:cxn>
                <a:cxn ang="0">
                  <a:pos x="557" y="414"/>
                </a:cxn>
                <a:cxn ang="0">
                  <a:pos x="639" y="259"/>
                </a:cxn>
                <a:cxn ang="0">
                  <a:pos x="711" y="287"/>
                </a:cxn>
                <a:cxn ang="0">
                  <a:pos x="696" y="432"/>
                </a:cxn>
                <a:cxn ang="0">
                  <a:pos x="514" y="557"/>
                </a:cxn>
                <a:cxn ang="0">
                  <a:pos x="402" y="684"/>
                </a:cxn>
                <a:cxn ang="0">
                  <a:pos x="360" y="831"/>
                </a:cxn>
                <a:cxn ang="0">
                  <a:pos x="327" y="1030"/>
                </a:cxn>
                <a:cxn ang="0">
                  <a:pos x="326" y="1201"/>
                </a:cxn>
                <a:cxn ang="0">
                  <a:pos x="324" y="1363"/>
                </a:cxn>
                <a:cxn ang="0">
                  <a:pos x="364" y="1509"/>
                </a:cxn>
                <a:cxn ang="0">
                  <a:pos x="259" y="1532"/>
                </a:cxn>
                <a:cxn ang="0">
                  <a:pos x="238" y="1344"/>
                </a:cxn>
                <a:cxn ang="0">
                  <a:pos x="221" y="1180"/>
                </a:cxn>
                <a:cxn ang="0">
                  <a:pos x="251" y="971"/>
                </a:cxn>
                <a:cxn ang="0">
                  <a:pos x="282" y="776"/>
                </a:cxn>
                <a:cxn ang="0">
                  <a:pos x="356" y="618"/>
                </a:cxn>
              </a:cxnLst>
              <a:rect l="0" t="0" r="r" b="b"/>
              <a:pathLst>
                <a:path w="753" h="1589">
                  <a:moveTo>
                    <a:pt x="379" y="593"/>
                  </a:moveTo>
                  <a:lnTo>
                    <a:pt x="375" y="587"/>
                  </a:lnTo>
                  <a:lnTo>
                    <a:pt x="371" y="586"/>
                  </a:lnTo>
                  <a:lnTo>
                    <a:pt x="365" y="582"/>
                  </a:lnTo>
                  <a:lnTo>
                    <a:pt x="362" y="582"/>
                  </a:lnTo>
                  <a:lnTo>
                    <a:pt x="354" y="582"/>
                  </a:lnTo>
                  <a:lnTo>
                    <a:pt x="348" y="584"/>
                  </a:lnTo>
                  <a:lnTo>
                    <a:pt x="343" y="587"/>
                  </a:lnTo>
                  <a:lnTo>
                    <a:pt x="337" y="593"/>
                  </a:lnTo>
                  <a:lnTo>
                    <a:pt x="327" y="597"/>
                  </a:lnTo>
                  <a:lnTo>
                    <a:pt x="322" y="605"/>
                  </a:lnTo>
                  <a:lnTo>
                    <a:pt x="318" y="608"/>
                  </a:lnTo>
                  <a:lnTo>
                    <a:pt x="314" y="612"/>
                  </a:lnTo>
                  <a:lnTo>
                    <a:pt x="310" y="618"/>
                  </a:lnTo>
                  <a:lnTo>
                    <a:pt x="308" y="624"/>
                  </a:lnTo>
                  <a:lnTo>
                    <a:pt x="305" y="629"/>
                  </a:lnTo>
                  <a:lnTo>
                    <a:pt x="301" y="635"/>
                  </a:lnTo>
                  <a:lnTo>
                    <a:pt x="299" y="641"/>
                  </a:lnTo>
                  <a:lnTo>
                    <a:pt x="295" y="648"/>
                  </a:lnTo>
                  <a:lnTo>
                    <a:pt x="293" y="654"/>
                  </a:lnTo>
                  <a:lnTo>
                    <a:pt x="289" y="662"/>
                  </a:lnTo>
                  <a:lnTo>
                    <a:pt x="288" y="671"/>
                  </a:lnTo>
                  <a:lnTo>
                    <a:pt x="286" y="681"/>
                  </a:lnTo>
                  <a:lnTo>
                    <a:pt x="284" y="682"/>
                  </a:lnTo>
                  <a:lnTo>
                    <a:pt x="282" y="688"/>
                  </a:lnTo>
                  <a:lnTo>
                    <a:pt x="280" y="694"/>
                  </a:lnTo>
                  <a:lnTo>
                    <a:pt x="278" y="700"/>
                  </a:lnTo>
                  <a:lnTo>
                    <a:pt x="276" y="703"/>
                  </a:lnTo>
                  <a:lnTo>
                    <a:pt x="276" y="709"/>
                  </a:lnTo>
                  <a:lnTo>
                    <a:pt x="274" y="717"/>
                  </a:lnTo>
                  <a:lnTo>
                    <a:pt x="272" y="724"/>
                  </a:lnTo>
                  <a:lnTo>
                    <a:pt x="270" y="732"/>
                  </a:lnTo>
                  <a:lnTo>
                    <a:pt x="269" y="739"/>
                  </a:lnTo>
                  <a:lnTo>
                    <a:pt x="267" y="745"/>
                  </a:lnTo>
                  <a:lnTo>
                    <a:pt x="265" y="755"/>
                  </a:lnTo>
                  <a:lnTo>
                    <a:pt x="263" y="762"/>
                  </a:lnTo>
                  <a:lnTo>
                    <a:pt x="261" y="772"/>
                  </a:lnTo>
                  <a:lnTo>
                    <a:pt x="259" y="779"/>
                  </a:lnTo>
                  <a:lnTo>
                    <a:pt x="259" y="789"/>
                  </a:lnTo>
                  <a:lnTo>
                    <a:pt x="255" y="798"/>
                  </a:lnTo>
                  <a:lnTo>
                    <a:pt x="253" y="808"/>
                  </a:lnTo>
                  <a:lnTo>
                    <a:pt x="251" y="817"/>
                  </a:lnTo>
                  <a:lnTo>
                    <a:pt x="250" y="827"/>
                  </a:lnTo>
                  <a:lnTo>
                    <a:pt x="246" y="836"/>
                  </a:lnTo>
                  <a:lnTo>
                    <a:pt x="244" y="848"/>
                  </a:lnTo>
                  <a:lnTo>
                    <a:pt x="242" y="857"/>
                  </a:lnTo>
                  <a:lnTo>
                    <a:pt x="242" y="867"/>
                  </a:lnTo>
                  <a:lnTo>
                    <a:pt x="238" y="876"/>
                  </a:lnTo>
                  <a:lnTo>
                    <a:pt x="236" y="888"/>
                  </a:lnTo>
                  <a:lnTo>
                    <a:pt x="234" y="899"/>
                  </a:lnTo>
                  <a:lnTo>
                    <a:pt x="232" y="909"/>
                  </a:lnTo>
                  <a:lnTo>
                    <a:pt x="231" y="920"/>
                  </a:lnTo>
                  <a:lnTo>
                    <a:pt x="229" y="931"/>
                  </a:lnTo>
                  <a:lnTo>
                    <a:pt x="227" y="941"/>
                  </a:lnTo>
                  <a:lnTo>
                    <a:pt x="225" y="952"/>
                  </a:lnTo>
                  <a:lnTo>
                    <a:pt x="223" y="962"/>
                  </a:lnTo>
                  <a:lnTo>
                    <a:pt x="221" y="973"/>
                  </a:lnTo>
                  <a:lnTo>
                    <a:pt x="219" y="985"/>
                  </a:lnTo>
                  <a:lnTo>
                    <a:pt x="217" y="996"/>
                  </a:lnTo>
                  <a:lnTo>
                    <a:pt x="215" y="1005"/>
                  </a:lnTo>
                  <a:lnTo>
                    <a:pt x="213" y="1017"/>
                  </a:lnTo>
                  <a:lnTo>
                    <a:pt x="212" y="1026"/>
                  </a:lnTo>
                  <a:lnTo>
                    <a:pt x="210" y="1038"/>
                  </a:lnTo>
                  <a:lnTo>
                    <a:pt x="208" y="1049"/>
                  </a:lnTo>
                  <a:lnTo>
                    <a:pt x="208" y="1059"/>
                  </a:lnTo>
                  <a:lnTo>
                    <a:pt x="206" y="1068"/>
                  </a:lnTo>
                  <a:lnTo>
                    <a:pt x="204" y="1080"/>
                  </a:lnTo>
                  <a:lnTo>
                    <a:pt x="202" y="1089"/>
                  </a:lnTo>
                  <a:lnTo>
                    <a:pt x="200" y="1100"/>
                  </a:lnTo>
                  <a:lnTo>
                    <a:pt x="198" y="1110"/>
                  </a:lnTo>
                  <a:lnTo>
                    <a:pt x="198" y="1119"/>
                  </a:lnTo>
                  <a:lnTo>
                    <a:pt x="196" y="1129"/>
                  </a:lnTo>
                  <a:lnTo>
                    <a:pt x="196" y="1138"/>
                  </a:lnTo>
                  <a:lnTo>
                    <a:pt x="194" y="1146"/>
                  </a:lnTo>
                  <a:lnTo>
                    <a:pt x="194" y="1156"/>
                  </a:lnTo>
                  <a:lnTo>
                    <a:pt x="193" y="1165"/>
                  </a:lnTo>
                  <a:lnTo>
                    <a:pt x="193" y="1173"/>
                  </a:lnTo>
                  <a:lnTo>
                    <a:pt x="193" y="1182"/>
                  </a:lnTo>
                  <a:lnTo>
                    <a:pt x="193" y="1190"/>
                  </a:lnTo>
                  <a:lnTo>
                    <a:pt x="191" y="1197"/>
                  </a:lnTo>
                  <a:lnTo>
                    <a:pt x="191" y="1205"/>
                  </a:lnTo>
                  <a:lnTo>
                    <a:pt x="191" y="1211"/>
                  </a:lnTo>
                  <a:lnTo>
                    <a:pt x="191" y="1218"/>
                  </a:lnTo>
                  <a:lnTo>
                    <a:pt x="191" y="1226"/>
                  </a:lnTo>
                  <a:lnTo>
                    <a:pt x="193" y="1232"/>
                  </a:lnTo>
                  <a:lnTo>
                    <a:pt x="193" y="1237"/>
                  </a:lnTo>
                  <a:lnTo>
                    <a:pt x="194" y="1243"/>
                  </a:lnTo>
                  <a:lnTo>
                    <a:pt x="194" y="1252"/>
                  </a:lnTo>
                  <a:lnTo>
                    <a:pt x="196" y="1264"/>
                  </a:lnTo>
                  <a:lnTo>
                    <a:pt x="196" y="1273"/>
                  </a:lnTo>
                  <a:lnTo>
                    <a:pt x="200" y="1285"/>
                  </a:lnTo>
                  <a:lnTo>
                    <a:pt x="202" y="1294"/>
                  </a:lnTo>
                  <a:lnTo>
                    <a:pt x="204" y="1304"/>
                  </a:lnTo>
                  <a:lnTo>
                    <a:pt x="206" y="1313"/>
                  </a:lnTo>
                  <a:lnTo>
                    <a:pt x="210" y="1325"/>
                  </a:lnTo>
                  <a:lnTo>
                    <a:pt x="212" y="1332"/>
                  </a:lnTo>
                  <a:lnTo>
                    <a:pt x="213" y="1342"/>
                  </a:lnTo>
                  <a:lnTo>
                    <a:pt x="215" y="1351"/>
                  </a:lnTo>
                  <a:lnTo>
                    <a:pt x="219" y="1359"/>
                  </a:lnTo>
                  <a:lnTo>
                    <a:pt x="221" y="1367"/>
                  </a:lnTo>
                  <a:lnTo>
                    <a:pt x="223" y="1376"/>
                  </a:lnTo>
                  <a:lnTo>
                    <a:pt x="227" y="1384"/>
                  </a:lnTo>
                  <a:lnTo>
                    <a:pt x="229" y="1393"/>
                  </a:lnTo>
                  <a:lnTo>
                    <a:pt x="231" y="1399"/>
                  </a:lnTo>
                  <a:lnTo>
                    <a:pt x="232" y="1406"/>
                  </a:lnTo>
                  <a:lnTo>
                    <a:pt x="234" y="1412"/>
                  </a:lnTo>
                  <a:lnTo>
                    <a:pt x="236" y="1420"/>
                  </a:lnTo>
                  <a:lnTo>
                    <a:pt x="238" y="1424"/>
                  </a:lnTo>
                  <a:lnTo>
                    <a:pt x="240" y="1431"/>
                  </a:lnTo>
                  <a:lnTo>
                    <a:pt x="242" y="1437"/>
                  </a:lnTo>
                  <a:lnTo>
                    <a:pt x="244" y="1443"/>
                  </a:lnTo>
                  <a:lnTo>
                    <a:pt x="246" y="1450"/>
                  </a:lnTo>
                  <a:lnTo>
                    <a:pt x="250" y="1460"/>
                  </a:lnTo>
                  <a:lnTo>
                    <a:pt x="250" y="1465"/>
                  </a:lnTo>
                  <a:lnTo>
                    <a:pt x="250" y="1471"/>
                  </a:lnTo>
                  <a:lnTo>
                    <a:pt x="244" y="1479"/>
                  </a:lnTo>
                  <a:lnTo>
                    <a:pt x="240" y="1486"/>
                  </a:lnTo>
                  <a:lnTo>
                    <a:pt x="236" y="1494"/>
                  </a:lnTo>
                  <a:lnTo>
                    <a:pt x="234" y="1503"/>
                  </a:lnTo>
                  <a:lnTo>
                    <a:pt x="232" y="1507"/>
                  </a:lnTo>
                  <a:lnTo>
                    <a:pt x="231" y="1511"/>
                  </a:lnTo>
                  <a:lnTo>
                    <a:pt x="231" y="1519"/>
                  </a:lnTo>
                  <a:lnTo>
                    <a:pt x="231" y="1524"/>
                  </a:lnTo>
                  <a:lnTo>
                    <a:pt x="231" y="1530"/>
                  </a:lnTo>
                  <a:lnTo>
                    <a:pt x="232" y="1536"/>
                  </a:lnTo>
                  <a:lnTo>
                    <a:pt x="234" y="1543"/>
                  </a:lnTo>
                  <a:lnTo>
                    <a:pt x="238" y="1551"/>
                  </a:lnTo>
                  <a:lnTo>
                    <a:pt x="242" y="1557"/>
                  </a:lnTo>
                  <a:lnTo>
                    <a:pt x="250" y="1564"/>
                  </a:lnTo>
                  <a:lnTo>
                    <a:pt x="255" y="1568"/>
                  </a:lnTo>
                  <a:lnTo>
                    <a:pt x="265" y="1574"/>
                  </a:lnTo>
                  <a:lnTo>
                    <a:pt x="272" y="1577"/>
                  </a:lnTo>
                  <a:lnTo>
                    <a:pt x="282" y="1581"/>
                  </a:lnTo>
                  <a:lnTo>
                    <a:pt x="293" y="1585"/>
                  </a:lnTo>
                  <a:lnTo>
                    <a:pt x="303" y="1587"/>
                  </a:lnTo>
                  <a:lnTo>
                    <a:pt x="312" y="1589"/>
                  </a:lnTo>
                  <a:lnTo>
                    <a:pt x="322" y="1589"/>
                  </a:lnTo>
                  <a:lnTo>
                    <a:pt x="331" y="1589"/>
                  </a:lnTo>
                  <a:lnTo>
                    <a:pt x="341" y="1589"/>
                  </a:lnTo>
                  <a:lnTo>
                    <a:pt x="348" y="1585"/>
                  </a:lnTo>
                  <a:lnTo>
                    <a:pt x="356" y="1583"/>
                  </a:lnTo>
                  <a:lnTo>
                    <a:pt x="362" y="1579"/>
                  </a:lnTo>
                  <a:lnTo>
                    <a:pt x="367" y="1576"/>
                  </a:lnTo>
                  <a:lnTo>
                    <a:pt x="375" y="1566"/>
                  </a:lnTo>
                  <a:lnTo>
                    <a:pt x="383" y="1558"/>
                  </a:lnTo>
                  <a:lnTo>
                    <a:pt x="388" y="1551"/>
                  </a:lnTo>
                  <a:lnTo>
                    <a:pt x="396" y="1545"/>
                  </a:lnTo>
                  <a:lnTo>
                    <a:pt x="400" y="1538"/>
                  </a:lnTo>
                  <a:lnTo>
                    <a:pt x="402" y="1528"/>
                  </a:lnTo>
                  <a:lnTo>
                    <a:pt x="402" y="1522"/>
                  </a:lnTo>
                  <a:lnTo>
                    <a:pt x="402" y="1517"/>
                  </a:lnTo>
                  <a:lnTo>
                    <a:pt x="402" y="1509"/>
                  </a:lnTo>
                  <a:lnTo>
                    <a:pt x="402" y="1501"/>
                  </a:lnTo>
                  <a:lnTo>
                    <a:pt x="400" y="1498"/>
                  </a:lnTo>
                  <a:lnTo>
                    <a:pt x="400" y="1492"/>
                  </a:lnTo>
                  <a:lnTo>
                    <a:pt x="398" y="1488"/>
                  </a:lnTo>
                  <a:lnTo>
                    <a:pt x="396" y="1482"/>
                  </a:lnTo>
                  <a:lnTo>
                    <a:pt x="394" y="1477"/>
                  </a:lnTo>
                  <a:lnTo>
                    <a:pt x="392" y="1471"/>
                  </a:lnTo>
                  <a:lnTo>
                    <a:pt x="390" y="1465"/>
                  </a:lnTo>
                  <a:lnTo>
                    <a:pt x="388" y="1460"/>
                  </a:lnTo>
                  <a:lnTo>
                    <a:pt x="386" y="1454"/>
                  </a:lnTo>
                  <a:lnTo>
                    <a:pt x="383" y="1448"/>
                  </a:lnTo>
                  <a:lnTo>
                    <a:pt x="381" y="1441"/>
                  </a:lnTo>
                  <a:lnTo>
                    <a:pt x="377" y="1435"/>
                  </a:lnTo>
                  <a:lnTo>
                    <a:pt x="375" y="1427"/>
                  </a:lnTo>
                  <a:lnTo>
                    <a:pt x="373" y="1422"/>
                  </a:lnTo>
                  <a:lnTo>
                    <a:pt x="369" y="1414"/>
                  </a:lnTo>
                  <a:lnTo>
                    <a:pt x="367" y="1408"/>
                  </a:lnTo>
                  <a:lnTo>
                    <a:pt x="365" y="1403"/>
                  </a:lnTo>
                  <a:lnTo>
                    <a:pt x="362" y="1395"/>
                  </a:lnTo>
                  <a:lnTo>
                    <a:pt x="360" y="1389"/>
                  </a:lnTo>
                  <a:lnTo>
                    <a:pt x="358" y="1382"/>
                  </a:lnTo>
                  <a:lnTo>
                    <a:pt x="354" y="1376"/>
                  </a:lnTo>
                  <a:lnTo>
                    <a:pt x="352" y="1370"/>
                  </a:lnTo>
                  <a:lnTo>
                    <a:pt x="350" y="1365"/>
                  </a:lnTo>
                  <a:lnTo>
                    <a:pt x="348" y="1359"/>
                  </a:lnTo>
                  <a:lnTo>
                    <a:pt x="346" y="1353"/>
                  </a:lnTo>
                  <a:lnTo>
                    <a:pt x="345" y="1348"/>
                  </a:lnTo>
                  <a:lnTo>
                    <a:pt x="343" y="1342"/>
                  </a:lnTo>
                  <a:lnTo>
                    <a:pt x="343" y="1336"/>
                  </a:lnTo>
                  <a:lnTo>
                    <a:pt x="341" y="1329"/>
                  </a:lnTo>
                  <a:lnTo>
                    <a:pt x="341" y="1321"/>
                  </a:lnTo>
                  <a:lnTo>
                    <a:pt x="339" y="1315"/>
                  </a:lnTo>
                  <a:lnTo>
                    <a:pt x="339" y="1310"/>
                  </a:lnTo>
                  <a:lnTo>
                    <a:pt x="339" y="1306"/>
                  </a:lnTo>
                  <a:lnTo>
                    <a:pt x="339" y="1302"/>
                  </a:lnTo>
                  <a:lnTo>
                    <a:pt x="339" y="1296"/>
                  </a:lnTo>
                  <a:lnTo>
                    <a:pt x="341" y="1291"/>
                  </a:lnTo>
                  <a:lnTo>
                    <a:pt x="341" y="1285"/>
                  </a:lnTo>
                  <a:lnTo>
                    <a:pt x="341" y="1279"/>
                  </a:lnTo>
                  <a:lnTo>
                    <a:pt x="341" y="1272"/>
                  </a:lnTo>
                  <a:lnTo>
                    <a:pt x="341" y="1266"/>
                  </a:lnTo>
                  <a:lnTo>
                    <a:pt x="341" y="1258"/>
                  </a:lnTo>
                  <a:lnTo>
                    <a:pt x="343" y="1251"/>
                  </a:lnTo>
                  <a:lnTo>
                    <a:pt x="343" y="1243"/>
                  </a:lnTo>
                  <a:lnTo>
                    <a:pt x="345" y="1235"/>
                  </a:lnTo>
                  <a:lnTo>
                    <a:pt x="345" y="1226"/>
                  </a:lnTo>
                  <a:lnTo>
                    <a:pt x="345" y="1216"/>
                  </a:lnTo>
                  <a:lnTo>
                    <a:pt x="345" y="1209"/>
                  </a:lnTo>
                  <a:lnTo>
                    <a:pt x="346" y="1199"/>
                  </a:lnTo>
                  <a:lnTo>
                    <a:pt x="346" y="1190"/>
                  </a:lnTo>
                  <a:lnTo>
                    <a:pt x="346" y="1180"/>
                  </a:lnTo>
                  <a:lnTo>
                    <a:pt x="348" y="1171"/>
                  </a:lnTo>
                  <a:lnTo>
                    <a:pt x="348" y="1161"/>
                  </a:lnTo>
                  <a:lnTo>
                    <a:pt x="348" y="1152"/>
                  </a:lnTo>
                  <a:lnTo>
                    <a:pt x="350" y="1140"/>
                  </a:lnTo>
                  <a:lnTo>
                    <a:pt x="350" y="1129"/>
                  </a:lnTo>
                  <a:lnTo>
                    <a:pt x="352" y="1119"/>
                  </a:lnTo>
                  <a:lnTo>
                    <a:pt x="352" y="1108"/>
                  </a:lnTo>
                  <a:lnTo>
                    <a:pt x="354" y="1099"/>
                  </a:lnTo>
                  <a:lnTo>
                    <a:pt x="354" y="1087"/>
                  </a:lnTo>
                  <a:lnTo>
                    <a:pt x="356" y="1078"/>
                  </a:lnTo>
                  <a:lnTo>
                    <a:pt x="356" y="1066"/>
                  </a:lnTo>
                  <a:lnTo>
                    <a:pt x="358" y="1055"/>
                  </a:lnTo>
                  <a:lnTo>
                    <a:pt x="358" y="1043"/>
                  </a:lnTo>
                  <a:lnTo>
                    <a:pt x="360" y="1032"/>
                  </a:lnTo>
                  <a:lnTo>
                    <a:pt x="360" y="1021"/>
                  </a:lnTo>
                  <a:lnTo>
                    <a:pt x="362" y="1011"/>
                  </a:lnTo>
                  <a:lnTo>
                    <a:pt x="362" y="1000"/>
                  </a:lnTo>
                  <a:lnTo>
                    <a:pt x="364" y="990"/>
                  </a:lnTo>
                  <a:lnTo>
                    <a:pt x="364" y="979"/>
                  </a:lnTo>
                  <a:lnTo>
                    <a:pt x="365" y="969"/>
                  </a:lnTo>
                  <a:lnTo>
                    <a:pt x="365" y="958"/>
                  </a:lnTo>
                  <a:lnTo>
                    <a:pt x="367" y="948"/>
                  </a:lnTo>
                  <a:lnTo>
                    <a:pt x="369" y="937"/>
                  </a:lnTo>
                  <a:lnTo>
                    <a:pt x="369" y="928"/>
                  </a:lnTo>
                  <a:lnTo>
                    <a:pt x="371" y="918"/>
                  </a:lnTo>
                  <a:lnTo>
                    <a:pt x="373" y="909"/>
                  </a:lnTo>
                  <a:lnTo>
                    <a:pt x="373" y="899"/>
                  </a:lnTo>
                  <a:lnTo>
                    <a:pt x="375" y="890"/>
                  </a:lnTo>
                  <a:lnTo>
                    <a:pt x="375" y="882"/>
                  </a:lnTo>
                  <a:lnTo>
                    <a:pt x="377" y="872"/>
                  </a:lnTo>
                  <a:lnTo>
                    <a:pt x="377" y="863"/>
                  </a:lnTo>
                  <a:lnTo>
                    <a:pt x="379" y="855"/>
                  </a:lnTo>
                  <a:lnTo>
                    <a:pt x="381" y="848"/>
                  </a:lnTo>
                  <a:lnTo>
                    <a:pt x="383" y="842"/>
                  </a:lnTo>
                  <a:lnTo>
                    <a:pt x="383" y="833"/>
                  </a:lnTo>
                  <a:lnTo>
                    <a:pt x="385" y="827"/>
                  </a:lnTo>
                  <a:lnTo>
                    <a:pt x="385" y="821"/>
                  </a:lnTo>
                  <a:lnTo>
                    <a:pt x="386" y="815"/>
                  </a:lnTo>
                  <a:lnTo>
                    <a:pt x="386" y="810"/>
                  </a:lnTo>
                  <a:lnTo>
                    <a:pt x="388" y="804"/>
                  </a:lnTo>
                  <a:lnTo>
                    <a:pt x="388" y="800"/>
                  </a:lnTo>
                  <a:lnTo>
                    <a:pt x="390" y="796"/>
                  </a:lnTo>
                  <a:lnTo>
                    <a:pt x="392" y="787"/>
                  </a:lnTo>
                  <a:lnTo>
                    <a:pt x="394" y="779"/>
                  </a:lnTo>
                  <a:lnTo>
                    <a:pt x="396" y="772"/>
                  </a:lnTo>
                  <a:lnTo>
                    <a:pt x="398" y="766"/>
                  </a:lnTo>
                  <a:lnTo>
                    <a:pt x="400" y="758"/>
                  </a:lnTo>
                  <a:lnTo>
                    <a:pt x="402" y="751"/>
                  </a:lnTo>
                  <a:lnTo>
                    <a:pt x="404" y="743"/>
                  </a:lnTo>
                  <a:lnTo>
                    <a:pt x="405" y="738"/>
                  </a:lnTo>
                  <a:lnTo>
                    <a:pt x="407" y="732"/>
                  </a:lnTo>
                  <a:lnTo>
                    <a:pt x="409" y="724"/>
                  </a:lnTo>
                  <a:lnTo>
                    <a:pt x="411" y="719"/>
                  </a:lnTo>
                  <a:lnTo>
                    <a:pt x="413" y="713"/>
                  </a:lnTo>
                  <a:lnTo>
                    <a:pt x="415" y="707"/>
                  </a:lnTo>
                  <a:lnTo>
                    <a:pt x="417" y="701"/>
                  </a:lnTo>
                  <a:lnTo>
                    <a:pt x="419" y="696"/>
                  </a:lnTo>
                  <a:lnTo>
                    <a:pt x="421" y="692"/>
                  </a:lnTo>
                  <a:lnTo>
                    <a:pt x="424" y="681"/>
                  </a:lnTo>
                  <a:lnTo>
                    <a:pt x="430" y="673"/>
                  </a:lnTo>
                  <a:lnTo>
                    <a:pt x="434" y="663"/>
                  </a:lnTo>
                  <a:lnTo>
                    <a:pt x="440" y="658"/>
                  </a:lnTo>
                  <a:lnTo>
                    <a:pt x="445" y="652"/>
                  </a:lnTo>
                  <a:lnTo>
                    <a:pt x="449" y="646"/>
                  </a:lnTo>
                  <a:lnTo>
                    <a:pt x="455" y="643"/>
                  </a:lnTo>
                  <a:lnTo>
                    <a:pt x="462" y="641"/>
                  </a:lnTo>
                  <a:lnTo>
                    <a:pt x="464" y="639"/>
                  </a:lnTo>
                  <a:lnTo>
                    <a:pt x="468" y="637"/>
                  </a:lnTo>
                  <a:lnTo>
                    <a:pt x="474" y="635"/>
                  </a:lnTo>
                  <a:lnTo>
                    <a:pt x="480" y="631"/>
                  </a:lnTo>
                  <a:lnTo>
                    <a:pt x="485" y="627"/>
                  </a:lnTo>
                  <a:lnTo>
                    <a:pt x="493" y="624"/>
                  </a:lnTo>
                  <a:lnTo>
                    <a:pt x="500" y="620"/>
                  </a:lnTo>
                  <a:lnTo>
                    <a:pt x="510" y="616"/>
                  </a:lnTo>
                  <a:lnTo>
                    <a:pt x="519" y="610"/>
                  </a:lnTo>
                  <a:lnTo>
                    <a:pt x="527" y="605"/>
                  </a:lnTo>
                  <a:lnTo>
                    <a:pt x="537" y="599"/>
                  </a:lnTo>
                  <a:lnTo>
                    <a:pt x="548" y="593"/>
                  </a:lnTo>
                  <a:lnTo>
                    <a:pt x="557" y="587"/>
                  </a:lnTo>
                  <a:lnTo>
                    <a:pt x="569" y="580"/>
                  </a:lnTo>
                  <a:lnTo>
                    <a:pt x="573" y="576"/>
                  </a:lnTo>
                  <a:lnTo>
                    <a:pt x="578" y="572"/>
                  </a:lnTo>
                  <a:lnTo>
                    <a:pt x="584" y="570"/>
                  </a:lnTo>
                  <a:lnTo>
                    <a:pt x="590" y="566"/>
                  </a:lnTo>
                  <a:lnTo>
                    <a:pt x="599" y="559"/>
                  </a:lnTo>
                  <a:lnTo>
                    <a:pt x="611" y="551"/>
                  </a:lnTo>
                  <a:lnTo>
                    <a:pt x="620" y="544"/>
                  </a:lnTo>
                  <a:lnTo>
                    <a:pt x="630" y="536"/>
                  </a:lnTo>
                  <a:lnTo>
                    <a:pt x="639" y="528"/>
                  </a:lnTo>
                  <a:lnTo>
                    <a:pt x="651" y="521"/>
                  </a:lnTo>
                  <a:lnTo>
                    <a:pt x="658" y="513"/>
                  </a:lnTo>
                  <a:lnTo>
                    <a:pt x="668" y="508"/>
                  </a:lnTo>
                  <a:lnTo>
                    <a:pt x="675" y="498"/>
                  </a:lnTo>
                  <a:lnTo>
                    <a:pt x="683" y="490"/>
                  </a:lnTo>
                  <a:lnTo>
                    <a:pt x="691" y="483"/>
                  </a:lnTo>
                  <a:lnTo>
                    <a:pt x="698" y="475"/>
                  </a:lnTo>
                  <a:lnTo>
                    <a:pt x="704" y="468"/>
                  </a:lnTo>
                  <a:lnTo>
                    <a:pt x="710" y="462"/>
                  </a:lnTo>
                  <a:lnTo>
                    <a:pt x="713" y="454"/>
                  </a:lnTo>
                  <a:lnTo>
                    <a:pt x="719" y="449"/>
                  </a:lnTo>
                  <a:lnTo>
                    <a:pt x="721" y="441"/>
                  </a:lnTo>
                  <a:lnTo>
                    <a:pt x="725" y="433"/>
                  </a:lnTo>
                  <a:lnTo>
                    <a:pt x="727" y="428"/>
                  </a:lnTo>
                  <a:lnTo>
                    <a:pt x="730" y="420"/>
                  </a:lnTo>
                  <a:lnTo>
                    <a:pt x="732" y="413"/>
                  </a:lnTo>
                  <a:lnTo>
                    <a:pt x="736" y="405"/>
                  </a:lnTo>
                  <a:lnTo>
                    <a:pt x="738" y="399"/>
                  </a:lnTo>
                  <a:lnTo>
                    <a:pt x="740" y="392"/>
                  </a:lnTo>
                  <a:lnTo>
                    <a:pt x="742" y="384"/>
                  </a:lnTo>
                  <a:lnTo>
                    <a:pt x="744" y="376"/>
                  </a:lnTo>
                  <a:lnTo>
                    <a:pt x="746" y="369"/>
                  </a:lnTo>
                  <a:lnTo>
                    <a:pt x="748" y="361"/>
                  </a:lnTo>
                  <a:lnTo>
                    <a:pt x="750" y="354"/>
                  </a:lnTo>
                  <a:lnTo>
                    <a:pt x="750" y="348"/>
                  </a:lnTo>
                  <a:lnTo>
                    <a:pt x="751" y="340"/>
                  </a:lnTo>
                  <a:lnTo>
                    <a:pt x="753" y="333"/>
                  </a:lnTo>
                  <a:lnTo>
                    <a:pt x="753" y="325"/>
                  </a:lnTo>
                  <a:lnTo>
                    <a:pt x="753" y="318"/>
                  </a:lnTo>
                  <a:lnTo>
                    <a:pt x="753" y="310"/>
                  </a:lnTo>
                  <a:lnTo>
                    <a:pt x="753" y="304"/>
                  </a:lnTo>
                  <a:lnTo>
                    <a:pt x="753" y="297"/>
                  </a:lnTo>
                  <a:lnTo>
                    <a:pt x="753" y="289"/>
                  </a:lnTo>
                  <a:lnTo>
                    <a:pt x="753" y="283"/>
                  </a:lnTo>
                  <a:lnTo>
                    <a:pt x="753" y="278"/>
                  </a:lnTo>
                  <a:lnTo>
                    <a:pt x="751" y="270"/>
                  </a:lnTo>
                  <a:lnTo>
                    <a:pt x="750" y="264"/>
                  </a:lnTo>
                  <a:lnTo>
                    <a:pt x="748" y="259"/>
                  </a:lnTo>
                  <a:lnTo>
                    <a:pt x="748" y="253"/>
                  </a:lnTo>
                  <a:lnTo>
                    <a:pt x="746" y="247"/>
                  </a:lnTo>
                  <a:lnTo>
                    <a:pt x="744" y="242"/>
                  </a:lnTo>
                  <a:lnTo>
                    <a:pt x="740" y="236"/>
                  </a:lnTo>
                  <a:lnTo>
                    <a:pt x="738" y="232"/>
                  </a:lnTo>
                  <a:lnTo>
                    <a:pt x="734" y="226"/>
                  </a:lnTo>
                  <a:lnTo>
                    <a:pt x="730" y="223"/>
                  </a:lnTo>
                  <a:lnTo>
                    <a:pt x="727" y="217"/>
                  </a:lnTo>
                  <a:lnTo>
                    <a:pt x="723" y="211"/>
                  </a:lnTo>
                  <a:lnTo>
                    <a:pt x="719" y="204"/>
                  </a:lnTo>
                  <a:lnTo>
                    <a:pt x="715" y="198"/>
                  </a:lnTo>
                  <a:lnTo>
                    <a:pt x="710" y="192"/>
                  </a:lnTo>
                  <a:lnTo>
                    <a:pt x="706" y="186"/>
                  </a:lnTo>
                  <a:lnTo>
                    <a:pt x="700" y="179"/>
                  </a:lnTo>
                  <a:lnTo>
                    <a:pt x="696" y="171"/>
                  </a:lnTo>
                  <a:lnTo>
                    <a:pt x="689" y="164"/>
                  </a:lnTo>
                  <a:lnTo>
                    <a:pt x="683" y="156"/>
                  </a:lnTo>
                  <a:lnTo>
                    <a:pt x="677" y="148"/>
                  </a:lnTo>
                  <a:lnTo>
                    <a:pt x="670" y="143"/>
                  </a:lnTo>
                  <a:lnTo>
                    <a:pt x="664" y="135"/>
                  </a:lnTo>
                  <a:lnTo>
                    <a:pt x="656" y="129"/>
                  </a:lnTo>
                  <a:lnTo>
                    <a:pt x="647" y="120"/>
                  </a:lnTo>
                  <a:lnTo>
                    <a:pt x="639" y="112"/>
                  </a:lnTo>
                  <a:lnTo>
                    <a:pt x="630" y="105"/>
                  </a:lnTo>
                  <a:lnTo>
                    <a:pt x="622" y="99"/>
                  </a:lnTo>
                  <a:lnTo>
                    <a:pt x="611" y="91"/>
                  </a:lnTo>
                  <a:lnTo>
                    <a:pt x="601" y="84"/>
                  </a:lnTo>
                  <a:lnTo>
                    <a:pt x="596" y="80"/>
                  </a:lnTo>
                  <a:lnTo>
                    <a:pt x="590" y="76"/>
                  </a:lnTo>
                  <a:lnTo>
                    <a:pt x="584" y="72"/>
                  </a:lnTo>
                  <a:lnTo>
                    <a:pt x="578" y="71"/>
                  </a:lnTo>
                  <a:lnTo>
                    <a:pt x="573" y="67"/>
                  </a:lnTo>
                  <a:lnTo>
                    <a:pt x="567" y="63"/>
                  </a:lnTo>
                  <a:lnTo>
                    <a:pt x="559" y="59"/>
                  </a:lnTo>
                  <a:lnTo>
                    <a:pt x="554" y="55"/>
                  </a:lnTo>
                  <a:lnTo>
                    <a:pt x="546" y="52"/>
                  </a:lnTo>
                  <a:lnTo>
                    <a:pt x="540" y="50"/>
                  </a:lnTo>
                  <a:lnTo>
                    <a:pt x="533" y="46"/>
                  </a:lnTo>
                  <a:lnTo>
                    <a:pt x="527" y="44"/>
                  </a:lnTo>
                  <a:lnTo>
                    <a:pt x="519" y="40"/>
                  </a:lnTo>
                  <a:lnTo>
                    <a:pt x="512" y="38"/>
                  </a:lnTo>
                  <a:lnTo>
                    <a:pt x="502" y="34"/>
                  </a:lnTo>
                  <a:lnTo>
                    <a:pt x="497" y="31"/>
                  </a:lnTo>
                  <a:lnTo>
                    <a:pt x="487" y="29"/>
                  </a:lnTo>
                  <a:lnTo>
                    <a:pt x="480" y="25"/>
                  </a:lnTo>
                  <a:lnTo>
                    <a:pt x="472" y="23"/>
                  </a:lnTo>
                  <a:lnTo>
                    <a:pt x="464" y="21"/>
                  </a:lnTo>
                  <a:lnTo>
                    <a:pt x="455" y="17"/>
                  </a:lnTo>
                  <a:lnTo>
                    <a:pt x="447" y="15"/>
                  </a:lnTo>
                  <a:lnTo>
                    <a:pt x="438" y="14"/>
                  </a:lnTo>
                  <a:lnTo>
                    <a:pt x="430" y="12"/>
                  </a:lnTo>
                  <a:lnTo>
                    <a:pt x="421" y="10"/>
                  </a:lnTo>
                  <a:lnTo>
                    <a:pt x="411" y="8"/>
                  </a:lnTo>
                  <a:lnTo>
                    <a:pt x="404" y="6"/>
                  </a:lnTo>
                  <a:lnTo>
                    <a:pt x="396" y="6"/>
                  </a:lnTo>
                  <a:lnTo>
                    <a:pt x="386" y="4"/>
                  </a:lnTo>
                  <a:lnTo>
                    <a:pt x="377" y="2"/>
                  </a:lnTo>
                  <a:lnTo>
                    <a:pt x="369" y="2"/>
                  </a:lnTo>
                  <a:lnTo>
                    <a:pt x="360" y="2"/>
                  </a:lnTo>
                  <a:lnTo>
                    <a:pt x="352" y="0"/>
                  </a:lnTo>
                  <a:lnTo>
                    <a:pt x="345" y="0"/>
                  </a:lnTo>
                  <a:lnTo>
                    <a:pt x="337" y="0"/>
                  </a:lnTo>
                  <a:lnTo>
                    <a:pt x="327" y="0"/>
                  </a:lnTo>
                  <a:lnTo>
                    <a:pt x="320" y="0"/>
                  </a:lnTo>
                  <a:lnTo>
                    <a:pt x="310" y="0"/>
                  </a:lnTo>
                  <a:lnTo>
                    <a:pt x="303" y="0"/>
                  </a:lnTo>
                  <a:lnTo>
                    <a:pt x="295" y="0"/>
                  </a:lnTo>
                  <a:lnTo>
                    <a:pt x="288" y="0"/>
                  </a:lnTo>
                  <a:lnTo>
                    <a:pt x="278" y="2"/>
                  </a:lnTo>
                  <a:lnTo>
                    <a:pt x="270" y="2"/>
                  </a:lnTo>
                  <a:lnTo>
                    <a:pt x="265" y="4"/>
                  </a:lnTo>
                  <a:lnTo>
                    <a:pt x="255" y="4"/>
                  </a:lnTo>
                  <a:lnTo>
                    <a:pt x="250" y="4"/>
                  </a:lnTo>
                  <a:lnTo>
                    <a:pt x="240" y="6"/>
                  </a:lnTo>
                  <a:lnTo>
                    <a:pt x="234" y="8"/>
                  </a:lnTo>
                  <a:lnTo>
                    <a:pt x="227" y="8"/>
                  </a:lnTo>
                  <a:lnTo>
                    <a:pt x="219" y="10"/>
                  </a:lnTo>
                  <a:lnTo>
                    <a:pt x="213" y="12"/>
                  </a:lnTo>
                  <a:lnTo>
                    <a:pt x="208" y="14"/>
                  </a:lnTo>
                  <a:lnTo>
                    <a:pt x="198" y="14"/>
                  </a:lnTo>
                  <a:lnTo>
                    <a:pt x="193" y="15"/>
                  </a:lnTo>
                  <a:lnTo>
                    <a:pt x="185" y="17"/>
                  </a:lnTo>
                  <a:lnTo>
                    <a:pt x="179" y="19"/>
                  </a:lnTo>
                  <a:lnTo>
                    <a:pt x="173" y="19"/>
                  </a:lnTo>
                  <a:lnTo>
                    <a:pt x="168" y="21"/>
                  </a:lnTo>
                  <a:lnTo>
                    <a:pt x="162" y="23"/>
                  </a:lnTo>
                  <a:lnTo>
                    <a:pt x="156" y="25"/>
                  </a:lnTo>
                  <a:lnTo>
                    <a:pt x="149" y="27"/>
                  </a:lnTo>
                  <a:lnTo>
                    <a:pt x="143" y="29"/>
                  </a:lnTo>
                  <a:lnTo>
                    <a:pt x="137" y="31"/>
                  </a:lnTo>
                  <a:lnTo>
                    <a:pt x="134" y="33"/>
                  </a:lnTo>
                  <a:lnTo>
                    <a:pt x="124" y="38"/>
                  </a:lnTo>
                  <a:lnTo>
                    <a:pt x="115" y="42"/>
                  </a:lnTo>
                  <a:lnTo>
                    <a:pt x="105" y="46"/>
                  </a:lnTo>
                  <a:lnTo>
                    <a:pt x="97" y="50"/>
                  </a:lnTo>
                  <a:lnTo>
                    <a:pt x="90" y="53"/>
                  </a:lnTo>
                  <a:lnTo>
                    <a:pt x="84" y="59"/>
                  </a:lnTo>
                  <a:lnTo>
                    <a:pt x="78" y="63"/>
                  </a:lnTo>
                  <a:lnTo>
                    <a:pt x="75" y="67"/>
                  </a:lnTo>
                  <a:lnTo>
                    <a:pt x="71" y="71"/>
                  </a:lnTo>
                  <a:lnTo>
                    <a:pt x="67" y="74"/>
                  </a:lnTo>
                  <a:lnTo>
                    <a:pt x="61" y="82"/>
                  </a:lnTo>
                  <a:lnTo>
                    <a:pt x="56" y="91"/>
                  </a:lnTo>
                  <a:lnTo>
                    <a:pt x="52" y="95"/>
                  </a:lnTo>
                  <a:lnTo>
                    <a:pt x="50" y="101"/>
                  </a:lnTo>
                  <a:lnTo>
                    <a:pt x="46" y="107"/>
                  </a:lnTo>
                  <a:lnTo>
                    <a:pt x="44" y="112"/>
                  </a:lnTo>
                  <a:lnTo>
                    <a:pt x="40" y="120"/>
                  </a:lnTo>
                  <a:lnTo>
                    <a:pt x="37" y="126"/>
                  </a:lnTo>
                  <a:lnTo>
                    <a:pt x="33" y="131"/>
                  </a:lnTo>
                  <a:lnTo>
                    <a:pt x="31" y="137"/>
                  </a:lnTo>
                  <a:lnTo>
                    <a:pt x="27" y="143"/>
                  </a:lnTo>
                  <a:lnTo>
                    <a:pt x="25" y="150"/>
                  </a:lnTo>
                  <a:lnTo>
                    <a:pt x="21" y="158"/>
                  </a:lnTo>
                  <a:lnTo>
                    <a:pt x="20" y="166"/>
                  </a:lnTo>
                  <a:lnTo>
                    <a:pt x="16" y="171"/>
                  </a:lnTo>
                  <a:lnTo>
                    <a:pt x="14" y="179"/>
                  </a:lnTo>
                  <a:lnTo>
                    <a:pt x="10" y="186"/>
                  </a:lnTo>
                  <a:lnTo>
                    <a:pt x="8" y="194"/>
                  </a:lnTo>
                  <a:lnTo>
                    <a:pt x="6" y="200"/>
                  </a:lnTo>
                  <a:lnTo>
                    <a:pt x="4" y="207"/>
                  </a:lnTo>
                  <a:lnTo>
                    <a:pt x="2" y="215"/>
                  </a:lnTo>
                  <a:lnTo>
                    <a:pt x="2" y="223"/>
                  </a:lnTo>
                  <a:lnTo>
                    <a:pt x="2" y="228"/>
                  </a:lnTo>
                  <a:lnTo>
                    <a:pt x="0" y="234"/>
                  </a:lnTo>
                  <a:lnTo>
                    <a:pt x="0" y="242"/>
                  </a:lnTo>
                  <a:lnTo>
                    <a:pt x="2" y="249"/>
                  </a:lnTo>
                  <a:lnTo>
                    <a:pt x="2" y="255"/>
                  </a:lnTo>
                  <a:lnTo>
                    <a:pt x="4" y="261"/>
                  </a:lnTo>
                  <a:lnTo>
                    <a:pt x="4" y="266"/>
                  </a:lnTo>
                  <a:lnTo>
                    <a:pt x="8" y="274"/>
                  </a:lnTo>
                  <a:lnTo>
                    <a:pt x="10" y="278"/>
                  </a:lnTo>
                  <a:lnTo>
                    <a:pt x="12" y="285"/>
                  </a:lnTo>
                  <a:lnTo>
                    <a:pt x="16" y="293"/>
                  </a:lnTo>
                  <a:lnTo>
                    <a:pt x="21" y="300"/>
                  </a:lnTo>
                  <a:lnTo>
                    <a:pt x="29" y="310"/>
                  </a:lnTo>
                  <a:lnTo>
                    <a:pt x="35" y="318"/>
                  </a:lnTo>
                  <a:lnTo>
                    <a:pt x="39" y="323"/>
                  </a:lnTo>
                  <a:lnTo>
                    <a:pt x="42" y="327"/>
                  </a:lnTo>
                  <a:lnTo>
                    <a:pt x="46" y="335"/>
                  </a:lnTo>
                  <a:lnTo>
                    <a:pt x="52" y="340"/>
                  </a:lnTo>
                  <a:lnTo>
                    <a:pt x="56" y="344"/>
                  </a:lnTo>
                  <a:lnTo>
                    <a:pt x="59" y="350"/>
                  </a:lnTo>
                  <a:lnTo>
                    <a:pt x="63" y="356"/>
                  </a:lnTo>
                  <a:lnTo>
                    <a:pt x="69" y="361"/>
                  </a:lnTo>
                  <a:lnTo>
                    <a:pt x="75" y="367"/>
                  </a:lnTo>
                  <a:lnTo>
                    <a:pt x="78" y="373"/>
                  </a:lnTo>
                  <a:lnTo>
                    <a:pt x="84" y="378"/>
                  </a:lnTo>
                  <a:lnTo>
                    <a:pt x="90" y="384"/>
                  </a:lnTo>
                  <a:lnTo>
                    <a:pt x="94" y="390"/>
                  </a:lnTo>
                  <a:lnTo>
                    <a:pt x="99" y="395"/>
                  </a:lnTo>
                  <a:lnTo>
                    <a:pt x="103" y="401"/>
                  </a:lnTo>
                  <a:lnTo>
                    <a:pt x="111" y="407"/>
                  </a:lnTo>
                  <a:lnTo>
                    <a:pt x="115" y="414"/>
                  </a:lnTo>
                  <a:lnTo>
                    <a:pt x="120" y="420"/>
                  </a:lnTo>
                  <a:lnTo>
                    <a:pt x="126" y="426"/>
                  </a:lnTo>
                  <a:lnTo>
                    <a:pt x="132" y="432"/>
                  </a:lnTo>
                  <a:lnTo>
                    <a:pt x="135" y="437"/>
                  </a:lnTo>
                  <a:lnTo>
                    <a:pt x="141" y="443"/>
                  </a:lnTo>
                  <a:lnTo>
                    <a:pt x="145" y="449"/>
                  </a:lnTo>
                  <a:lnTo>
                    <a:pt x="151" y="454"/>
                  </a:lnTo>
                  <a:lnTo>
                    <a:pt x="156" y="460"/>
                  </a:lnTo>
                  <a:lnTo>
                    <a:pt x="162" y="466"/>
                  </a:lnTo>
                  <a:lnTo>
                    <a:pt x="166" y="471"/>
                  </a:lnTo>
                  <a:lnTo>
                    <a:pt x="172" y="477"/>
                  </a:lnTo>
                  <a:lnTo>
                    <a:pt x="181" y="487"/>
                  </a:lnTo>
                  <a:lnTo>
                    <a:pt x="191" y="496"/>
                  </a:lnTo>
                  <a:lnTo>
                    <a:pt x="200" y="508"/>
                  </a:lnTo>
                  <a:lnTo>
                    <a:pt x="210" y="517"/>
                  </a:lnTo>
                  <a:lnTo>
                    <a:pt x="217" y="525"/>
                  </a:lnTo>
                  <a:lnTo>
                    <a:pt x="225" y="532"/>
                  </a:lnTo>
                  <a:lnTo>
                    <a:pt x="232" y="538"/>
                  </a:lnTo>
                  <a:lnTo>
                    <a:pt x="238" y="546"/>
                  </a:lnTo>
                  <a:lnTo>
                    <a:pt x="244" y="551"/>
                  </a:lnTo>
                  <a:lnTo>
                    <a:pt x="250" y="555"/>
                  </a:lnTo>
                  <a:lnTo>
                    <a:pt x="253" y="557"/>
                  </a:lnTo>
                  <a:lnTo>
                    <a:pt x="257" y="561"/>
                  </a:lnTo>
                  <a:lnTo>
                    <a:pt x="265" y="566"/>
                  </a:lnTo>
                  <a:lnTo>
                    <a:pt x="274" y="574"/>
                  </a:lnTo>
                  <a:lnTo>
                    <a:pt x="282" y="580"/>
                  </a:lnTo>
                  <a:lnTo>
                    <a:pt x="291" y="586"/>
                  </a:lnTo>
                  <a:lnTo>
                    <a:pt x="299" y="587"/>
                  </a:lnTo>
                  <a:lnTo>
                    <a:pt x="303" y="587"/>
                  </a:lnTo>
                  <a:lnTo>
                    <a:pt x="303" y="586"/>
                  </a:lnTo>
                  <a:lnTo>
                    <a:pt x="305" y="582"/>
                  </a:lnTo>
                  <a:lnTo>
                    <a:pt x="305" y="578"/>
                  </a:lnTo>
                  <a:lnTo>
                    <a:pt x="303" y="572"/>
                  </a:lnTo>
                  <a:lnTo>
                    <a:pt x="299" y="565"/>
                  </a:lnTo>
                  <a:lnTo>
                    <a:pt x="293" y="557"/>
                  </a:lnTo>
                  <a:lnTo>
                    <a:pt x="286" y="547"/>
                  </a:lnTo>
                  <a:lnTo>
                    <a:pt x="276" y="536"/>
                  </a:lnTo>
                  <a:lnTo>
                    <a:pt x="270" y="530"/>
                  </a:lnTo>
                  <a:lnTo>
                    <a:pt x="265" y="525"/>
                  </a:lnTo>
                  <a:lnTo>
                    <a:pt x="259" y="519"/>
                  </a:lnTo>
                  <a:lnTo>
                    <a:pt x="253" y="513"/>
                  </a:lnTo>
                  <a:lnTo>
                    <a:pt x="246" y="508"/>
                  </a:lnTo>
                  <a:lnTo>
                    <a:pt x="238" y="502"/>
                  </a:lnTo>
                  <a:lnTo>
                    <a:pt x="232" y="496"/>
                  </a:lnTo>
                  <a:lnTo>
                    <a:pt x="227" y="490"/>
                  </a:lnTo>
                  <a:lnTo>
                    <a:pt x="219" y="483"/>
                  </a:lnTo>
                  <a:lnTo>
                    <a:pt x="212" y="477"/>
                  </a:lnTo>
                  <a:lnTo>
                    <a:pt x="204" y="471"/>
                  </a:lnTo>
                  <a:lnTo>
                    <a:pt x="196" y="466"/>
                  </a:lnTo>
                  <a:lnTo>
                    <a:pt x="189" y="460"/>
                  </a:lnTo>
                  <a:lnTo>
                    <a:pt x="183" y="452"/>
                  </a:lnTo>
                  <a:lnTo>
                    <a:pt x="175" y="447"/>
                  </a:lnTo>
                  <a:lnTo>
                    <a:pt x="170" y="441"/>
                  </a:lnTo>
                  <a:lnTo>
                    <a:pt x="164" y="435"/>
                  </a:lnTo>
                  <a:lnTo>
                    <a:pt x="156" y="430"/>
                  </a:lnTo>
                  <a:lnTo>
                    <a:pt x="151" y="426"/>
                  </a:lnTo>
                  <a:lnTo>
                    <a:pt x="145" y="420"/>
                  </a:lnTo>
                  <a:lnTo>
                    <a:pt x="135" y="409"/>
                  </a:lnTo>
                  <a:lnTo>
                    <a:pt x="128" y="401"/>
                  </a:lnTo>
                  <a:lnTo>
                    <a:pt x="120" y="392"/>
                  </a:lnTo>
                  <a:lnTo>
                    <a:pt x="113" y="382"/>
                  </a:lnTo>
                  <a:lnTo>
                    <a:pt x="107" y="376"/>
                  </a:lnTo>
                  <a:lnTo>
                    <a:pt x="103" y="373"/>
                  </a:lnTo>
                  <a:lnTo>
                    <a:pt x="99" y="365"/>
                  </a:lnTo>
                  <a:lnTo>
                    <a:pt x="96" y="361"/>
                  </a:lnTo>
                  <a:lnTo>
                    <a:pt x="90" y="356"/>
                  </a:lnTo>
                  <a:lnTo>
                    <a:pt x="86" y="350"/>
                  </a:lnTo>
                  <a:lnTo>
                    <a:pt x="82" y="344"/>
                  </a:lnTo>
                  <a:lnTo>
                    <a:pt x="78" y="338"/>
                  </a:lnTo>
                  <a:lnTo>
                    <a:pt x="75" y="333"/>
                  </a:lnTo>
                  <a:lnTo>
                    <a:pt x="71" y="327"/>
                  </a:lnTo>
                  <a:lnTo>
                    <a:pt x="65" y="321"/>
                  </a:lnTo>
                  <a:lnTo>
                    <a:pt x="63" y="316"/>
                  </a:lnTo>
                  <a:lnTo>
                    <a:pt x="58" y="310"/>
                  </a:lnTo>
                  <a:lnTo>
                    <a:pt x="54" y="304"/>
                  </a:lnTo>
                  <a:lnTo>
                    <a:pt x="52" y="299"/>
                  </a:lnTo>
                  <a:lnTo>
                    <a:pt x="48" y="295"/>
                  </a:lnTo>
                  <a:lnTo>
                    <a:pt x="44" y="287"/>
                  </a:lnTo>
                  <a:lnTo>
                    <a:pt x="42" y="283"/>
                  </a:lnTo>
                  <a:lnTo>
                    <a:pt x="39" y="278"/>
                  </a:lnTo>
                  <a:lnTo>
                    <a:pt x="37" y="274"/>
                  </a:lnTo>
                  <a:lnTo>
                    <a:pt x="31" y="264"/>
                  </a:lnTo>
                  <a:lnTo>
                    <a:pt x="29" y="257"/>
                  </a:lnTo>
                  <a:lnTo>
                    <a:pt x="25" y="249"/>
                  </a:lnTo>
                  <a:lnTo>
                    <a:pt x="25" y="243"/>
                  </a:lnTo>
                  <a:lnTo>
                    <a:pt x="25" y="238"/>
                  </a:lnTo>
                  <a:lnTo>
                    <a:pt x="25" y="230"/>
                  </a:lnTo>
                  <a:lnTo>
                    <a:pt x="27" y="221"/>
                  </a:lnTo>
                  <a:lnTo>
                    <a:pt x="29" y="213"/>
                  </a:lnTo>
                  <a:lnTo>
                    <a:pt x="33" y="202"/>
                  </a:lnTo>
                  <a:lnTo>
                    <a:pt x="35" y="192"/>
                  </a:lnTo>
                  <a:lnTo>
                    <a:pt x="39" y="183"/>
                  </a:lnTo>
                  <a:lnTo>
                    <a:pt x="44" y="173"/>
                  </a:lnTo>
                  <a:lnTo>
                    <a:pt x="48" y="162"/>
                  </a:lnTo>
                  <a:lnTo>
                    <a:pt x="54" y="152"/>
                  </a:lnTo>
                  <a:lnTo>
                    <a:pt x="58" y="143"/>
                  </a:lnTo>
                  <a:lnTo>
                    <a:pt x="63" y="135"/>
                  </a:lnTo>
                  <a:lnTo>
                    <a:pt x="67" y="126"/>
                  </a:lnTo>
                  <a:lnTo>
                    <a:pt x="73" y="120"/>
                  </a:lnTo>
                  <a:lnTo>
                    <a:pt x="77" y="116"/>
                  </a:lnTo>
                  <a:lnTo>
                    <a:pt x="82" y="112"/>
                  </a:lnTo>
                  <a:lnTo>
                    <a:pt x="88" y="109"/>
                  </a:lnTo>
                  <a:lnTo>
                    <a:pt x="96" y="107"/>
                  </a:lnTo>
                  <a:lnTo>
                    <a:pt x="103" y="109"/>
                  </a:lnTo>
                  <a:lnTo>
                    <a:pt x="111" y="116"/>
                  </a:lnTo>
                  <a:lnTo>
                    <a:pt x="113" y="118"/>
                  </a:lnTo>
                  <a:lnTo>
                    <a:pt x="116" y="122"/>
                  </a:lnTo>
                  <a:lnTo>
                    <a:pt x="118" y="128"/>
                  </a:lnTo>
                  <a:lnTo>
                    <a:pt x="122" y="133"/>
                  </a:lnTo>
                  <a:lnTo>
                    <a:pt x="124" y="139"/>
                  </a:lnTo>
                  <a:lnTo>
                    <a:pt x="126" y="145"/>
                  </a:lnTo>
                  <a:lnTo>
                    <a:pt x="128" y="150"/>
                  </a:lnTo>
                  <a:lnTo>
                    <a:pt x="130" y="158"/>
                  </a:lnTo>
                  <a:lnTo>
                    <a:pt x="132" y="166"/>
                  </a:lnTo>
                  <a:lnTo>
                    <a:pt x="134" y="175"/>
                  </a:lnTo>
                  <a:lnTo>
                    <a:pt x="134" y="183"/>
                  </a:lnTo>
                  <a:lnTo>
                    <a:pt x="137" y="194"/>
                  </a:lnTo>
                  <a:lnTo>
                    <a:pt x="137" y="202"/>
                  </a:lnTo>
                  <a:lnTo>
                    <a:pt x="139" y="213"/>
                  </a:lnTo>
                  <a:lnTo>
                    <a:pt x="141" y="219"/>
                  </a:lnTo>
                  <a:lnTo>
                    <a:pt x="143" y="224"/>
                  </a:lnTo>
                  <a:lnTo>
                    <a:pt x="143" y="230"/>
                  </a:lnTo>
                  <a:lnTo>
                    <a:pt x="145" y="236"/>
                  </a:lnTo>
                  <a:lnTo>
                    <a:pt x="145" y="240"/>
                  </a:lnTo>
                  <a:lnTo>
                    <a:pt x="147" y="245"/>
                  </a:lnTo>
                  <a:lnTo>
                    <a:pt x="147" y="251"/>
                  </a:lnTo>
                  <a:lnTo>
                    <a:pt x="149" y="257"/>
                  </a:lnTo>
                  <a:lnTo>
                    <a:pt x="153" y="266"/>
                  </a:lnTo>
                  <a:lnTo>
                    <a:pt x="156" y="278"/>
                  </a:lnTo>
                  <a:lnTo>
                    <a:pt x="160" y="285"/>
                  </a:lnTo>
                  <a:lnTo>
                    <a:pt x="164" y="297"/>
                  </a:lnTo>
                  <a:lnTo>
                    <a:pt x="168" y="304"/>
                  </a:lnTo>
                  <a:lnTo>
                    <a:pt x="173" y="312"/>
                  </a:lnTo>
                  <a:lnTo>
                    <a:pt x="177" y="319"/>
                  </a:lnTo>
                  <a:lnTo>
                    <a:pt x="185" y="327"/>
                  </a:lnTo>
                  <a:lnTo>
                    <a:pt x="189" y="333"/>
                  </a:lnTo>
                  <a:lnTo>
                    <a:pt x="194" y="337"/>
                  </a:lnTo>
                  <a:lnTo>
                    <a:pt x="200" y="342"/>
                  </a:lnTo>
                  <a:lnTo>
                    <a:pt x="208" y="348"/>
                  </a:lnTo>
                  <a:lnTo>
                    <a:pt x="213" y="352"/>
                  </a:lnTo>
                  <a:lnTo>
                    <a:pt x="219" y="357"/>
                  </a:lnTo>
                  <a:lnTo>
                    <a:pt x="225" y="363"/>
                  </a:lnTo>
                  <a:lnTo>
                    <a:pt x="231" y="369"/>
                  </a:lnTo>
                  <a:lnTo>
                    <a:pt x="238" y="375"/>
                  </a:lnTo>
                  <a:lnTo>
                    <a:pt x="244" y="380"/>
                  </a:lnTo>
                  <a:lnTo>
                    <a:pt x="251" y="386"/>
                  </a:lnTo>
                  <a:lnTo>
                    <a:pt x="259" y="392"/>
                  </a:lnTo>
                  <a:lnTo>
                    <a:pt x="265" y="395"/>
                  </a:lnTo>
                  <a:lnTo>
                    <a:pt x="272" y="401"/>
                  </a:lnTo>
                  <a:lnTo>
                    <a:pt x="278" y="407"/>
                  </a:lnTo>
                  <a:lnTo>
                    <a:pt x="286" y="413"/>
                  </a:lnTo>
                  <a:lnTo>
                    <a:pt x="291" y="418"/>
                  </a:lnTo>
                  <a:lnTo>
                    <a:pt x="297" y="422"/>
                  </a:lnTo>
                  <a:lnTo>
                    <a:pt x="303" y="428"/>
                  </a:lnTo>
                  <a:lnTo>
                    <a:pt x="310" y="433"/>
                  </a:lnTo>
                  <a:lnTo>
                    <a:pt x="320" y="441"/>
                  </a:lnTo>
                  <a:lnTo>
                    <a:pt x="327" y="449"/>
                  </a:lnTo>
                  <a:lnTo>
                    <a:pt x="335" y="454"/>
                  </a:lnTo>
                  <a:lnTo>
                    <a:pt x="341" y="462"/>
                  </a:lnTo>
                  <a:lnTo>
                    <a:pt x="343" y="468"/>
                  </a:lnTo>
                  <a:lnTo>
                    <a:pt x="345" y="473"/>
                  </a:lnTo>
                  <a:lnTo>
                    <a:pt x="346" y="479"/>
                  </a:lnTo>
                  <a:lnTo>
                    <a:pt x="346" y="487"/>
                  </a:lnTo>
                  <a:lnTo>
                    <a:pt x="346" y="494"/>
                  </a:lnTo>
                  <a:lnTo>
                    <a:pt x="346" y="504"/>
                  </a:lnTo>
                  <a:lnTo>
                    <a:pt x="345" y="511"/>
                  </a:lnTo>
                  <a:lnTo>
                    <a:pt x="345" y="521"/>
                  </a:lnTo>
                  <a:lnTo>
                    <a:pt x="345" y="527"/>
                  </a:lnTo>
                  <a:lnTo>
                    <a:pt x="343" y="534"/>
                  </a:lnTo>
                  <a:lnTo>
                    <a:pt x="343" y="540"/>
                  </a:lnTo>
                  <a:lnTo>
                    <a:pt x="343" y="547"/>
                  </a:lnTo>
                  <a:lnTo>
                    <a:pt x="343" y="553"/>
                  </a:lnTo>
                  <a:lnTo>
                    <a:pt x="345" y="557"/>
                  </a:lnTo>
                  <a:lnTo>
                    <a:pt x="346" y="559"/>
                  </a:lnTo>
                  <a:lnTo>
                    <a:pt x="350" y="559"/>
                  </a:lnTo>
                  <a:lnTo>
                    <a:pt x="354" y="555"/>
                  </a:lnTo>
                  <a:lnTo>
                    <a:pt x="360" y="549"/>
                  </a:lnTo>
                  <a:lnTo>
                    <a:pt x="362" y="544"/>
                  </a:lnTo>
                  <a:lnTo>
                    <a:pt x="364" y="540"/>
                  </a:lnTo>
                  <a:lnTo>
                    <a:pt x="365" y="534"/>
                  </a:lnTo>
                  <a:lnTo>
                    <a:pt x="367" y="528"/>
                  </a:lnTo>
                  <a:lnTo>
                    <a:pt x="367" y="521"/>
                  </a:lnTo>
                  <a:lnTo>
                    <a:pt x="369" y="515"/>
                  </a:lnTo>
                  <a:lnTo>
                    <a:pt x="369" y="508"/>
                  </a:lnTo>
                  <a:lnTo>
                    <a:pt x="371" y="500"/>
                  </a:lnTo>
                  <a:lnTo>
                    <a:pt x="371" y="492"/>
                  </a:lnTo>
                  <a:lnTo>
                    <a:pt x="371" y="485"/>
                  </a:lnTo>
                  <a:lnTo>
                    <a:pt x="371" y="477"/>
                  </a:lnTo>
                  <a:lnTo>
                    <a:pt x="373" y="470"/>
                  </a:lnTo>
                  <a:lnTo>
                    <a:pt x="371" y="462"/>
                  </a:lnTo>
                  <a:lnTo>
                    <a:pt x="367" y="452"/>
                  </a:lnTo>
                  <a:lnTo>
                    <a:pt x="362" y="443"/>
                  </a:lnTo>
                  <a:lnTo>
                    <a:pt x="354" y="433"/>
                  </a:lnTo>
                  <a:lnTo>
                    <a:pt x="345" y="424"/>
                  </a:lnTo>
                  <a:lnTo>
                    <a:pt x="335" y="414"/>
                  </a:lnTo>
                  <a:lnTo>
                    <a:pt x="327" y="409"/>
                  </a:lnTo>
                  <a:lnTo>
                    <a:pt x="322" y="403"/>
                  </a:lnTo>
                  <a:lnTo>
                    <a:pt x="316" y="399"/>
                  </a:lnTo>
                  <a:lnTo>
                    <a:pt x="310" y="395"/>
                  </a:lnTo>
                  <a:lnTo>
                    <a:pt x="305" y="390"/>
                  </a:lnTo>
                  <a:lnTo>
                    <a:pt x="299" y="384"/>
                  </a:lnTo>
                  <a:lnTo>
                    <a:pt x="291" y="380"/>
                  </a:lnTo>
                  <a:lnTo>
                    <a:pt x="286" y="375"/>
                  </a:lnTo>
                  <a:lnTo>
                    <a:pt x="280" y="369"/>
                  </a:lnTo>
                  <a:lnTo>
                    <a:pt x="274" y="365"/>
                  </a:lnTo>
                  <a:lnTo>
                    <a:pt x="269" y="359"/>
                  </a:lnTo>
                  <a:lnTo>
                    <a:pt x="263" y="356"/>
                  </a:lnTo>
                  <a:lnTo>
                    <a:pt x="257" y="352"/>
                  </a:lnTo>
                  <a:lnTo>
                    <a:pt x="251" y="348"/>
                  </a:lnTo>
                  <a:lnTo>
                    <a:pt x="246" y="342"/>
                  </a:lnTo>
                  <a:lnTo>
                    <a:pt x="242" y="340"/>
                  </a:lnTo>
                  <a:lnTo>
                    <a:pt x="234" y="333"/>
                  </a:lnTo>
                  <a:lnTo>
                    <a:pt x="229" y="325"/>
                  </a:lnTo>
                  <a:lnTo>
                    <a:pt x="223" y="318"/>
                  </a:lnTo>
                  <a:lnTo>
                    <a:pt x="217" y="312"/>
                  </a:lnTo>
                  <a:lnTo>
                    <a:pt x="213" y="304"/>
                  </a:lnTo>
                  <a:lnTo>
                    <a:pt x="210" y="297"/>
                  </a:lnTo>
                  <a:lnTo>
                    <a:pt x="204" y="289"/>
                  </a:lnTo>
                  <a:lnTo>
                    <a:pt x="198" y="281"/>
                  </a:lnTo>
                  <a:lnTo>
                    <a:pt x="194" y="274"/>
                  </a:lnTo>
                  <a:lnTo>
                    <a:pt x="193" y="268"/>
                  </a:lnTo>
                  <a:lnTo>
                    <a:pt x="189" y="261"/>
                  </a:lnTo>
                  <a:lnTo>
                    <a:pt x="185" y="253"/>
                  </a:lnTo>
                  <a:lnTo>
                    <a:pt x="183" y="245"/>
                  </a:lnTo>
                  <a:lnTo>
                    <a:pt x="181" y="240"/>
                  </a:lnTo>
                  <a:lnTo>
                    <a:pt x="179" y="234"/>
                  </a:lnTo>
                  <a:lnTo>
                    <a:pt x="179" y="228"/>
                  </a:lnTo>
                  <a:lnTo>
                    <a:pt x="179" y="224"/>
                  </a:lnTo>
                  <a:lnTo>
                    <a:pt x="179" y="221"/>
                  </a:lnTo>
                  <a:lnTo>
                    <a:pt x="179" y="217"/>
                  </a:lnTo>
                  <a:lnTo>
                    <a:pt x="183" y="213"/>
                  </a:lnTo>
                  <a:lnTo>
                    <a:pt x="189" y="207"/>
                  </a:lnTo>
                  <a:lnTo>
                    <a:pt x="196" y="205"/>
                  </a:lnTo>
                  <a:lnTo>
                    <a:pt x="200" y="202"/>
                  </a:lnTo>
                  <a:lnTo>
                    <a:pt x="208" y="200"/>
                  </a:lnTo>
                  <a:lnTo>
                    <a:pt x="213" y="198"/>
                  </a:lnTo>
                  <a:lnTo>
                    <a:pt x="219" y="196"/>
                  </a:lnTo>
                  <a:lnTo>
                    <a:pt x="225" y="194"/>
                  </a:lnTo>
                  <a:lnTo>
                    <a:pt x="231" y="194"/>
                  </a:lnTo>
                  <a:lnTo>
                    <a:pt x="238" y="192"/>
                  </a:lnTo>
                  <a:lnTo>
                    <a:pt x="246" y="190"/>
                  </a:lnTo>
                  <a:lnTo>
                    <a:pt x="253" y="188"/>
                  </a:lnTo>
                  <a:lnTo>
                    <a:pt x="261" y="188"/>
                  </a:lnTo>
                  <a:lnTo>
                    <a:pt x="267" y="186"/>
                  </a:lnTo>
                  <a:lnTo>
                    <a:pt x="276" y="185"/>
                  </a:lnTo>
                  <a:lnTo>
                    <a:pt x="284" y="185"/>
                  </a:lnTo>
                  <a:lnTo>
                    <a:pt x="291" y="183"/>
                  </a:lnTo>
                  <a:lnTo>
                    <a:pt x="299" y="183"/>
                  </a:lnTo>
                  <a:lnTo>
                    <a:pt x="308" y="183"/>
                  </a:lnTo>
                  <a:lnTo>
                    <a:pt x="316" y="181"/>
                  </a:lnTo>
                  <a:lnTo>
                    <a:pt x="324" y="181"/>
                  </a:lnTo>
                  <a:lnTo>
                    <a:pt x="331" y="181"/>
                  </a:lnTo>
                  <a:lnTo>
                    <a:pt x="341" y="181"/>
                  </a:lnTo>
                  <a:lnTo>
                    <a:pt x="348" y="181"/>
                  </a:lnTo>
                  <a:lnTo>
                    <a:pt x="356" y="181"/>
                  </a:lnTo>
                  <a:lnTo>
                    <a:pt x="364" y="183"/>
                  </a:lnTo>
                  <a:lnTo>
                    <a:pt x="371" y="185"/>
                  </a:lnTo>
                  <a:lnTo>
                    <a:pt x="377" y="185"/>
                  </a:lnTo>
                  <a:lnTo>
                    <a:pt x="385" y="185"/>
                  </a:lnTo>
                  <a:lnTo>
                    <a:pt x="392" y="186"/>
                  </a:lnTo>
                  <a:lnTo>
                    <a:pt x="400" y="188"/>
                  </a:lnTo>
                  <a:lnTo>
                    <a:pt x="405" y="190"/>
                  </a:lnTo>
                  <a:lnTo>
                    <a:pt x="413" y="192"/>
                  </a:lnTo>
                  <a:lnTo>
                    <a:pt x="421" y="194"/>
                  </a:lnTo>
                  <a:lnTo>
                    <a:pt x="428" y="198"/>
                  </a:lnTo>
                  <a:lnTo>
                    <a:pt x="436" y="200"/>
                  </a:lnTo>
                  <a:lnTo>
                    <a:pt x="442" y="202"/>
                  </a:lnTo>
                  <a:lnTo>
                    <a:pt x="449" y="205"/>
                  </a:lnTo>
                  <a:lnTo>
                    <a:pt x="457" y="209"/>
                  </a:lnTo>
                  <a:lnTo>
                    <a:pt x="462" y="211"/>
                  </a:lnTo>
                  <a:lnTo>
                    <a:pt x="470" y="215"/>
                  </a:lnTo>
                  <a:lnTo>
                    <a:pt x="478" y="219"/>
                  </a:lnTo>
                  <a:lnTo>
                    <a:pt x="485" y="223"/>
                  </a:lnTo>
                  <a:lnTo>
                    <a:pt x="491" y="226"/>
                  </a:lnTo>
                  <a:lnTo>
                    <a:pt x="497" y="228"/>
                  </a:lnTo>
                  <a:lnTo>
                    <a:pt x="502" y="232"/>
                  </a:lnTo>
                  <a:lnTo>
                    <a:pt x="510" y="236"/>
                  </a:lnTo>
                  <a:lnTo>
                    <a:pt x="516" y="238"/>
                  </a:lnTo>
                  <a:lnTo>
                    <a:pt x="521" y="242"/>
                  </a:lnTo>
                  <a:lnTo>
                    <a:pt x="527" y="245"/>
                  </a:lnTo>
                  <a:lnTo>
                    <a:pt x="533" y="249"/>
                  </a:lnTo>
                  <a:lnTo>
                    <a:pt x="540" y="255"/>
                  </a:lnTo>
                  <a:lnTo>
                    <a:pt x="550" y="262"/>
                  </a:lnTo>
                  <a:lnTo>
                    <a:pt x="556" y="268"/>
                  </a:lnTo>
                  <a:lnTo>
                    <a:pt x="561" y="274"/>
                  </a:lnTo>
                  <a:lnTo>
                    <a:pt x="569" y="281"/>
                  </a:lnTo>
                  <a:lnTo>
                    <a:pt x="577" y="287"/>
                  </a:lnTo>
                  <a:lnTo>
                    <a:pt x="580" y="289"/>
                  </a:lnTo>
                  <a:lnTo>
                    <a:pt x="586" y="291"/>
                  </a:lnTo>
                  <a:lnTo>
                    <a:pt x="588" y="287"/>
                  </a:lnTo>
                  <a:lnTo>
                    <a:pt x="590" y="283"/>
                  </a:lnTo>
                  <a:lnTo>
                    <a:pt x="588" y="278"/>
                  </a:lnTo>
                  <a:lnTo>
                    <a:pt x="588" y="274"/>
                  </a:lnTo>
                  <a:lnTo>
                    <a:pt x="588" y="268"/>
                  </a:lnTo>
                  <a:lnTo>
                    <a:pt x="586" y="264"/>
                  </a:lnTo>
                  <a:lnTo>
                    <a:pt x="582" y="257"/>
                  </a:lnTo>
                  <a:lnTo>
                    <a:pt x="577" y="249"/>
                  </a:lnTo>
                  <a:lnTo>
                    <a:pt x="569" y="242"/>
                  </a:lnTo>
                  <a:lnTo>
                    <a:pt x="559" y="234"/>
                  </a:lnTo>
                  <a:lnTo>
                    <a:pt x="554" y="228"/>
                  </a:lnTo>
                  <a:lnTo>
                    <a:pt x="548" y="224"/>
                  </a:lnTo>
                  <a:lnTo>
                    <a:pt x="540" y="221"/>
                  </a:lnTo>
                  <a:lnTo>
                    <a:pt x="535" y="217"/>
                  </a:lnTo>
                  <a:lnTo>
                    <a:pt x="527" y="211"/>
                  </a:lnTo>
                  <a:lnTo>
                    <a:pt x="521" y="209"/>
                  </a:lnTo>
                  <a:lnTo>
                    <a:pt x="514" y="204"/>
                  </a:lnTo>
                  <a:lnTo>
                    <a:pt x="506" y="200"/>
                  </a:lnTo>
                  <a:lnTo>
                    <a:pt x="499" y="196"/>
                  </a:lnTo>
                  <a:lnTo>
                    <a:pt x="491" y="192"/>
                  </a:lnTo>
                  <a:lnTo>
                    <a:pt x="481" y="188"/>
                  </a:lnTo>
                  <a:lnTo>
                    <a:pt x="474" y="185"/>
                  </a:lnTo>
                  <a:lnTo>
                    <a:pt x="464" y="181"/>
                  </a:lnTo>
                  <a:lnTo>
                    <a:pt x="457" y="179"/>
                  </a:lnTo>
                  <a:lnTo>
                    <a:pt x="449" y="175"/>
                  </a:lnTo>
                  <a:lnTo>
                    <a:pt x="442" y="173"/>
                  </a:lnTo>
                  <a:lnTo>
                    <a:pt x="432" y="169"/>
                  </a:lnTo>
                  <a:lnTo>
                    <a:pt x="424" y="167"/>
                  </a:lnTo>
                  <a:lnTo>
                    <a:pt x="417" y="164"/>
                  </a:lnTo>
                  <a:lnTo>
                    <a:pt x="409" y="162"/>
                  </a:lnTo>
                  <a:lnTo>
                    <a:pt x="402" y="158"/>
                  </a:lnTo>
                  <a:lnTo>
                    <a:pt x="394" y="156"/>
                  </a:lnTo>
                  <a:lnTo>
                    <a:pt x="386" y="154"/>
                  </a:lnTo>
                  <a:lnTo>
                    <a:pt x="381" y="154"/>
                  </a:lnTo>
                  <a:lnTo>
                    <a:pt x="373" y="152"/>
                  </a:lnTo>
                  <a:lnTo>
                    <a:pt x="365" y="152"/>
                  </a:lnTo>
                  <a:lnTo>
                    <a:pt x="360" y="152"/>
                  </a:lnTo>
                  <a:lnTo>
                    <a:pt x="352" y="152"/>
                  </a:lnTo>
                  <a:lnTo>
                    <a:pt x="345" y="152"/>
                  </a:lnTo>
                  <a:lnTo>
                    <a:pt x="337" y="152"/>
                  </a:lnTo>
                  <a:lnTo>
                    <a:pt x="327" y="152"/>
                  </a:lnTo>
                  <a:lnTo>
                    <a:pt x="322" y="154"/>
                  </a:lnTo>
                  <a:lnTo>
                    <a:pt x="312" y="154"/>
                  </a:lnTo>
                  <a:lnTo>
                    <a:pt x="305" y="156"/>
                  </a:lnTo>
                  <a:lnTo>
                    <a:pt x="297" y="156"/>
                  </a:lnTo>
                  <a:lnTo>
                    <a:pt x="289" y="158"/>
                  </a:lnTo>
                  <a:lnTo>
                    <a:pt x="280" y="160"/>
                  </a:lnTo>
                  <a:lnTo>
                    <a:pt x="272" y="164"/>
                  </a:lnTo>
                  <a:lnTo>
                    <a:pt x="265" y="164"/>
                  </a:lnTo>
                  <a:lnTo>
                    <a:pt x="259" y="167"/>
                  </a:lnTo>
                  <a:lnTo>
                    <a:pt x="250" y="167"/>
                  </a:lnTo>
                  <a:lnTo>
                    <a:pt x="242" y="169"/>
                  </a:lnTo>
                  <a:lnTo>
                    <a:pt x="234" y="171"/>
                  </a:lnTo>
                  <a:lnTo>
                    <a:pt x="229" y="173"/>
                  </a:lnTo>
                  <a:lnTo>
                    <a:pt x="221" y="173"/>
                  </a:lnTo>
                  <a:lnTo>
                    <a:pt x="215" y="175"/>
                  </a:lnTo>
                  <a:lnTo>
                    <a:pt x="210" y="175"/>
                  </a:lnTo>
                  <a:lnTo>
                    <a:pt x="204" y="177"/>
                  </a:lnTo>
                  <a:lnTo>
                    <a:pt x="196" y="177"/>
                  </a:lnTo>
                  <a:lnTo>
                    <a:pt x="191" y="177"/>
                  </a:lnTo>
                  <a:lnTo>
                    <a:pt x="187" y="177"/>
                  </a:lnTo>
                  <a:lnTo>
                    <a:pt x="183" y="177"/>
                  </a:lnTo>
                  <a:lnTo>
                    <a:pt x="175" y="175"/>
                  </a:lnTo>
                  <a:lnTo>
                    <a:pt x="172" y="173"/>
                  </a:lnTo>
                  <a:lnTo>
                    <a:pt x="166" y="167"/>
                  </a:lnTo>
                  <a:lnTo>
                    <a:pt x="162" y="162"/>
                  </a:lnTo>
                  <a:lnTo>
                    <a:pt x="160" y="156"/>
                  </a:lnTo>
                  <a:lnTo>
                    <a:pt x="158" y="150"/>
                  </a:lnTo>
                  <a:lnTo>
                    <a:pt x="154" y="145"/>
                  </a:lnTo>
                  <a:lnTo>
                    <a:pt x="153" y="139"/>
                  </a:lnTo>
                  <a:lnTo>
                    <a:pt x="151" y="133"/>
                  </a:lnTo>
                  <a:lnTo>
                    <a:pt x="151" y="128"/>
                  </a:lnTo>
                  <a:lnTo>
                    <a:pt x="149" y="122"/>
                  </a:lnTo>
                  <a:lnTo>
                    <a:pt x="147" y="116"/>
                  </a:lnTo>
                  <a:lnTo>
                    <a:pt x="145" y="110"/>
                  </a:lnTo>
                  <a:lnTo>
                    <a:pt x="143" y="105"/>
                  </a:lnTo>
                  <a:lnTo>
                    <a:pt x="137" y="95"/>
                  </a:lnTo>
                  <a:lnTo>
                    <a:pt x="132" y="90"/>
                  </a:lnTo>
                  <a:lnTo>
                    <a:pt x="130" y="84"/>
                  </a:lnTo>
                  <a:lnTo>
                    <a:pt x="130" y="80"/>
                  </a:lnTo>
                  <a:lnTo>
                    <a:pt x="134" y="74"/>
                  </a:lnTo>
                  <a:lnTo>
                    <a:pt x="139" y="71"/>
                  </a:lnTo>
                  <a:lnTo>
                    <a:pt x="147" y="65"/>
                  </a:lnTo>
                  <a:lnTo>
                    <a:pt x="156" y="59"/>
                  </a:lnTo>
                  <a:lnTo>
                    <a:pt x="160" y="57"/>
                  </a:lnTo>
                  <a:lnTo>
                    <a:pt x="166" y="55"/>
                  </a:lnTo>
                  <a:lnTo>
                    <a:pt x="172" y="53"/>
                  </a:lnTo>
                  <a:lnTo>
                    <a:pt x="177" y="52"/>
                  </a:lnTo>
                  <a:lnTo>
                    <a:pt x="183" y="48"/>
                  </a:lnTo>
                  <a:lnTo>
                    <a:pt x="189" y="46"/>
                  </a:lnTo>
                  <a:lnTo>
                    <a:pt x="194" y="44"/>
                  </a:lnTo>
                  <a:lnTo>
                    <a:pt x="200" y="42"/>
                  </a:lnTo>
                  <a:lnTo>
                    <a:pt x="206" y="38"/>
                  </a:lnTo>
                  <a:lnTo>
                    <a:pt x="212" y="38"/>
                  </a:lnTo>
                  <a:lnTo>
                    <a:pt x="217" y="34"/>
                  </a:lnTo>
                  <a:lnTo>
                    <a:pt x="223" y="34"/>
                  </a:lnTo>
                  <a:lnTo>
                    <a:pt x="231" y="31"/>
                  </a:lnTo>
                  <a:lnTo>
                    <a:pt x="240" y="29"/>
                  </a:lnTo>
                  <a:lnTo>
                    <a:pt x="246" y="27"/>
                  </a:lnTo>
                  <a:lnTo>
                    <a:pt x="251" y="27"/>
                  </a:lnTo>
                  <a:lnTo>
                    <a:pt x="255" y="25"/>
                  </a:lnTo>
                  <a:lnTo>
                    <a:pt x="265" y="25"/>
                  </a:lnTo>
                  <a:lnTo>
                    <a:pt x="269" y="25"/>
                  </a:lnTo>
                  <a:lnTo>
                    <a:pt x="276" y="27"/>
                  </a:lnTo>
                  <a:lnTo>
                    <a:pt x="282" y="27"/>
                  </a:lnTo>
                  <a:lnTo>
                    <a:pt x="291" y="29"/>
                  </a:lnTo>
                  <a:lnTo>
                    <a:pt x="299" y="29"/>
                  </a:lnTo>
                  <a:lnTo>
                    <a:pt x="307" y="31"/>
                  </a:lnTo>
                  <a:lnTo>
                    <a:pt x="316" y="31"/>
                  </a:lnTo>
                  <a:lnTo>
                    <a:pt x="326" y="33"/>
                  </a:lnTo>
                  <a:lnTo>
                    <a:pt x="335" y="33"/>
                  </a:lnTo>
                  <a:lnTo>
                    <a:pt x="346" y="34"/>
                  </a:lnTo>
                  <a:lnTo>
                    <a:pt x="350" y="34"/>
                  </a:lnTo>
                  <a:lnTo>
                    <a:pt x="356" y="36"/>
                  </a:lnTo>
                  <a:lnTo>
                    <a:pt x="362" y="38"/>
                  </a:lnTo>
                  <a:lnTo>
                    <a:pt x="367" y="40"/>
                  </a:lnTo>
                  <a:lnTo>
                    <a:pt x="373" y="40"/>
                  </a:lnTo>
                  <a:lnTo>
                    <a:pt x="379" y="40"/>
                  </a:lnTo>
                  <a:lnTo>
                    <a:pt x="385" y="42"/>
                  </a:lnTo>
                  <a:lnTo>
                    <a:pt x="390" y="42"/>
                  </a:lnTo>
                  <a:lnTo>
                    <a:pt x="394" y="44"/>
                  </a:lnTo>
                  <a:lnTo>
                    <a:pt x="400" y="44"/>
                  </a:lnTo>
                  <a:lnTo>
                    <a:pt x="405" y="46"/>
                  </a:lnTo>
                  <a:lnTo>
                    <a:pt x="411" y="48"/>
                  </a:lnTo>
                  <a:lnTo>
                    <a:pt x="417" y="48"/>
                  </a:lnTo>
                  <a:lnTo>
                    <a:pt x="423" y="50"/>
                  </a:lnTo>
                  <a:lnTo>
                    <a:pt x="428" y="50"/>
                  </a:lnTo>
                  <a:lnTo>
                    <a:pt x="434" y="52"/>
                  </a:lnTo>
                  <a:lnTo>
                    <a:pt x="438" y="52"/>
                  </a:lnTo>
                  <a:lnTo>
                    <a:pt x="443" y="53"/>
                  </a:lnTo>
                  <a:lnTo>
                    <a:pt x="449" y="55"/>
                  </a:lnTo>
                  <a:lnTo>
                    <a:pt x="455" y="57"/>
                  </a:lnTo>
                  <a:lnTo>
                    <a:pt x="464" y="59"/>
                  </a:lnTo>
                  <a:lnTo>
                    <a:pt x="474" y="61"/>
                  </a:lnTo>
                  <a:lnTo>
                    <a:pt x="483" y="65"/>
                  </a:lnTo>
                  <a:lnTo>
                    <a:pt x="493" y="67"/>
                  </a:lnTo>
                  <a:lnTo>
                    <a:pt x="500" y="71"/>
                  </a:lnTo>
                  <a:lnTo>
                    <a:pt x="510" y="74"/>
                  </a:lnTo>
                  <a:lnTo>
                    <a:pt x="518" y="76"/>
                  </a:lnTo>
                  <a:lnTo>
                    <a:pt x="525" y="82"/>
                  </a:lnTo>
                  <a:lnTo>
                    <a:pt x="531" y="84"/>
                  </a:lnTo>
                  <a:lnTo>
                    <a:pt x="537" y="88"/>
                  </a:lnTo>
                  <a:lnTo>
                    <a:pt x="542" y="90"/>
                  </a:lnTo>
                  <a:lnTo>
                    <a:pt x="548" y="93"/>
                  </a:lnTo>
                  <a:lnTo>
                    <a:pt x="552" y="97"/>
                  </a:lnTo>
                  <a:lnTo>
                    <a:pt x="559" y="101"/>
                  </a:lnTo>
                  <a:lnTo>
                    <a:pt x="563" y="103"/>
                  </a:lnTo>
                  <a:lnTo>
                    <a:pt x="569" y="107"/>
                  </a:lnTo>
                  <a:lnTo>
                    <a:pt x="578" y="114"/>
                  </a:lnTo>
                  <a:lnTo>
                    <a:pt x="586" y="122"/>
                  </a:lnTo>
                  <a:lnTo>
                    <a:pt x="594" y="128"/>
                  </a:lnTo>
                  <a:lnTo>
                    <a:pt x="601" y="135"/>
                  </a:lnTo>
                  <a:lnTo>
                    <a:pt x="607" y="141"/>
                  </a:lnTo>
                  <a:lnTo>
                    <a:pt x="613" y="147"/>
                  </a:lnTo>
                  <a:lnTo>
                    <a:pt x="616" y="152"/>
                  </a:lnTo>
                  <a:lnTo>
                    <a:pt x="622" y="158"/>
                  </a:lnTo>
                  <a:lnTo>
                    <a:pt x="628" y="167"/>
                  </a:lnTo>
                  <a:lnTo>
                    <a:pt x="632" y="175"/>
                  </a:lnTo>
                  <a:lnTo>
                    <a:pt x="632" y="179"/>
                  </a:lnTo>
                  <a:lnTo>
                    <a:pt x="632" y="185"/>
                  </a:lnTo>
                  <a:lnTo>
                    <a:pt x="630" y="188"/>
                  </a:lnTo>
                  <a:lnTo>
                    <a:pt x="630" y="194"/>
                  </a:lnTo>
                  <a:lnTo>
                    <a:pt x="628" y="200"/>
                  </a:lnTo>
                  <a:lnTo>
                    <a:pt x="628" y="205"/>
                  </a:lnTo>
                  <a:lnTo>
                    <a:pt x="626" y="211"/>
                  </a:lnTo>
                  <a:lnTo>
                    <a:pt x="626" y="217"/>
                  </a:lnTo>
                  <a:lnTo>
                    <a:pt x="624" y="224"/>
                  </a:lnTo>
                  <a:lnTo>
                    <a:pt x="622" y="232"/>
                  </a:lnTo>
                  <a:lnTo>
                    <a:pt x="620" y="238"/>
                  </a:lnTo>
                  <a:lnTo>
                    <a:pt x="618" y="245"/>
                  </a:lnTo>
                  <a:lnTo>
                    <a:pt x="616" y="253"/>
                  </a:lnTo>
                  <a:lnTo>
                    <a:pt x="616" y="262"/>
                  </a:lnTo>
                  <a:lnTo>
                    <a:pt x="613" y="268"/>
                  </a:lnTo>
                  <a:lnTo>
                    <a:pt x="611" y="276"/>
                  </a:lnTo>
                  <a:lnTo>
                    <a:pt x="609" y="283"/>
                  </a:lnTo>
                  <a:lnTo>
                    <a:pt x="607" y="293"/>
                  </a:lnTo>
                  <a:lnTo>
                    <a:pt x="603" y="299"/>
                  </a:lnTo>
                  <a:lnTo>
                    <a:pt x="601" y="306"/>
                  </a:lnTo>
                  <a:lnTo>
                    <a:pt x="597" y="312"/>
                  </a:lnTo>
                  <a:lnTo>
                    <a:pt x="596" y="319"/>
                  </a:lnTo>
                  <a:lnTo>
                    <a:pt x="592" y="325"/>
                  </a:lnTo>
                  <a:lnTo>
                    <a:pt x="590" y="333"/>
                  </a:lnTo>
                  <a:lnTo>
                    <a:pt x="586" y="338"/>
                  </a:lnTo>
                  <a:lnTo>
                    <a:pt x="584" y="344"/>
                  </a:lnTo>
                  <a:lnTo>
                    <a:pt x="577" y="352"/>
                  </a:lnTo>
                  <a:lnTo>
                    <a:pt x="571" y="359"/>
                  </a:lnTo>
                  <a:lnTo>
                    <a:pt x="563" y="363"/>
                  </a:lnTo>
                  <a:lnTo>
                    <a:pt x="552" y="371"/>
                  </a:lnTo>
                  <a:lnTo>
                    <a:pt x="546" y="375"/>
                  </a:lnTo>
                  <a:lnTo>
                    <a:pt x="540" y="378"/>
                  </a:lnTo>
                  <a:lnTo>
                    <a:pt x="535" y="382"/>
                  </a:lnTo>
                  <a:lnTo>
                    <a:pt x="531" y="386"/>
                  </a:lnTo>
                  <a:lnTo>
                    <a:pt x="523" y="388"/>
                  </a:lnTo>
                  <a:lnTo>
                    <a:pt x="518" y="394"/>
                  </a:lnTo>
                  <a:lnTo>
                    <a:pt x="512" y="397"/>
                  </a:lnTo>
                  <a:lnTo>
                    <a:pt x="504" y="401"/>
                  </a:lnTo>
                  <a:lnTo>
                    <a:pt x="499" y="405"/>
                  </a:lnTo>
                  <a:lnTo>
                    <a:pt x="491" y="409"/>
                  </a:lnTo>
                  <a:lnTo>
                    <a:pt x="485" y="414"/>
                  </a:lnTo>
                  <a:lnTo>
                    <a:pt x="480" y="418"/>
                  </a:lnTo>
                  <a:lnTo>
                    <a:pt x="472" y="422"/>
                  </a:lnTo>
                  <a:lnTo>
                    <a:pt x="464" y="426"/>
                  </a:lnTo>
                  <a:lnTo>
                    <a:pt x="459" y="430"/>
                  </a:lnTo>
                  <a:lnTo>
                    <a:pt x="453" y="433"/>
                  </a:lnTo>
                  <a:lnTo>
                    <a:pt x="447" y="437"/>
                  </a:lnTo>
                  <a:lnTo>
                    <a:pt x="442" y="441"/>
                  </a:lnTo>
                  <a:lnTo>
                    <a:pt x="436" y="445"/>
                  </a:lnTo>
                  <a:lnTo>
                    <a:pt x="432" y="449"/>
                  </a:lnTo>
                  <a:lnTo>
                    <a:pt x="421" y="454"/>
                  </a:lnTo>
                  <a:lnTo>
                    <a:pt x="415" y="462"/>
                  </a:lnTo>
                  <a:lnTo>
                    <a:pt x="409" y="468"/>
                  </a:lnTo>
                  <a:lnTo>
                    <a:pt x="407" y="471"/>
                  </a:lnTo>
                  <a:lnTo>
                    <a:pt x="405" y="475"/>
                  </a:lnTo>
                  <a:lnTo>
                    <a:pt x="404" y="481"/>
                  </a:lnTo>
                  <a:lnTo>
                    <a:pt x="402" y="489"/>
                  </a:lnTo>
                  <a:lnTo>
                    <a:pt x="400" y="498"/>
                  </a:lnTo>
                  <a:lnTo>
                    <a:pt x="398" y="508"/>
                  </a:lnTo>
                  <a:lnTo>
                    <a:pt x="396" y="517"/>
                  </a:lnTo>
                  <a:lnTo>
                    <a:pt x="394" y="525"/>
                  </a:lnTo>
                  <a:lnTo>
                    <a:pt x="394" y="536"/>
                  </a:lnTo>
                  <a:lnTo>
                    <a:pt x="392" y="544"/>
                  </a:lnTo>
                  <a:lnTo>
                    <a:pt x="390" y="553"/>
                  </a:lnTo>
                  <a:lnTo>
                    <a:pt x="390" y="561"/>
                  </a:lnTo>
                  <a:lnTo>
                    <a:pt x="390" y="568"/>
                  </a:lnTo>
                  <a:lnTo>
                    <a:pt x="390" y="574"/>
                  </a:lnTo>
                  <a:lnTo>
                    <a:pt x="392" y="578"/>
                  </a:lnTo>
                  <a:lnTo>
                    <a:pt x="394" y="582"/>
                  </a:lnTo>
                  <a:lnTo>
                    <a:pt x="398" y="584"/>
                  </a:lnTo>
                  <a:lnTo>
                    <a:pt x="402" y="578"/>
                  </a:lnTo>
                  <a:lnTo>
                    <a:pt x="405" y="568"/>
                  </a:lnTo>
                  <a:lnTo>
                    <a:pt x="405" y="563"/>
                  </a:lnTo>
                  <a:lnTo>
                    <a:pt x="405" y="555"/>
                  </a:lnTo>
                  <a:lnTo>
                    <a:pt x="407" y="547"/>
                  </a:lnTo>
                  <a:lnTo>
                    <a:pt x="407" y="540"/>
                  </a:lnTo>
                  <a:lnTo>
                    <a:pt x="407" y="532"/>
                  </a:lnTo>
                  <a:lnTo>
                    <a:pt x="409" y="525"/>
                  </a:lnTo>
                  <a:lnTo>
                    <a:pt x="409" y="517"/>
                  </a:lnTo>
                  <a:lnTo>
                    <a:pt x="413" y="509"/>
                  </a:lnTo>
                  <a:lnTo>
                    <a:pt x="415" y="502"/>
                  </a:lnTo>
                  <a:lnTo>
                    <a:pt x="419" y="496"/>
                  </a:lnTo>
                  <a:lnTo>
                    <a:pt x="423" y="489"/>
                  </a:lnTo>
                  <a:lnTo>
                    <a:pt x="430" y="485"/>
                  </a:lnTo>
                  <a:lnTo>
                    <a:pt x="436" y="479"/>
                  </a:lnTo>
                  <a:lnTo>
                    <a:pt x="445" y="475"/>
                  </a:lnTo>
                  <a:lnTo>
                    <a:pt x="449" y="471"/>
                  </a:lnTo>
                  <a:lnTo>
                    <a:pt x="455" y="470"/>
                  </a:lnTo>
                  <a:lnTo>
                    <a:pt x="461" y="466"/>
                  </a:lnTo>
                  <a:lnTo>
                    <a:pt x="466" y="464"/>
                  </a:lnTo>
                  <a:lnTo>
                    <a:pt x="474" y="460"/>
                  </a:lnTo>
                  <a:lnTo>
                    <a:pt x="480" y="458"/>
                  </a:lnTo>
                  <a:lnTo>
                    <a:pt x="485" y="452"/>
                  </a:lnTo>
                  <a:lnTo>
                    <a:pt x="491" y="451"/>
                  </a:lnTo>
                  <a:lnTo>
                    <a:pt x="499" y="447"/>
                  </a:lnTo>
                  <a:lnTo>
                    <a:pt x="504" y="443"/>
                  </a:lnTo>
                  <a:lnTo>
                    <a:pt x="512" y="439"/>
                  </a:lnTo>
                  <a:lnTo>
                    <a:pt x="519" y="437"/>
                  </a:lnTo>
                  <a:lnTo>
                    <a:pt x="525" y="432"/>
                  </a:lnTo>
                  <a:lnTo>
                    <a:pt x="533" y="430"/>
                  </a:lnTo>
                  <a:lnTo>
                    <a:pt x="538" y="424"/>
                  </a:lnTo>
                  <a:lnTo>
                    <a:pt x="546" y="422"/>
                  </a:lnTo>
                  <a:lnTo>
                    <a:pt x="552" y="418"/>
                  </a:lnTo>
                  <a:lnTo>
                    <a:pt x="557" y="414"/>
                  </a:lnTo>
                  <a:lnTo>
                    <a:pt x="563" y="409"/>
                  </a:lnTo>
                  <a:lnTo>
                    <a:pt x="571" y="407"/>
                  </a:lnTo>
                  <a:lnTo>
                    <a:pt x="580" y="397"/>
                  </a:lnTo>
                  <a:lnTo>
                    <a:pt x="588" y="392"/>
                  </a:lnTo>
                  <a:lnTo>
                    <a:pt x="596" y="384"/>
                  </a:lnTo>
                  <a:lnTo>
                    <a:pt x="601" y="376"/>
                  </a:lnTo>
                  <a:lnTo>
                    <a:pt x="607" y="367"/>
                  </a:lnTo>
                  <a:lnTo>
                    <a:pt x="611" y="357"/>
                  </a:lnTo>
                  <a:lnTo>
                    <a:pt x="613" y="352"/>
                  </a:lnTo>
                  <a:lnTo>
                    <a:pt x="615" y="346"/>
                  </a:lnTo>
                  <a:lnTo>
                    <a:pt x="616" y="340"/>
                  </a:lnTo>
                  <a:lnTo>
                    <a:pt x="618" y="335"/>
                  </a:lnTo>
                  <a:lnTo>
                    <a:pt x="620" y="327"/>
                  </a:lnTo>
                  <a:lnTo>
                    <a:pt x="622" y="319"/>
                  </a:lnTo>
                  <a:lnTo>
                    <a:pt x="624" y="314"/>
                  </a:lnTo>
                  <a:lnTo>
                    <a:pt x="626" y="306"/>
                  </a:lnTo>
                  <a:lnTo>
                    <a:pt x="628" y="300"/>
                  </a:lnTo>
                  <a:lnTo>
                    <a:pt x="630" y="293"/>
                  </a:lnTo>
                  <a:lnTo>
                    <a:pt x="632" y="285"/>
                  </a:lnTo>
                  <a:lnTo>
                    <a:pt x="634" y="280"/>
                  </a:lnTo>
                  <a:lnTo>
                    <a:pt x="635" y="272"/>
                  </a:lnTo>
                  <a:lnTo>
                    <a:pt x="637" y="266"/>
                  </a:lnTo>
                  <a:lnTo>
                    <a:pt x="639" y="259"/>
                  </a:lnTo>
                  <a:lnTo>
                    <a:pt x="641" y="253"/>
                  </a:lnTo>
                  <a:lnTo>
                    <a:pt x="643" y="247"/>
                  </a:lnTo>
                  <a:lnTo>
                    <a:pt x="645" y="242"/>
                  </a:lnTo>
                  <a:lnTo>
                    <a:pt x="647" y="236"/>
                  </a:lnTo>
                  <a:lnTo>
                    <a:pt x="651" y="230"/>
                  </a:lnTo>
                  <a:lnTo>
                    <a:pt x="654" y="221"/>
                  </a:lnTo>
                  <a:lnTo>
                    <a:pt x="658" y="215"/>
                  </a:lnTo>
                  <a:lnTo>
                    <a:pt x="662" y="209"/>
                  </a:lnTo>
                  <a:lnTo>
                    <a:pt x="666" y="207"/>
                  </a:lnTo>
                  <a:lnTo>
                    <a:pt x="670" y="207"/>
                  </a:lnTo>
                  <a:lnTo>
                    <a:pt x="675" y="209"/>
                  </a:lnTo>
                  <a:lnTo>
                    <a:pt x="679" y="213"/>
                  </a:lnTo>
                  <a:lnTo>
                    <a:pt x="685" y="221"/>
                  </a:lnTo>
                  <a:lnTo>
                    <a:pt x="689" y="228"/>
                  </a:lnTo>
                  <a:lnTo>
                    <a:pt x="694" y="238"/>
                  </a:lnTo>
                  <a:lnTo>
                    <a:pt x="696" y="243"/>
                  </a:lnTo>
                  <a:lnTo>
                    <a:pt x="700" y="249"/>
                  </a:lnTo>
                  <a:lnTo>
                    <a:pt x="702" y="255"/>
                  </a:lnTo>
                  <a:lnTo>
                    <a:pt x="704" y="262"/>
                  </a:lnTo>
                  <a:lnTo>
                    <a:pt x="706" y="268"/>
                  </a:lnTo>
                  <a:lnTo>
                    <a:pt x="708" y="274"/>
                  </a:lnTo>
                  <a:lnTo>
                    <a:pt x="710" y="280"/>
                  </a:lnTo>
                  <a:lnTo>
                    <a:pt x="711" y="287"/>
                  </a:lnTo>
                  <a:lnTo>
                    <a:pt x="713" y="293"/>
                  </a:lnTo>
                  <a:lnTo>
                    <a:pt x="715" y="299"/>
                  </a:lnTo>
                  <a:lnTo>
                    <a:pt x="717" y="306"/>
                  </a:lnTo>
                  <a:lnTo>
                    <a:pt x="719" y="312"/>
                  </a:lnTo>
                  <a:lnTo>
                    <a:pt x="721" y="318"/>
                  </a:lnTo>
                  <a:lnTo>
                    <a:pt x="723" y="323"/>
                  </a:lnTo>
                  <a:lnTo>
                    <a:pt x="723" y="327"/>
                  </a:lnTo>
                  <a:lnTo>
                    <a:pt x="725" y="335"/>
                  </a:lnTo>
                  <a:lnTo>
                    <a:pt x="727" y="342"/>
                  </a:lnTo>
                  <a:lnTo>
                    <a:pt x="729" y="352"/>
                  </a:lnTo>
                  <a:lnTo>
                    <a:pt x="729" y="357"/>
                  </a:lnTo>
                  <a:lnTo>
                    <a:pt x="729" y="363"/>
                  </a:lnTo>
                  <a:lnTo>
                    <a:pt x="727" y="371"/>
                  </a:lnTo>
                  <a:lnTo>
                    <a:pt x="727" y="376"/>
                  </a:lnTo>
                  <a:lnTo>
                    <a:pt x="723" y="382"/>
                  </a:lnTo>
                  <a:lnTo>
                    <a:pt x="721" y="388"/>
                  </a:lnTo>
                  <a:lnTo>
                    <a:pt x="719" y="395"/>
                  </a:lnTo>
                  <a:lnTo>
                    <a:pt x="717" y="401"/>
                  </a:lnTo>
                  <a:lnTo>
                    <a:pt x="713" y="407"/>
                  </a:lnTo>
                  <a:lnTo>
                    <a:pt x="710" y="414"/>
                  </a:lnTo>
                  <a:lnTo>
                    <a:pt x="704" y="420"/>
                  </a:lnTo>
                  <a:lnTo>
                    <a:pt x="700" y="426"/>
                  </a:lnTo>
                  <a:lnTo>
                    <a:pt x="696" y="432"/>
                  </a:lnTo>
                  <a:lnTo>
                    <a:pt x="691" y="437"/>
                  </a:lnTo>
                  <a:lnTo>
                    <a:pt x="685" y="443"/>
                  </a:lnTo>
                  <a:lnTo>
                    <a:pt x="679" y="449"/>
                  </a:lnTo>
                  <a:lnTo>
                    <a:pt x="675" y="451"/>
                  </a:lnTo>
                  <a:lnTo>
                    <a:pt x="672" y="452"/>
                  </a:lnTo>
                  <a:lnTo>
                    <a:pt x="666" y="458"/>
                  </a:lnTo>
                  <a:lnTo>
                    <a:pt x="662" y="462"/>
                  </a:lnTo>
                  <a:lnTo>
                    <a:pt x="654" y="466"/>
                  </a:lnTo>
                  <a:lnTo>
                    <a:pt x="647" y="470"/>
                  </a:lnTo>
                  <a:lnTo>
                    <a:pt x="639" y="475"/>
                  </a:lnTo>
                  <a:lnTo>
                    <a:pt x="632" y="481"/>
                  </a:lnTo>
                  <a:lnTo>
                    <a:pt x="622" y="487"/>
                  </a:lnTo>
                  <a:lnTo>
                    <a:pt x="613" y="492"/>
                  </a:lnTo>
                  <a:lnTo>
                    <a:pt x="603" y="498"/>
                  </a:lnTo>
                  <a:lnTo>
                    <a:pt x="594" y="506"/>
                  </a:lnTo>
                  <a:lnTo>
                    <a:pt x="582" y="511"/>
                  </a:lnTo>
                  <a:lnTo>
                    <a:pt x="573" y="519"/>
                  </a:lnTo>
                  <a:lnTo>
                    <a:pt x="563" y="525"/>
                  </a:lnTo>
                  <a:lnTo>
                    <a:pt x="554" y="532"/>
                  </a:lnTo>
                  <a:lnTo>
                    <a:pt x="542" y="538"/>
                  </a:lnTo>
                  <a:lnTo>
                    <a:pt x="533" y="544"/>
                  </a:lnTo>
                  <a:lnTo>
                    <a:pt x="523" y="551"/>
                  </a:lnTo>
                  <a:lnTo>
                    <a:pt x="514" y="557"/>
                  </a:lnTo>
                  <a:lnTo>
                    <a:pt x="502" y="563"/>
                  </a:lnTo>
                  <a:lnTo>
                    <a:pt x="493" y="568"/>
                  </a:lnTo>
                  <a:lnTo>
                    <a:pt x="485" y="574"/>
                  </a:lnTo>
                  <a:lnTo>
                    <a:pt x="478" y="582"/>
                  </a:lnTo>
                  <a:lnTo>
                    <a:pt x="468" y="587"/>
                  </a:lnTo>
                  <a:lnTo>
                    <a:pt x="461" y="591"/>
                  </a:lnTo>
                  <a:lnTo>
                    <a:pt x="455" y="595"/>
                  </a:lnTo>
                  <a:lnTo>
                    <a:pt x="449" y="601"/>
                  </a:lnTo>
                  <a:lnTo>
                    <a:pt x="443" y="605"/>
                  </a:lnTo>
                  <a:lnTo>
                    <a:pt x="440" y="608"/>
                  </a:lnTo>
                  <a:lnTo>
                    <a:pt x="436" y="610"/>
                  </a:lnTo>
                  <a:lnTo>
                    <a:pt x="434" y="614"/>
                  </a:lnTo>
                  <a:lnTo>
                    <a:pt x="428" y="618"/>
                  </a:lnTo>
                  <a:lnTo>
                    <a:pt x="424" y="624"/>
                  </a:lnTo>
                  <a:lnTo>
                    <a:pt x="421" y="629"/>
                  </a:lnTo>
                  <a:lnTo>
                    <a:pt x="419" y="635"/>
                  </a:lnTo>
                  <a:lnTo>
                    <a:pt x="415" y="641"/>
                  </a:lnTo>
                  <a:lnTo>
                    <a:pt x="413" y="648"/>
                  </a:lnTo>
                  <a:lnTo>
                    <a:pt x="411" y="656"/>
                  </a:lnTo>
                  <a:lnTo>
                    <a:pt x="409" y="663"/>
                  </a:lnTo>
                  <a:lnTo>
                    <a:pt x="405" y="671"/>
                  </a:lnTo>
                  <a:lnTo>
                    <a:pt x="404" y="677"/>
                  </a:lnTo>
                  <a:lnTo>
                    <a:pt x="402" y="684"/>
                  </a:lnTo>
                  <a:lnTo>
                    <a:pt x="400" y="690"/>
                  </a:lnTo>
                  <a:lnTo>
                    <a:pt x="396" y="696"/>
                  </a:lnTo>
                  <a:lnTo>
                    <a:pt x="394" y="701"/>
                  </a:lnTo>
                  <a:lnTo>
                    <a:pt x="392" y="707"/>
                  </a:lnTo>
                  <a:lnTo>
                    <a:pt x="390" y="713"/>
                  </a:lnTo>
                  <a:lnTo>
                    <a:pt x="388" y="715"/>
                  </a:lnTo>
                  <a:lnTo>
                    <a:pt x="386" y="719"/>
                  </a:lnTo>
                  <a:lnTo>
                    <a:pt x="385" y="724"/>
                  </a:lnTo>
                  <a:lnTo>
                    <a:pt x="383" y="732"/>
                  </a:lnTo>
                  <a:lnTo>
                    <a:pt x="381" y="739"/>
                  </a:lnTo>
                  <a:lnTo>
                    <a:pt x="377" y="751"/>
                  </a:lnTo>
                  <a:lnTo>
                    <a:pt x="375" y="757"/>
                  </a:lnTo>
                  <a:lnTo>
                    <a:pt x="373" y="762"/>
                  </a:lnTo>
                  <a:lnTo>
                    <a:pt x="373" y="768"/>
                  </a:lnTo>
                  <a:lnTo>
                    <a:pt x="371" y="774"/>
                  </a:lnTo>
                  <a:lnTo>
                    <a:pt x="369" y="779"/>
                  </a:lnTo>
                  <a:lnTo>
                    <a:pt x="369" y="785"/>
                  </a:lnTo>
                  <a:lnTo>
                    <a:pt x="367" y="793"/>
                  </a:lnTo>
                  <a:lnTo>
                    <a:pt x="365" y="800"/>
                  </a:lnTo>
                  <a:lnTo>
                    <a:pt x="364" y="808"/>
                  </a:lnTo>
                  <a:lnTo>
                    <a:pt x="364" y="815"/>
                  </a:lnTo>
                  <a:lnTo>
                    <a:pt x="362" y="823"/>
                  </a:lnTo>
                  <a:lnTo>
                    <a:pt x="360" y="831"/>
                  </a:lnTo>
                  <a:lnTo>
                    <a:pt x="358" y="840"/>
                  </a:lnTo>
                  <a:lnTo>
                    <a:pt x="358" y="848"/>
                  </a:lnTo>
                  <a:lnTo>
                    <a:pt x="356" y="855"/>
                  </a:lnTo>
                  <a:lnTo>
                    <a:pt x="354" y="865"/>
                  </a:lnTo>
                  <a:lnTo>
                    <a:pt x="352" y="872"/>
                  </a:lnTo>
                  <a:lnTo>
                    <a:pt x="352" y="882"/>
                  </a:lnTo>
                  <a:lnTo>
                    <a:pt x="350" y="891"/>
                  </a:lnTo>
                  <a:lnTo>
                    <a:pt x="348" y="899"/>
                  </a:lnTo>
                  <a:lnTo>
                    <a:pt x="346" y="909"/>
                  </a:lnTo>
                  <a:lnTo>
                    <a:pt x="345" y="916"/>
                  </a:lnTo>
                  <a:lnTo>
                    <a:pt x="343" y="926"/>
                  </a:lnTo>
                  <a:lnTo>
                    <a:pt x="343" y="935"/>
                  </a:lnTo>
                  <a:lnTo>
                    <a:pt x="341" y="943"/>
                  </a:lnTo>
                  <a:lnTo>
                    <a:pt x="339" y="952"/>
                  </a:lnTo>
                  <a:lnTo>
                    <a:pt x="337" y="960"/>
                  </a:lnTo>
                  <a:lnTo>
                    <a:pt x="337" y="971"/>
                  </a:lnTo>
                  <a:lnTo>
                    <a:pt x="335" y="979"/>
                  </a:lnTo>
                  <a:lnTo>
                    <a:pt x="335" y="986"/>
                  </a:lnTo>
                  <a:lnTo>
                    <a:pt x="333" y="996"/>
                  </a:lnTo>
                  <a:lnTo>
                    <a:pt x="331" y="1004"/>
                  </a:lnTo>
                  <a:lnTo>
                    <a:pt x="329" y="1013"/>
                  </a:lnTo>
                  <a:lnTo>
                    <a:pt x="329" y="1023"/>
                  </a:lnTo>
                  <a:lnTo>
                    <a:pt x="327" y="1030"/>
                  </a:lnTo>
                  <a:lnTo>
                    <a:pt x="327" y="1040"/>
                  </a:lnTo>
                  <a:lnTo>
                    <a:pt x="326" y="1047"/>
                  </a:lnTo>
                  <a:lnTo>
                    <a:pt x="326" y="1055"/>
                  </a:lnTo>
                  <a:lnTo>
                    <a:pt x="324" y="1062"/>
                  </a:lnTo>
                  <a:lnTo>
                    <a:pt x="324" y="1072"/>
                  </a:lnTo>
                  <a:lnTo>
                    <a:pt x="324" y="1078"/>
                  </a:lnTo>
                  <a:lnTo>
                    <a:pt x="324" y="1085"/>
                  </a:lnTo>
                  <a:lnTo>
                    <a:pt x="324" y="1093"/>
                  </a:lnTo>
                  <a:lnTo>
                    <a:pt x="324" y="1100"/>
                  </a:lnTo>
                  <a:lnTo>
                    <a:pt x="322" y="1106"/>
                  </a:lnTo>
                  <a:lnTo>
                    <a:pt x="322" y="1114"/>
                  </a:lnTo>
                  <a:lnTo>
                    <a:pt x="322" y="1119"/>
                  </a:lnTo>
                  <a:lnTo>
                    <a:pt x="322" y="1125"/>
                  </a:lnTo>
                  <a:lnTo>
                    <a:pt x="322" y="1131"/>
                  </a:lnTo>
                  <a:lnTo>
                    <a:pt x="322" y="1138"/>
                  </a:lnTo>
                  <a:lnTo>
                    <a:pt x="324" y="1142"/>
                  </a:lnTo>
                  <a:lnTo>
                    <a:pt x="324" y="1148"/>
                  </a:lnTo>
                  <a:lnTo>
                    <a:pt x="324" y="1157"/>
                  </a:lnTo>
                  <a:lnTo>
                    <a:pt x="324" y="1165"/>
                  </a:lnTo>
                  <a:lnTo>
                    <a:pt x="324" y="1175"/>
                  </a:lnTo>
                  <a:lnTo>
                    <a:pt x="326" y="1184"/>
                  </a:lnTo>
                  <a:lnTo>
                    <a:pt x="326" y="1192"/>
                  </a:lnTo>
                  <a:lnTo>
                    <a:pt x="326" y="1201"/>
                  </a:lnTo>
                  <a:lnTo>
                    <a:pt x="326" y="1209"/>
                  </a:lnTo>
                  <a:lnTo>
                    <a:pt x="326" y="1216"/>
                  </a:lnTo>
                  <a:lnTo>
                    <a:pt x="326" y="1224"/>
                  </a:lnTo>
                  <a:lnTo>
                    <a:pt x="324" y="1232"/>
                  </a:lnTo>
                  <a:lnTo>
                    <a:pt x="324" y="1239"/>
                  </a:lnTo>
                  <a:lnTo>
                    <a:pt x="324" y="1247"/>
                  </a:lnTo>
                  <a:lnTo>
                    <a:pt x="324" y="1254"/>
                  </a:lnTo>
                  <a:lnTo>
                    <a:pt x="322" y="1260"/>
                  </a:lnTo>
                  <a:lnTo>
                    <a:pt x="322" y="1268"/>
                  </a:lnTo>
                  <a:lnTo>
                    <a:pt x="322" y="1275"/>
                  </a:lnTo>
                  <a:lnTo>
                    <a:pt x="322" y="1281"/>
                  </a:lnTo>
                  <a:lnTo>
                    <a:pt x="320" y="1287"/>
                  </a:lnTo>
                  <a:lnTo>
                    <a:pt x="320" y="1292"/>
                  </a:lnTo>
                  <a:lnTo>
                    <a:pt x="320" y="1300"/>
                  </a:lnTo>
                  <a:lnTo>
                    <a:pt x="318" y="1306"/>
                  </a:lnTo>
                  <a:lnTo>
                    <a:pt x="318" y="1311"/>
                  </a:lnTo>
                  <a:lnTo>
                    <a:pt x="318" y="1315"/>
                  </a:lnTo>
                  <a:lnTo>
                    <a:pt x="318" y="1321"/>
                  </a:lnTo>
                  <a:lnTo>
                    <a:pt x="318" y="1330"/>
                  </a:lnTo>
                  <a:lnTo>
                    <a:pt x="318" y="1340"/>
                  </a:lnTo>
                  <a:lnTo>
                    <a:pt x="320" y="1348"/>
                  </a:lnTo>
                  <a:lnTo>
                    <a:pt x="322" y="1357"/>
                  </a:lnTo>
                  <a:lnTo>
                    <a:pt x="324" y="1363"/>
                  </a:lnTo>
                  <a:lnTo>
                    <a:pt x="327" y="1372"/>
                  </a:lnTo>
                  <a:lnTo>
                    <a:pt x="327" y="1376"/>
                  </a:lnTo>
                  <a:lnTo>
                    <a:pt x="329" y="1382"/>
                  </a:lnTo>
                  <a:lnTo>
                    <a:pt x="331" y="1387"/>
                  </a:lnTo>
                  <a:lnTo>
                    <a:pt x="335" y="1393"/>
                  </a:lnTo>
                  <a:lnTo>
                    <a:pt x="335" y="1399"/>
                  </a:lnTo>
                  <a:lnTo>
                    <a:pt x="337" y="1405"/>
                  </a:lnTo>
                  <a:lnTo>
                    <a:pt x="339" y="1410"/>
                  </a:lnTo>
                  <a:lnTo>
                    <a:pt x="341" y="1418"/>
                  </a:lnTo>
                  <a:lnTo>
                    <a:pt x="343" y="1424"/>
                  </a:lnTo>
                  <a:lnTo>
                    <a:pt x="345" y="1429"/>
                  </a:lnTo>
                  <a:lnTo>
                    <a:pt x="346" y="1437"/>
                  </a:lnTo>
                  <a:lnTo>
                    <a:pt x="348" y="1443"/>
                  </a:lnTo>
                  <a:lnTo>
                    <a:pt x="350" y="1448"/>
                  </a:lnTo>
                  <a:lnTo>
                    <a:pt x="352" y="1454"/>
                  </a:lnTo>
                  <a:lnTo>
                    <a:pt x="352" y="1460"/>
                  </a:lnTo>
                  <a:lnTo>
                    <a:pt x="354" y="1467"/>
                  </a:lnTo>
                  <a:lnTo>
                    <a:pt x="356" y="1473"/>
                  </a:lnTo>
                  <a:lnTo>
                    <a:pt x="358" y="1479"/>
                  </a:lnTo>
                  <a:lnTo>
                    <a:pt x="358" y="1484"/>
                  </a:lnTo>
                  <a:lnTo>
                    <a:pt x="360" y="1490"/>
                  </a:lnTo>
                  <a:lnTo>
                    <a:pt x="362" y="1500"/>
                  </a:lnTo>
                  <a:lnTo>
                    <a:pt x="364" y="1509"/>
                  </a:lnTo>
                  <a:lnTo>
                    <a:pt x="364" y="1517"/>
                  </a:lnTo>
                  <a:lnTo>
                    <a:pt x="365" y="1524"/>
                  </a:lnTo>
                  <a:lnTo>
                    <a:pt x="364" y="1532"/>
                  </a:lnTo>
                  <a:lnTo>
                    <a:pt x="364" y="1541"/>
                  </a:lnTo>
                  <a:lnTo>
                    <a:pt x="360" y="1547"/>
                  </a:lnTo>
                  <a:lnTo>
                    <a:pt x="358" y="1555"/>
                  </a:lnTo>
                  <a:lnTo>
                    <a:pt x="354" y="1558"/>
                  </a:lnTo>
                  <a:lnTo>
                    <a:pt x="348" y="1560"/>
                  </a:lnTo>
                  <a:lnTo>
                    <a:pt x="343" y="1560"/>
                  </a:lnTo>
                  <a:lnTo>
                    <a:pt x="339" y="1562"/>
                  </a:lnTo>
                  <a:lnTo>
                    <a:pt x="333" y="1562"/>
                  </a:lnTo>
                  <a:lnTo>
                    <a:pt x="327" y="1562"/>
                  </a:lnTo>
                  <a:lnTo>
                    <a:pt x="322" y="1562"/>
                  </a:lnTo>
                  <a:lnTo>
                    <a:pt x="314" y="1560"/>
                  </a:lnTo>
                  <a:lnTo>
                    <a:pt x="308" y="1560"/>
                  </a:lnTo>
                  <a:lnTo>
                    <a:pt x="303" y="1558"/>
                  </a:lnTo>
                  <a:lnTo>
                    <a:pt x="295" y="1557"/>
                  </a:lnTo>
                  <a:lnTo>
                    <a:pt x="289" y="1557"/>
                  </a:lnTo>
                  <a:lnTo>
                    <a:pt x="282" y="1555"/>
                  </a:lnTo>
                  <a:lnTo>
                    <a:pt x="278" y="1551"/>
                  </a:lnTo>
                  <a:lnTo>
                    <a:pt x="269" y="1545"/>
                  </a:lnTo>
                  <a:lnTo>
                    <a:pt x="263" y="1539"/>
                  </a:lnTo>
                  <a:lnTo>
                    <a:pt x="259" y="1532"/>
                  </a:lnTo>
                  <a:lnTo>
                    <a:pt x="263" y="1524"/>
                  </a:lnTo>
                  <a:lnTo>
                    <a:pt x="267" y="1513"/>
                  </a:lnTo>
                  <a:lnTo>
                    <a:pt x="269" y="1503"/>
                  </a:lnTo>
                  <a:lnTo>
                    <a:pt x="270" y="1496"/>
                  </a:lnTo>
                  <a:lnTo>
                    <a:pt x="272" y="1486"/>
                  </a:lnTo>
                  <a:lnTo>
                    <a:pt x="270" y="1477"/>
                  </a:lnTo>
                  <a:lnTo>
                    <a:pt x="270" y="1467"/>
                  </a:lnTo>
                  <a:lnTo>
                    <a:pt x="267" y="1458"/>
                  </a:lnTo>
                  <a:lnTo>
                    <a:pt x="265" y="1450"/>
                  </a:lnTo>
                  <a:lnTo>
                    <a:pt x="261" y="1443"/>
                  </a:lnTo>
                  <a:lnTo>
                    <a:pt x="259" y="1433"/>
                  </a:lnTo>
                  <a:lnTo>
                    <a:pt x="257" y="1427"/>
                  </a:lnTo>
                  <a:lnTo>
                    <a:pt x="255" y="1422"/>
                  </a:lnTo>
                  <a:lnTo>
                    <a:pt x="253" y="1414"/>
                  </a:lnTo>
                  <a:lnTo>
                    <a:pt x="253" y="1408"/>
                  </a:lnTo>
                  <a:lnTo>
                    <a:pt x="251" y="1401"/>
                  </a:lnTo>
                  <a:lnTo>
                    <a:pt x="250" y="1393"/>
                  </a:lnTo>
                  <a:lnTo>
                    <a:pt x="246" y="1386"/>
                  </a:lnTo>
                  <a:lnTo>
                    <a:pt x="246" y="1378"/>
                  </a:lnTo>
                  <a:lnTo>
                    <a:pt x="244" y="1368"/>
                  </a:lnTo>
                  <a:lnTo>
                    <a:pt x="242" y="1361"/>
                  </a:lnTo>
                  <a:lnTo>
                    <a:pt x="240" y="1351"/>
                  </a:lnTo>
                  <a:lnTo>
                    <a:pt x="238" y="1344"/>
                  </a:lnTo>
                  <a:lnTo>
                    <a:pt x="236" y="1334"/>
                  </a:lnTo>
                  <a:lnTo>
                    <a:pt x="234" y="1325"/>
                  </a:lnTo>
                  <a:lnTo>
                    <a:pt x="232" y="1317"/>
                  </a:lnTo>
                  <a:lnTo>
                    <a:pt x="231" y="1310"/>
                  </a:lnTo>
                  <a:lnTo>
                    <a:pt x="229" y="1300"/>
                  </a:lnTo>
                  <a:lnTo>
                    <a:pt x="229" y="1291"/>
                  </a:lnTo>
                  <a:lnTo>
                    <a:pt x="227" y="1283"/>
                  </a:lnTo>
                  <a:lnTo>
                    <a:pt x="225" y="1277"/>
                  </a:lnTo>
                  <a:lnTo>
                    <a:pt x="223" y="1268"/>
                  </a:lnTo>
                  <a:lnTo>
                    <a:pt x="223" y="1260"/>
                  </a:lnTo>
                  <a:lnTo>
                    <a:pt x="221" y="1254"/>
                  </a:lnTo>
                  <a:lnTo>
                    <a:pt x="221" y="1249"/>
                  </a:lnTo>
                  <a:lnTo>
                    <a:pt x="219" y="1243"/>
                  </a:lnTo>
                  <a:lnTo>
                    <a:pt x="219" y="1237"/>
                  </a:lnTo>
                  <a:lnTo>
                    <a:pt x="219" y="1233"/>
                  </a:lnTo>
                  <a:lnTo>
                    <a:pt x="219" y="1230"/>
                  </a:lnTo>
                  <a:lnTo>
                    <a:pt x="219" y="1224"/>
                  </a:lnTo>
                  <a:lnTo>
                    <a:pt x="219" y="1218"/>
                  </a:lnTo>
                  <a:lnTo>
                    <a:pt x="219" y="1209"/>
                  </a:lnTo>
                  <a:lnTo>
                    <a:pt x="221" y="1199"/>
                  </a:lnTo>
                  <a:lnTo>
                    <a:pt x="221" y="1194"/>
                  </a:lnTo>
                  <a:lnTo>
                    <a:pt x="221" y="1188"/>
                  </a:lnTo>
                  <a:lnTo>
                    <a:pt x="221" y="1180"/>
                  </a:lnTo>
                  <a:lnTo>
                    <a:pt x="223" y="1175"/>
                  </a:lnTo>
                  <a:lnTo>
                    <a:pt x="223" y="1167"/>
                  </a:lnTo>
                  <a:lnTo>
                    <a:pt x="225" y="1159"/>
                  </a:lnTo>
                  <a:lnTo>
                    <a:pt x="225" y="1152"/>
                  </a:lnTo>
                  <a:lnTo>
                    <a:pt x="227" y="1144"/>
                  </a:lnTo>
                  <a:lnTo>
                    <a:pt x="227" y="1137"/>
                  </a:lnTo>
                  <a:lnTo>
                    <a:pt x="229" y="1127"/>
                  </a:lnTo>
                  <a:lnTo>
                    <a:pt x="229" y="1118"/>
                  </a:lnTo>
                  <a:lnTo>
                    <a:pt x="231" y="1110"/>
                  </a:lnTo>
                  <a:lnTo>
                    <a:pt x="231" y="1100"/>
                  </a:lnTo>
                  <a:lnTo>
                    <a:pt x="232" y="1091"/>
                  </a:lnTo>
                  <a:lnTo>
                    <a:pt x="234" y="1081"/>
                  </a:lnTo>
                  <a:lnTo>
                    <a:pt x="236" y="1072"/>
                  </a:lnTo>
                  <a:lnTo>
                    <a:pt x="236" y="1062"/>
                  </a:lnTo>
                  <a:lnTo>
                    <a:pt x="238" y="1053"/>
                  </a:lnTo>
                  <a:lnTo>
                    <a:pt x="240" y="1042"/>
                  </a:lnTo>
                  <a:lnTo>
                    <a:pt x="242" y="1032"/>
                  </a:lnTo>
                  <a:lnTo>
                    <a:pt x="242" y="1023"/>
                  </a:lnTo>
                  <a:lnTo>
                    <a:pt x="244" y="1013"/>
                  </a:lnTo>
                  <a:lnTo>
                    <a:pt x="246" y="1002"/>
                  </a:lnTo>
                  <a:lnTo>
                    <a:pt x="248" y="992"/>
                  </a:lnTo>
                  <a:lnTo>
                    <a:pt x="250" y="983"/>
                  </a:lnTo>
                  <a:lnTo>
                    <a:pt x="251" y="971"/>
                  </a:lnTo>
                  <a:lnTo>
                    <a:pt x="251" y="960"/>
                  </a:lnTo>
                  <a:lnTo>
                    <a:pt x="253" y="950"/>
                  </a:lnTo>
                  <a:lnTo>
                    <a:pt x="255" y="941"/>
                  </a:lnTo>
                  <a:lnTo>
                    <a:pt x="257" y="931"/>
                  </a:lnTo>
                  <a:lnTo>
                    <a:pt x="257" y="920"/>
                  </a:lnTo>
                  <a:lnTo>
                    <a:pt x="259" y="910"/>
                  </a:lnTo>
                  <a:lnTo>
                    <a:pt x="261" y="901"/>
                  </a:lnTo>
                  <a:lnTo>
                    <a:pt x="263" y="891"/>
                  </a:lnTo>
                  <a:lnTo>
                    <a:pt x="263" y="882"/>
                  </a:lnTo>
                  <a:lnTo>
                    <a:pt x="265" y="872"/>
                  </a:lnTo>
                  <a:lnTo>
                    <a:pt x="267" y="863"/>
                  </a:lnTo>
                  <a:lnTo>
                    <a:pt x="269" y="855"/>
                  </a:lnTo>
                  <a:lnTo>
                    <a:pt x="269" y="846"/>
                  </a:lnTo>
                  <a:lnTo>
                    <a:pt x="270" y="838"/>
                  </a:lnTo>
                  <a:lnTo>
                    <a:pt x="272" y="829"/>
                  </a:lnTo>
                  <a:lnTo>
                    <a:pt x="272" y="821"/>
                  </a:lnTo>
                  <a:lnTo>
                    <a:pt x="274" y="814"/>
                  </a:lnTo>
                  <a:lnTo>
                    <a:pt x="276" y="806"/>
                  </a:lnTo>
                  <a:lnTo>
                    <a:pt x="276" y="800"/>
                  </a:lnTo>
                  <a:lnTo>
                    <a:pt x="278" y="793"/>
                  </a:lnTo>
                  <a:lnTo>
                    <a:pt x="280" y="787"/>
                  </a:lnTo>
                  <a:lnTo>
                    <a:pt x="282" y="781"/>
                  </a:lnTo>
                  <a:lnTo>
                    <a:pt x="282" y="776"/>
                  </a:lnTo>
                  <a:lnTo>
                    <a:pt x="284" y="770"/>
                  </a:lnTo>
                  <a:lnTo>
                    <a:pt x="284" y="764"/>
                  </a:lnTo>
                  <a:lnTo>
                    <a:pt x="286" y="760"/>
                  </a:lnTo>
                  <a:lnTo>
                    <a:pt x="288" y="753"/>
                  </a:lnTo>
                  <a:lnTo>
                    <a:pt x="289" y="747"/>
                  </a:lnTo>
                  <a:lnTo>
                    <a:pt x="291" y="738"/>
                  </a:lnTo>
                  <a:lnTo>
                    <a:pt x="295" y="728"/>
                  </a:lnTo>
                  <a:lnTo>
                    <a:pt x="297" y="719"/>
                  </a:lnTo>
                  <a:lnTo>
                    <a:pt x="301" y="709"/>
                  </a:lnTo>
                  <a:lnTo>
                    <a:pt x="303" y="700"/>
                  </a:lnTo>
                  <a:lnTo>
                    <a:pt x="305" y="692"/>
                  </a:lnTo>
                  <a:lnTo>
                    <a:pt x="307" y="682"/>
                  </a:lnTo>
                  <a:lnTo>
                    <a:pt x="308" y="675"/>
                  </a:lnTo>
                  <a:lnTo>
                    <a:pt x="310" y="665"/>
                  </a:lnTo>
                  <a:lnTo>
                    <a:pt x="312" y="660"/>
                  </a:lnTo>
                  <a:lnTo>
                    <a:pt x="316" y="652"/>
                  </a:lnTo>
                  <a:lnTo>
                    <a:pt x="320" y="646"/>
                  </a:lnTo>
                  <a:lnTo>
                    <a:pt x="322" y="641"/>
                  </a:lnTo>
                  <a:lnTo>
                    <a:pt x="326" y="635"/>
                  </a:lnTo>
                  <a:lnTo>
                    <a:pt x="329" y="631"/>
                  </a:lnTo>
                  <a:lnTo>
                    <a:pt x="337" y="627"/>
                  </a:lnTo>
                  <a:lnTo>
                    <a:pt x="346" y="622"/>
                  </a:lnTo>
                  <a:lnTo>
                    <a:pt x="356" y="618"/>
                  </a:lnTo>
                  <a:lnTo>
                    <a:pt x="365" y="616"/>
                  </a:lnTo>
                  <a:lnTo>
                    <a:pt x="375" y="616"/>
                  </a:lnTo>
                  <a:lnTo>
                    <a:pt x="381" y="612"/>
                  </a:lnTo>
                  <a:lnTo>
                    <a:pt x="385" y="610"/>
                  </a:lnTo>
                  <a:lnTo>
                    <a:pt x="383" y="606"/>
                  </a:lnTo>
                  <a:lnTo>
                    <a:pt x="383" y="603"/>
                  </a:lnTo>
                  <a:lnTo>
                    <a:pt x="381" y="597"/>
                  </a:lnTo>
                  <a:lnTo>
                    <a:pt x="379" y="593"/>
                  </a:lnTo>
                  <a:lnTo>
                    <a:pt x="379" y="593"/>
                  </a:lnTo>
                  <a:close/>
                </a:path>
              </a:pathLst>
            </a:custGeom>
            <a:solidFill>
              <a:srgbClr val="470A3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0" name="Freeform 32"/>
            <p:cNvSpPr>
              <a:spLocks/>
            </p:cNvSpPr>
            <p:nvPr/>
          </p:nvSpPr>
          <p:spPr bwMode="auto">
            <a:xfrm>
              <a:off x="8497888" y="1604963"/>
              <a:ext cx="295275" cy="209550"/>
            </a:xfrm>
            <a:custGeom>
              <a:avLst/>
              <a:gdLst/>
              <a:ahLst/>
              <a:cxnLst>
                <a:cxn ang="0">
                  <a:pos x="57" y="59"/>
                </a:cxn>
                <a:cxn ang="0">
                  <a:pos x="74" y="48"/>
                </a:cxn>
                <a:cxn ang="0">
                  <a:pos x="97" y="36"/>
                </a:cxn>
                <a:cxn ang="0">
                  <a:pos x="118" y="23"/>
                </a:cxn>
                <a:cxn ang="0">
                  <a:pos x="137" y="17"/>
                </a:cxn>
                <a:cxn ang="0">
                  <a:pos x="147" y="21"/>
                </a:cxn>
                <a:cxn ang="0">
                  <a:pos x="148" y="38"/>
                </a:cxn>
                <a:cxn ang="0">
                  <a:pos x="164" y="46"/>
                </a:cxn>
                <a:cxn ang="0">
                  <a:pos x="181" y="38"/>
                </a:cxn>
                <a:cxn ang="0">
                  <a:pos x="198" y="21"/>
                </a:cxn>
                <a:cxn ang="0">
                  <a:pos x="224" y="8"/>
                </a:cxn>
                <a:cxn ang="0">
                  <a:pos x="240" y="2"/>
                </a:cxn>
                <a:cxn ang="0">
                  <a:pos x="257" y="0"/>
                </a:cxn>
                <a:cxn ang="0">
                  <a:pos x="276" y="2"/>
                </a:cxn>
                <a:cxn ang="0">
                  <a:pos x="301" y="10"/>
                </a:cxn>
                <a:cxn ang="0">
                  <a:pos x="320" y="15"/>
                </a:cxn>
                <a:cxn ang="0">
                  <a:pos x="339" y="23"/>
                </a:cxn>
                <a:cxn ang="0">
                  <a:pos x="356" y="32"/>
                </a:cxn>
                <a:cxn ang="0">
                  <a:pos x="371" y="48"/>
                </a:cxn>
                <a:cxn ang="0">
                  <a:pos x="371" y="63"/>
                </a:cxn>
                <a:cxn ang="0">
                  <a:pos x="361" y="80"/>
                </a:cxn>
                <a:cxn ang="0">
                  <a:pos x="344" y="97"/>
                </a:cxn>
                <a:cxn ang="0">
                  <a:pos x="329" y="105"/>
                </a:cxn>
                <a:cxn ang="0">
                  <a:pos x="312" y="110"/>
                </a:cxn>
                <a:cxn ang="0">
                  <a:pos x="295" y="114"/>
                </a:cxn>
                <a:cxn ang="0">
                  <a:pos x="274" y="116"/>
                </a:cxn>
                <a:cxn ang="0">
                  <a:pos x="257" y="118"/>
                </a:cxn>
                <a:cxn ang="0">
                  <a:pos x="234" y="118"/>
                </a:cxn>
                <a:cxn ang="0">
                  <a:pos x="215" y="120"/>
                </a:cxn>
                <a:cxn ang="0">
                  <a:pos x="196" y="124"/>
                </a:cxn>
                <a:cxn ang="0">
                  <a:pos x="179" y="129"/>
                </a:cxn>
                <a:cxn ang="0">
                  <a:pos x="150" y="144"/>
                </a:cxn>
                <a:cxn ang="0">
                  <a:pos x="124" y="162"/>
                </a:cxn>
                <a:cxn ang="0">
                  <a:pos x="95" y="173"/>
                </a:cxn>
                <a:cxn ang="0">
                  <a:pos x="74" y="186"/>
                </a:cxn>
                <a:cxn ang="0">
                  <a:pos x="57" y="202"/>
                </a:cxn>
                <a:cxn ang="0">
                  <a:pos x="55" y="217"/>
                </a:cxn>
                <a:cxn ang="0">
                  <a:pos x="53" y="247"/>
                </a:cxn>
                <a:cxn ang="0">
                  <a:pos x="38" y="264"/>
                </a:cxn>
                <a:cxn ang="0">
                  <a:pos x="12" y="259"/>
                </a:cxn>
                <a:cxn ang="0">
                  <a:pos x="2" y="240"/>
                </a:cxn>
                <a:cxn ang="0">
                  <a:pos x="0" y="219"/>
                </a:cxn>
                <a:cxn ang="0">
                  <a:pos x="2" y="198"/>
                </a:cxn>
                <a:cxn ang="0">
                  <a:pos x="10" y="173"/>
                </a:cxn>
                <a:cxn ang="0">
                  <a:pos x="15" y="146"/>
                </a:cxn>
                <a:cxn ang="0">
                  <a:pos x="21" y="124"/>
                </a:cxn>
                <a:cxn ang="0">
                  <a:pos x="27" y="103"/>
                </a:cxn>
                <a:cxn ang="0">
                  <a:pos x="31" y="86"/>
                </a:cxn>
                <a:cxn ang="0">
                  <a:pos x="48" y="65"/>
                </a:cxn>
              </a:cxnLst>
              <a:rect l="0" t="0" r="r" b="b"/>
              <a:pathLst>
                <a:path w="373" h="264">
                  <a:moveTo>
                    <a:pt x="48" y="65"/>
                  </a:moveTo>
                  <a:lnTo>
                    <a:pt x="50" y="63"/>
                  </a:lnTo>
                  <a:lnTo>
                    <a:pt x="57" y="59"/>
                  </a:lnTo>
                  <a:lnTo>
                    <a:pt x="63" y="55"/>
                  </a:lnTo>
                  <a:lnTo>
                    <a:pt x="69" y="51"/>
                  </a:lnTo>
                  <a:lnTo>
                    <a:pt x="74" y="48"/>
                  </a:lnTo>
                  <a:lnTo>
                    <a:pt x="82" y="44"/>
                  </a:lnTo>
                  <a:lnTo>
                    <a:pt x="90" y="40"/>
                  </a:lnTo>
                  <a:lnTo>
                    <a:pt x="97" y="36"/>
                  </a:lnTo>
                  <a:lnTo>
                    <a:pt x="103" y="30"/>
                  </a:lnTo>
                  <a:lnTo>
                    <a:pt x="112" y="29"/>
                  </a:lnTo>
                  <a:lnTo>
                    <a:pt x="118" y="23"/>
                  </a:lnTo>
                  <a:lnTo>
                    <a:pt x="126" y="21"/>
                  </a:lnTo>
                  <a:lnTo>
                    <a:pt x="131" y="17"/>
                  </a:lnTo>
                  <a:lnTo>
                    <a:pt x="137" y="17"/>
                  </a:lnTo>
                  <a:lnTo>
                    <a:pt x="143" y="15"/>
                  </a:lnTo>
                  <a:lnTo>
                    <a:pt x="147" y="17"/>
                  </a:lnTo>
                  <a:lnTo>
                    <a:pt x="147" y="21"/>
                  </a:lnTo>
                  <a:lnTo>
                    <a:pt x="148" y="27"/>
                  </a:lnTo>
                  <a:lnTo>
                    <a:pt x="148" y="32"/>
                  </a:lnTo>
                  <a:lnTo>
                    <a:pt x="148" y="38"/>
                  </a:lnTo>
                  <a:lnTo>
                    <a:pt x="154" y="42"/>
                  </a:lnTo>
                  <a:lnTo>
                    <a:pt x="160" y="46"/>
                  </a:lnTo>
                  <a:lnTo>
                    <a:pt x="164" y="46"/>
                  </a:lnTo>
                  <a:lnTo>
                    <a:pt x="169" y="44"/>
                  </a:lnTo>
                  <a:lnTo>
                    <a:pt x="175" y="40"/>
                  </a:lnTo>
                  <a:lnTo>
                    <a:pt x="181" y="38"/>
                  </a:lnTo>
                  <a:lnTo>
                    <a:pt x="186" y="32"/>
                  </a:lnTo>
                  <a:lnTo>
                    <a:pt x="192" y="27"/>
                  </a:lnTo>
                  <a:lnTo>
                    <a:pt x="198" y="21"/>
                  </a:lnTo>
                  <a:lnTo>
                    <a:pt x="207" y="17"/>
                  </a:lnTo>
                  <a:lnTo>
                    <a:pt x="215" y="11"/>
                  </a:lnTo>
                  <a:lnTo>
                    <a:pt x="224" y="8"/>
                  </a:lnTo>
                  <a:lnTo>
                    <a:pt x="228" y="4"/>
                  </a:lnTo>
                  <a:lnTo>
                    <a:pt x="234" y="4"/>
                  </a:lnTo>
                  <a:lnTo>
                    <a:pt x="240" y="2"/>
                  </a:lnTo>
                  <a:lnTo>
                    <a:pt x="245" y="2"/>
                  </a:lnTo>
                  <a:lnTo>
                    <a:pt x="251" y="0"/>
                  </a:lnTo>
                  <a:lnTo>
                    <a:pt x="257" y="0"/>
                  </a:lnTo>
                  <a:lnTo>
                    <a:pt x="263" y="0"/>
                  </a:lnTo>
                  <a:lnTo>
                    <a:pt x="270" y="2"/>
                  </a:lnTo>
                  <a:lnTo>
                    <a:pt x="276" y="2"/>
                  </a:lnTo>
                  <a:lnTo>
                    <a:pt x="285" y="4"/>
                  </a:lnTo>
                  <a:lnTo>
                    <a:pt x="291" y="6"/>
                  </a:lnTo>
                  <a:lnTo>
                    <a:pt x="301" y="10"/>
                  </a:lnTo>
                  <a:lnTo>
                    <a:pt x="306" y="11"/>
                  </a:lnTo>
                  <a:lnTo>
                    <a:pt x="314" y="13"/>
                  </a:lnTo>
                  <a:lnTo>
                    <a:pt x="320" y="15"/>
                  </a:lnTo>
                  <a:lnTo>
                    <a:pt x="327" y="19"/>
                  </a:lnTo>
                  <a:lnTo>
                    <a:pt x="333" y="21"/>
                  </a:lnTo>
                  <a:lnTo>
                    <a:pt x="339" y="23"/>
                  </a:lnTo>
                  <a:lnTo>
                    <a:pt x="344" y="27"/>
                  </a:lnTo>
                  <a:lnTo>
                    <a:pt x="348" y="29"/>
                  </a:lnTo>
                  <a:lnTo>
                    <a:pt x="356" y="32"/>
                  </a:lnTo>
                  <a:lnTo>
                    <a:pt x="363" y="38"/>
                  </a:lnTo>
                  <a:lnTo>
                    <a:pt x="367" y="42"/>
                  </a:lnTo>
                  <a:lnTo>
                    <a:pt x="371" y="48"/>
                  </a:lnTo>
                  <a:lnTo>
                    <a:pt x="373" y="51"/>
                  </a:lnTo>
                  <a:lnTo>
                    <a:pt x="373" y="57"/>
                  </a:lnTo>
                  <a:lnTo>
                    <a:pt x="371" y="63"/>
                  </a:lnTo>
                  <a:lnTo>
                    <a:pt x="369" y="68"/>
                  </a:lnTo>
                  <a:lnTo>
                    <a:pt x="365" y="74"/>
                  </a:lnTo>
                  <a:lnTo>
                    <a:pt x="361" y="80"/>
                  </a:lnTo>
                  <a:lnTo>
                    <a:pt x="356" y="87"/>
                  </a:lnTo>
                  <a:lnTo>
                    <a:pt x="348" y="95"/>
                  </a:lnTo>
                  <a:lnTo>
                    <a:pt x="344" y="97"/>
                  </a:lnTo>
                  <a:lnTo>
                    <a:pt x="339" y="101"/>
                  </a:lnTo>
                  <a:lnTo>
                    <a:pt x="335" y="103"/>
                  </a:lnTo>
                  <a:lnTo>
                    <a:pt x="329" y="105"/>
                  </a:lnTo>
                  <a:lnTo>
                    <a:pt x="323" y="106"/>
                  </a:lnTo>
                  <a:lnTo>
                    <a:pt x="318" y="108"/>
                  </a:lnTo>
                  <a:lnTo>
                    <a:pt x="312" y="110"/>
                  </a:lnTo>
                  <a:lnTo>
                    <a:pt x="308" y="112"/>
                  </a:lnTo>
                  <a:lnTo>
                    <a:pt x="301" y="114"/>
                  </a:lnTo>
                  <a:lnTo>
                    <a:pt x="295" y="114"/>
                  </a:lnTo>
                  <a:lnTo>
                    <a:pt x="287" y="116"/>
                  </a:lnTo>
                  <a:lnTo>
                    <a:pt x="282" y="116"/>
                  </a:lnTo>
                  <a:lnTo>
                    <a:pt x="274" y="116"/>
                  </a:lnTo>
                  <a:lnTo>
                    <a:pt x="268" y="118"/>
                  </a:lnTo>
                  <a:lnTo>
                    <a:pt x="263" y="118"/>
                  </a:lnTo>
                  <a:lnTo>
                    <a:pt x="257" y="118"/>
                  </a:lnTo>
                  <a:lnTo>
                    <a:pt x="249" y="118"/>
                  </a:lnTo>
                  <a:lnTo>
                    <a:pt x="242" y="118"/>
                  </a:lnTo>
                  <a:lnTo>
                    <a:pt x="234" y="118"/>
                  </a:lnTo>
                  <a:lnTo>
                    <a:pt x="228" y="120"/>
                  </a:lnTo>
                  <a:lnTo>
                    <a:pt x="223" y="120"/>
                  </a:lnTo>
                  <a:lnTo>
                    <a:pt x="215" y="120"/>
                  </a:lnTo>
                  <a:lnTo>
                    <a:pt x="209" y="122"/>
                  </a:lnTo>
                  <a:lnTo>
                    <a:pt x="204" y="124"/>
                  </a:lnTo>
                  <a:lnTo>
                    <a:pt x="196" y="124"/>
                  </a:lnTo>
                  <a:lnTo>
                    <a:pt x="190" y="125"/>
                  </a:lnTo>
                  <a:lnTo>
                    <a:pt x="185" y="125"/>
                  </a:lnTo>
                  <a:lnTo>
                    <a:pt x="179" y="129"/>
                  </a:lnTo>
                  <a:lnTo>
                    <a:pt x="169" y="133"/>
                  </a:lnTo>
                  <a:lnTo>
                    <a:pt x="160" y="139"/>
                  </a:lnTo>
                  <a:lnTo>
                    <a:pt x="150" y="144"/>
                  </a:lnTo>
                  <a:lnTo>
                    <a:pt x="141" y="150"/>
                  </a:lnTo>
                  <a:lnTo>
                    <a:pt x="131" y="154"/>
                  </a:lnTo>
                  <a:lnTo>
                    <a:pt x="124" y="162"/>
                  </a:lnTo>
                  <a:lnTo>
                    <a:pt x="114" y="165"/>
                  </a:lnTo>
                  <a:lnTo>
                    <a:pt x="105" y="169"/>
                  </a:lnTo>
                  <a:lnTo>
                    <a:pt x="95" y="173"/>
                  </a:lnTo>
                  <a:lnTo>
                    <a:pt x="88" y="179"/>
                  </a:lnTo>
                  <a:lnTo>
                    <a:pt x="80" y="183"/>
                  </a:lnTo>
                  <a:lnTo>
                    <a:pt x="74" y="186"/>
                  </a:lnTo>
                  <a:lnTo>
                    <a:pt x="67" y="192"/>
                  </a:lnTo>
                  <a:lnTo>
                    <a:pt x="63" y="196"/>
                  </a:lnTo>
                  <a:lnTo>
                    <a:pt x="57" y="202"/>
                  </a:lnTo>
                  <a:lnTo>
                    <a:pt x="55" y="205"/>
                  </a:lnTo>
                  <a:lnTo>
                    <a:pt x="53" y="211"/>
                  </a:lnTo>
                  <a:lnTo>
                    <a:pt x="55" y="217"/>
                  </a:lnTo>
                  <a:lnTo>
                    <a:pt x="55" y="226"/>
                  </a:lnTo>
                  <a:lnTo>
                    <a:pt x="55" y="238"/>
                  </a:lnTo>
                  <a:lnTo>
                    <a:pt x="53" y="247"/>
                  </a:lnTo>
                  <a:lnTo>
                    <a:pt x="50" y="255"/>
                  </a:lnTo>
                  <a:lnTo>
                    <a:pt x="44" y="260"/>
                  </a:lnTo>
                  <a:lnTo>
                    <a:pt x="38" y="264"/>
                  </a:lnTo>
                  <a:lnTo>
                    <a:pt x="31" y="264"/>
                  </a:lnTo>
                  <a:lnTo>
                    <a:pt x="23" y="264"/>
                  </a:lnTo>
                  <a:lnTo>
                    <a:pt x="12" y="259"/>
                  </a:lnTo>
                  <a:lnTo>
                    <a:pt x="6" y="251"/>
                  </a:lnTo>
                  <a:lnTo>
                    <a:pt x="4" y="245"/>
                  </a:lnTo>
                  <a:lnTo>
                    <a:pt x="2" y="240"/>
                  </a:lnTo>
                  <a:lnTo>
                    <a:pt x="0" y="232"/>
                  </a:lnTo>
                  <a:lnTo>
                    <a:pt x="0" y="226"/>
                  </a:lnTo>
                  <a:lnTo>
                    <a:pt x="0" y="219"/>
                  </a:lnTo>
                  <a:lnTo>
                    <a:pt x="0" y="211"/>
                  </a:lnTo>
                  <a:lnTo>
                    <a:pt x="0" y="203"/>
                  </a:lnTo>
                  <a:lnTo>
                    <a:pt x="2" y="198"/>
                  </a:lnTo>
                  <a:lnTo>
                    <a:pt x="4" y="188"/>
                  </a:lnTo>
                  <a:lnTo>
                    <a:pt x="6" y="181"/>
                  </a:lnTo>
                  <a:lnTo>
                    <a:pt x="10" y="173"/>
                  </a:lnTo>
                  <a:lnTo>
                    <a:pt x="12" y="165"/>
                  </a:lnTo>
                  <a:lnTo>
                    <a:pt x="13" y="156"/>
                  </a:lnTo>
                  <a:lnTo>
                    <a:pt x="15" y="146"/>
                  </a:lnTo>
                  <a:lnTo>
                    <a:pt x="17" y="139"/>
                  </a:lnTo>
                  <a:lnTo>
                    <a:pt x="19" y="131"/>
                  </a:lnTo>
                  <a:lnTo>
                    <a:pt x="21" y="124"/>
                  </a:lnTo>
                  <a:lnTo>
                    <a:pt x="23" y="118"/>
                  </a:lnTo>
                  <a:lnTo>
                    <a:pt x="25" y="108"/>
                  </a:lnTo>
                  <a:lnTo>
                    <a:pt x="27" y="103"/>
                  </a:lnTo>
                  <a:lnTo>
                    <a:pt x="27" y="97"/>
                  </a:lnTo>
                  <a:lnTo>
                    <a:pt x="29" y="91"/>
                  </a:lnTo>
                  <a:lnTo>
                    <a:pt x="31" y="86"/>
                  </a:lnTo>
                  <a:lnTo>
                    <a:pt x="32" y="82"/>
                  </a:lnTo>
                  <a:lnTo>
                    <a:pt x="38" y="72"/>
                  </a:lnTo>
                  <a:lnTo>
                    <a:pt x="48" y="65"/>
                  </a:lnTo>
                  <a:lnTo>
                    <a:pt x="48" y="65"/>
                  </a:lnTo>
                  <a:close/>
                </a:path>
              </a:pathLst>
            </a:custGeom>
            <a:solidFill>
              <a:srgbClr val="910359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1" name="Freeform 33"/>
            <p:cNvSpPr>
              <a:spLocks/>
            </p:cNvSpPr>
            <p:nvPr/>
          </p:nvSpPr>
          <p:spPr bwMode="auto">
            <a:xfrm>
              <a:off x="8274050" y="1654175"/>
              <a:ext cx="157162" cy="223838"/>
            </a:xfrm>
            <a:custGeom>
              <a:avLst/>
              <a:gdLst/>
              <a:ahLst/>
              <a:cxnLst>
                <a:cxn ang="0">
                  <a:pos x="25" y="2"/>
                </a:cxn>
                <a:cxn ang="0">
                  <a:pos x="11" y="11"/>
                </a:cxn>
                <a:cxn ang="0">
                  <a:pos x="4" y="28"/>
                </a:cxn>
                <a:cxn ang="0">
                  <a:pos x="0" y="51"/>
                </a:cxn>
                <a:cxn ang="0">
                  <a:pos x="6" y="78"/>
                </a:cxn>
                <a:cxn ang="0">
                  <a:pos x="15" y="102"/>
                </a:cxn>
                <a:cxn ang="0">
                  <a:pos x="23" y="120"/>
                </a:cxn>
                <a:cxn ang="0">
                  <a:pos x="34" y="140"/>
                </a:cxn>
                <a:cxn ang="0">
                  <a:pos x="44" y="161"/>
                </a:cxn>
                <a:cxn ang="0">
                  <a:pos x="55" y="184"/>
                </a:cxn>
                <a:cxn ang="0">
                  <a:pos x="66" y="205"/>
                </a:cxn>
                <a:cxn ang="0">
                  <a:pos x="80" y="226"/>
                </a:cxn>
                <a:cxn ang="0">
                  <a:pos x="91" y="243"/>
                </a:cxn>
                <a:cxn ang="0">
                  <a:pos x="108" y="264"/>
                </a:cxn>
                <a:cxn ang="0">
                  <a:pos x="133" y="279"/>
                </a:cxn>
                <a:cxn ang="0">
                  <a:pos x="152" y="281"/>
                </a:cxn>
                <a:cxn ang="0">
                  <a:pos x="171" y="279"/>
                </a:cxn>
                <a:cxn ang="0">
                  <a:pos x="190" y="270"/>
                </a:cxn>
                <a:cxn ang="0">
                  <a:pos x="198" y="245"/>
                </a:cxn>
                <a:cxn ang="0">
                  <a:pos x="190" y="224"/>
                </a:cxn>
                <a:cxn ang="0">
                  <a:pos x="184" y="207"/>
                </a:cxn>
                <a:cxn ang="0">
                  <a:pos x="173" y="188"/>
                </a:cxn>
                <a:cxn ang="0">
                  <a:pos x="161" y="165"/>
                </a:cxn>
                <a:cxn ang="0">
                  <a:pos x="150" y="144"/>
                </a:cxn>
                <a:cxn ang="0">
                  <a:pos x="139" y="121"/>
                </a:cxn>
                <a:cxn ang="0">
                  <a:pos x="127" y="102"/>
                </a:cxn>
                <a:cxn ang="0">
                  <a:pos x="116" y="83"/>
                </a:cxn>
                <a:cxn ang="0">
                  <a:pos x="104" y="66"/>
                </a:cxn>
                <a:cxn ang="0">
                  <a:pos x="93" y="64"/>
                </a:cxn>
                <a:cxn ang="0">
                  <a:pos x="99" y="85"/>
                </a:cxn>
                <a:cxn ang="0">
                  <a:pos x="110" y="116"/>
                </a:cxn>
                <a:cxn ang="0">
                  <a:pos x="118" y="131"/>
                </a:cxn>
                <a:cxn ang="0">
                  <a:pos x="131" y="156"/>
                </a:cxn>
                <a:cxn ang="0">
                  <a:pos x="142" y="175"/>
                </a:cxn>
                <a:cxn ang="0">
                  <a:pos x="156" y="194"/>
                </a:cxn>
                <a:cxn ang="0">
                  <a:pos x="165" y="211"/>
                </a:cxn>
                <a:cxn ang="0">
                  <a:pos x="171" y="228"/>
                </a:cxn>
                <a:cxn ang="0">
                  <a:pos x="173" y="243"/>
                </a:cxn>
                <a:cxn ang="0">
                  <a:pos x="156" y="253"/>
                </a:cxn>
                <a:cxn ang="0">
                  <a:pos x="131" y="243"/>
                </a:cxn>
                <a:cxn ang="0">
                  <a:pos x="112" y="228"/>
                </a:cxn>
                <a:cxn ang="0">
                  <a:pos x="99" y="209"/>
                </a:cxn>
                <a:cxn ang="0">
                  <a:pos x="87" y="192"/>
                </a:cxn>
                <a:cxn ang="0">
                  <a:pos x="76" y="175"/>
                </a:cxn>
                <a:cxn ang="0">
                  <a:pos x="66" y="156"/>
                </a:cxn>
                <a:cxn ang="0">
                  <a:pos x="55" y="135"/>
                </a:cxn>
                <a:cxn ang="0">
                  <a:pos x="45" y="116"/>
                </a:cxn>
                <a:cxn ang="0">
                  <a:pos x="36" y="97"/>
                </a:cxn>
                <a:cxn ang="0">
                  <a:pos x="28" y="80"/>
                </a:cxn>
                <a:cxn ang="0">
                  <a:pos x="23" y="53"/>
                </a:cxn>
                <a:cxn ang="0">
                  <a:pos x="36" y="40"/>
                </a:cxn>
                <a:cxn ang="0">
                  <a:pos x="55" y="42"/>
                </a:cxn>
                <a:cxn ang="0">
                  <a:pos x="68" y="36"/>
                </a:cxn>
                <a:cxn ang="0">
                  <a:pos x="66" y="13"/>
                </a:cxn>
                <a:cxn ang="0">
                  <a:pos x="53" y="2"/>
                </a:cxn>
                <a:cxn ang="0">
                  <a:pos x="38" y="0"/>
                </a:cxn>
              </a:cxnLst>
              <a:rect l="0" t="0" r="r" b="b"/>
              <a:pathLst>
                <a:path w="198" h="281">
                  <a:moveTo>
                    <a:pt x="38" y="0"/>
                  </a:moveTo>
                  <a:lnTo>
                    <a:pt x="30" y="0"/>
                  </a:lnTo>
                  <a:lnTo>
                    <a:pt x="25" y="2"/>
                  </a:lnTo>
                  <a:lnTo>
                    <a:pt x="19" y="4"/>
                  </a:lnTo>
                  <a:lnTo>
                    <a:pt x="15" y="9"/>
                  </a:lnTo>
                  <a:lnTo>
                    <a:pt x="11" y="11"/>
                  </a:lnTo>
                  <a:lnTo>
                    <a:pt x="7" y="17"/>
                  </a:lnTo>
                  <a:lnTo>
                    <a:pt x="6" y="23"/>
                  </a:lnTo>
                  <a:lnTo>
                    <a:pt x="4" y="28"/>
                  </a:lnTo>
                  <a:lnTo>
                    <a:pt x="2" y="34"/>
                  </a:lnTo>
                  <a:lnTo>
                    <a:pt x="2" y="42"/>
                  </a:lnTo>
                  <a:lnTo>
                    <a:pt x="0" y="51"/>
                  </a:lnTo>
                  <a:lnTo>
                    <a:pt x="2" y="59"/>
                  </a:lnTo>
                  <a:lnTo>
                    <a:pt x="2" y="68"/>
                  </a:lnTo>
                  <a:lnTo>
                    <a:pt x="6" y="78"/>
                  </a:lnTo>
                  <a:lnTo>
                    <a:pt x="7" y="87"/>
                  </a:lnTo>
                  <a:lnTo>
                    <a:pt x="13" y="99"/>
                  </a:lnTo>
                  <a:lnTo>
                    <a:pt x="15" y="102"/>
                  </a:lnTo>
                  <a:lnTo>
                    <a:pt x="17" y="108"/>
                  </a:lnTo>
                  <a:lnTo>
                    <a:pt x="21" y="114"/>
                  </a:lnTo>
                  <a:lnTo>
                    <a:pt x="23" y="120"/>
                  </a:lnTo>
                  <a:lnTo>
                    <a:pt x="26" y="125"/>
                  </a:lnTo>
                  <a:lnTo>
                    <a:pt x="28" y="135"/>
                  </a:lnTo>
                  <a:lnTo>
                    <a:pt x="34" y="140"/>
                  </a:lnTo>
                  <a:lnTo>
                    <a:pt x="38" y="148"/>
                  </a:lnTo>
                  <a:lnTo>
                    <a:pt x="40" y="154"/>
                  </a:lnTo>
                  <a:lnTo>
                    <a:pt x="44" y="161"/>
                  </a:lnTo>
                  <a:lnTo>
                    <a:pt x="47" y="169"/>
                  </a:lnTo>
                  <a:lnTo>
                    <a:pt x="51" y="177"/>
                  </a:lnTo>
                  <a:lnTo>
                    <a:pt x="55" y="184"/>
                  </a:lnTo>
                  <a:lnTo>
                    <a:pt x="59" y="192"/>
                  </a:lnTo>
                  <a:lnTo>
                    <a:pt x="63" y="197"/>
                  </a:lnTo>
                  <a:lnTo>
                    <a:pt x="66" y="205"/>
                  </a:lnTo>
                  <a:lnTo>
                    <a:pt x="70" y="211"/>
                  </a:lnTo>
                  <a:lnTo>
                    <a:pt x="74" y="218"/>
                  </a:lnTo>
                  <a:lnTo>
                    <a:pt x="80" y="226"/>
                  </a:lnTo>
                  <a:lnTo>
                    <a:pt x="83" y="232"/>
                  </a:lnTo>
                  <a:lnTo>
                    <a:pt x="87" y="237"/>
                  </a:lnTo>
                  <a:lnTo>
                    <a:pt x="91" y="243"/>
                  </a:lnTo>
                  <a:lnTo>
                    <a:pt x="95" y="249"/>
                  </a:lnTo>
                  <a:lnTo>
                    <a:pt x="101" y="254"/>
                  </a:lnTo>
                  <a:lnTo>
                    <a:pt x="108" y="264"/>
                  </a:lnTo>
                  <a:lnTo>
                    <a:pt x="116" y="272"/>
                  </a:lnTo>
                  <a:lnTo>
                    <a:pt x="125" y="275"/>
                  </a:lnTo>
                  <a:lnTo>
                    <a:pt x="133" y="279"/>
                  </a:lnTo>
                  <a:lnTo>
                    <a:pt x="139" y="279"/>
                  </a:lnTo>
                  <a:lnTo>
                    <a:pt x="146" y="281"/>
                  </a:lnTo>
                  <a:lnTo>
                    <a:pt x="152" y="281"/>
                  </a:lnTo>
                  <a:lnTo>
                    <a:pt x="159" y="281"/>
                  </a:lnTo>
                  <a:lnTo>
                    <a:pt x="165" y="279"/>
                  </a:lnTo>
                  <a:lnTo>
                    <a:pt x="171" y="279"/>
                  </a:lnTo>
                  <a:lnTo>
                    <a:pt x="177" y="277"/>
                  </a:lnTo>
                  <a:lnTo>
                    <a:pt x="182" y="275"/>
                  </a:lnTo>
                  <a:lnTo>
                    <a:pt x="190" y="270"/>
                  </a:lnTo>
                  <a:lnTo>
                    <a:pt x="196" y="264"/>
                  </a:lnTo>
                  <a:lnTo>
                    <a:pt x="198" y="254"/>
                  </a:lnTo>
                  <a:lnTo>
                    <a:pt x="198" y="245"/>
                  </a:lnTo>
                  <a:lnTo>
                    <a:pt x="196" y="239"/>
                  </a:lnTo>
                  <a:lnTo>
                    <a:pt x="194" y="230"/>
                  </a:lnTo>
                  <a:lnTo>
                    <a:pt x="190" y="224"/>
                  </a:lnTo>
                  <a:lnTo>
                    <a:pt x="188" y="220"/>
                  </a:lnTo>
                  <a:lnTo>
                    <a:pt x="186" y="213"/>
                  </a:lnTo>
                  <a:lnTo>
                    <a:pt x="184" y="207"/>
                  </a:lnTo>
                  <a:lnTo>
                    <a:pt x="180" y="201"/>
                  </a:lnTo>
                  <a:lnTo>
                    <a:pt x="177" y="194"/>
                  </a:lnTo>
                  <a:lnTo>
                    <a:pt x="173" y="188"/>
                  </a:lnTo>
                  <a:lnTo>
                    <a:pt x="171" y="180"/>
                  </a:lnTo>
                  <a:lnTo>
                    <a:pt x="167" y="173"/>
                  </a:lnTo>
                  <a:lnTo>
                    <a:pt x="161" y="165"/>
                  </a:lnTo>
                  <a:lnTo>
                    <a:pt x="158" y="158"/>
                  </a:lnTo>
                  <a:lnTo>
                    <a:pt x="156" y="152"/>
                  </a:lnTo>
                  <a:lnTo>
                    <a:pt x="150" y="144"/>
                  </a:lnTo>
                  <a:lnTo>
                    <a:pt x="146" y="137"/>
                  </a:lnTo>
                  <a:lnTo>
                    <a:pt x="142" y="129"/>
                  </a:lnTo>
                  <a:lnTo>
                    <a:pt x="139" y="121"/>
                  </a:lnTo>
                  <a:lnTo>
                    <a:pt x="135" y="114"/>
                  </a:lnTo>
                  <a:lnTo>
                    <a:pt x="131" y="108"/>
                  </a:lnTo>
                  <a:lnTo>
                    <a:pt x="127" y="102"/>
                  </a:lnTo>
                  <a:lnTo>
                    <a:pt x="125" y="97"/>
                  </a:lnTo>
                  <a:lnTo>
                    <a:pt x="121" y="89"/>
                  </a:lnTo>
                  <a:lnTo>
                    <a:pt x="116" y="83"/>
                  </a:lnTo>
                  <a:lnTo>
                    <a:pt x="114" y="78"/>
                  </a:lnTo>
                  <a:lnTo>
                    <a:pt x="110" y="74"/>
                  </a:lnTo>
                  <a:lnTo>
                    <a:pt x="104" y="66"/>
                  </a:lnTo>
                  <a:lnTo>
                    <a:pt x="101" y="62"/>
                  </a:lnTo>
                  <a:lnTo>
                    <a:pt x="95" y="59"/>
                  </a:lnTo>
                  <a:lnTo>
                    <a:pt x="93" y="64"/>
                  </a:lnTo>
                  <a:lnTo>
                    <a:pt x="93" y="70"/>
                  </a:lnTo>
                  <a:lnTo>
                    <a:pt x="97" y="78"/>
                  </a:lnTo>
                  <a:lnTo>
                    <a:pt x="99" y="85"/>
                  </a:lnTo>
                  <a:lnTo>
                    <a:pt x="102" y="97"/>
                  </a:lnTo>
                  <a:lnTo>
                    <a:pt x="106" y="104"/>
                  </a:lnTo>
                  <a:lnTo>
                    <a:pt x="110" y="116"/>
                  </a:lnTo>
                  <a:lnTo>
                    <a:pt x="112" y="120"/>
                  </a:lnTo>
                  <a:lnTo>
                    <a:pt x="114" y="125"/>
                  </a:lnTo>
                  <a:lnTo>
                    <a:pt x="118" y="131"/>
                  </a:lnTo>
                  <a:lnTo>
                    <a:pt x="121" y="137"/>
                  </a:lnTo>
                  <a:lnTo>
                    <a:pt x="125" y="146"/>
                  </a:lnTo>
                  <a:lnTo>
                    <a:pt x="131" y="156"/>
                  </a:lnTo>
                  <a:lnTo>
                    <a:pt x="135" y="163"/>
                  </a:lnTo>
                  <a:lnTo>
                    <a:pt x="140" y="169"/>
                  </a:lnTo>
                  <a:lnTo>
                    <a:pt x="142" y="175"/>
                  </a:lnTo>
                  <a:lnTo>
                    <a:pt x="148" y="180"/>
                  </a:lnTo>
                  <a:lnTo>
                    <a:pt x="150" y="186"/>
                  </a:lnTo>
                  <a:lnTo>
                    <a:pt x="156" y="194"/>
                  </a:lnTo>
                  <a:lnTo>
                    <a:pt x="158" y="199"/>
                  </a:lnTo>
                  <a:lnTo>
                    <a:pt x="161" y="205"/>
                  </a:lnTo>
                  <a:lnTo>
                    <a:pt x="165" y="211"/>
                  </a:lnTo>
                  <a:lnTo>
                    <a:pt x="169" y="216"/>
                  </a:lnTo>
                  <a:lnTo>
                    <a:pt x="169" y="222"/>
                  </a:lnTo>
                  <a:lnTo>
                    <a:pt x="171" y="228"/>
                  </a:lnTo>
                  <a:lnTo>
                    <a:pt x="173" y="232"/>
                  </a:lnTo>
                  <a:lnTo>
                    <a:pt x="175" y="237"/>
                  </a:lnTo>
                  <a:lnTo>
                    <a:pt x="173" y="243"/>
                  </a:lnTo>
                  <a:lnTo>
                    <a:pt x="169" y="249"/>
                  </a:lnTo>
                  <a:lnTo>
                    <a:pt x="161" y="251"/>
                  </a:lnTo>
                  <a:lnTo>
                    <a:pt x="156" y="253"/>
                  </a:lnTo>
                  <a:lnTo>
                    <a:pt x="146" y="251"/>
                  </a:lnTo>
                  <a:lnTo>
                    <a:pt x="139" y="249"/>
                  </a:lnTo>
                  <a:lnTo>
                    <a:pt x="131" y="243"/>
                  </a:lnTo>
                  <a:lnTo>
                    <a:pt x="121" y="237"/>
                  </a:lnTo>
                  <a:lnTo>
                    <a:pt x="116" y="232"/>
                  </a:lnTo>
                  <a:lnTo>
                    <a:pt x="112" y="228"/>
                  </a:lnTo>
                  <a:lnTo>
                    <a:pt x="108" y="224"/>
                  </a:lnTo>
                  <a:lnTo>
                    <a:pt x="104" y="218"/>
                  </a:lnTo>
                  <a:lnTo>
                    <a:pt x="99" y="209"/>
                  </a:lnTo>
                  <a:lnTo>
                    <a:pt x="95" y="201"/>
                  </a:lnTo>
                  <a:lnTo>
                    <a:pt x="91" y="196"/>
                  </a:lnTo>
                  <a:lnTo>
                    <a:pt x="87" y="192"/>
                  </a:lnTo>
                  <a:lnTo>
                    <a:pt x="85" y="186"/>
                  </a:lnTo>
                  <a:lnTo>
                    <a:pt x="82" y="180"/>
                  </a:lnTo>
                  <a:lnTo>
                    <a:pt x="76" y="175"/>
                  </a:lnTo>
                  <a:lnTo>
                    <a:pt x="74" y="167"/>
                  </a:lnTo>
                  <a:lnTo>
                    <a:pt x="68" y="161"/>
                  </a:lnTo>
                  <a:lnTo>
                    <a:pt x="66" y="156"/>
                  </a:lnTo>
                  <a:lnTo>
                    <a:pt x="63" y="148"/>
                  </a:lnTo>
                  <a:lnTo>
                    <a:pt x="59" y="142"/>
                  </a:lnTo>
                  <a:lnTo>
                    <a:pt x="55" y="135"/>
                  </a:lnTo>
                  <a:lnTo>
                    <a:pt x="53" y="129"/>
                  </a:lnTo>
                  <a:lnTo>
                    <a:pt x="49" y="121"/>
                  </a:lnTo>
                  <a:lnTo>
                    <a:pt x="45" y="116"/>
                  </a:lnTo>
                  <a:lnTo>
                    <a:pt x="42" y="108"/>
                  </a:lnTo>
                  <a:lnTo>
                    <a:pt x="40" y="102"/>
                  </a:lnTo>
                  <a:lnTo>
                    <a:pt x="36" y="97"/>
                  </a:lnTo>
                  <a:lnTo>
                    <a:pt x="34" y="89"/>
                  </a:lnTo>
                  <a:lnTo>
                    <a:pt x="30" y="83"/>
                  </a:lnTo>
                  <a:lnTo>
                    <a:pt x="28" y="80"/>
                  </a:lnTo>
                  <a:lnTo>
                    <a:pt x="25" y="68"/>
                  </a:lnTo>
                  <a:lnTo>
                    <a:pt x="25" y="61"/>
                  </a:lnTo>
                  <a:lnTo>
                    <a:pt x="23" y="53"/>
                  </a:lnTo>
                  <a:lnTo>
                    <a:pt x="25" y="49"/>
                  </a:lnTo>
                  <a:lnTo>
                    <a:pt x="30" y="42"/>
                  </a:lnTo>
                  <a:lnTo>
                    <a:pt x="36" y="40"/>
                  </a:lnTo>
                  <a:lnTo>
                    <a:pt x="42" y="40"/>
                  </a:lnTo>
                  <a:lnTo>
                    <a:pt x="49" y="42"/>
                  </a:lnTo>
                  <a:lnTo>
                    <a:pt x="55" y="42"/>
                  </a:lnTo>
                  <a:lnTo>
                    <a:pt x="61" y="42"/>
                  </a:lnTo>
                  <a:lnTo>
                    <a:pt x="64" y="40"/>
                  </a:lnTo>
                  <a:lnTo>
                    <a:pt x="68" y="36"/>
                  </a:lnTo>
                  <a:lnTo>
                    <a:pt x="68" y="26"/>
                  </a:lnTo>
                  <a:lnTo>
                    <a:pt x="68" y="19"/>
                  </a:lnTo>
                  <a:lnTo>
                    <a:pt x="66" y="13"/>
                  </a:lnTo>
                  <a:lnTo>
                    <a:pt x="64" y="9"/>
                  </a:lnTo>
                  <a:lnTo>
                    <a:pt x="59" y="4"/>
                  </a:lnTo>
                  <a:lnTo>
                    <a:pt x="53" y="2"/>
                  </a:lnTo>
                  <a:lnTo>
                    <a:pt x="45" y="0"/>
                  </a:lnTo>
                  <a:lnTo>
                    <a:pt x="38" y="0"/>
                  </a:lnTo>
                  <a:lnTo>
                    <a:pt x="38" y="0"/>
                  </a:lnTo>
                  <a:close/>
                </a:path>
              </a:pathLst>
            </a:custGeom>
            <a:solidFill>
              <a:srgbClr val="470A3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2" name="Freeform 34"/>
            <p:cNvSpPr>
              <a:spLocks/>
            </p:cNvSpPr>
            <p:nvPr/>
          </p:nvSpPr>
          <p:spPr bwMode="auto">
            <a:xfrm>
              <a:off x="8421688" y="1055688"/>
              <a:ext cx="484187" cy="963613"/>
            </a:xfrm>
            <a:custGeom>
              <a:avLst/>
              <a:gdLst/>
              <a:ahLst/>
              <a:cxnLst>
                <a:cxn ang="0">
                  <a:pos x="53" y="951"/>
                </a:cxn>
                <a:cxn ang="0">
                  <a:pos x="42" y="1101"/>
                </a:cxn>
                <a:cxn ang="0">
                  <a:pos x="114" y="1190"/>
                </a:cxn>
                <a:cxn ang="0">
                  <a:pos x="225" y="1213"/>
                </a:cxn>
                <a:cxn ang="0">
                  <a:pos x="337" y="1215"/>
                </a:cxn>
                <a:cxn ang="0">
                  <a:pos x="456" y="1190"/>
                </a:cxn>
                <a:cxn ang="0">
                  <a:pos x="515" y="1089"/>
                </a:cxn>
                <a:cxn ang="0">
                  <a:pos x="553" y="954"/>
                </a:cxn>
                <a:cxn ang="0">
                  <a:pos x="597" y="835"/>
                </a:cxn>
                <a:cxn ang="0">
                  <a:pos x="609" y="730"/>
                </a:cxn>
                <a:cxn ang="0">
                  <a:pos x="603" y="620"/>
                </a:cxn>
                <a:cxn ang="0">
                  <a:pos x="580" y="502"/>
                </a:cxn>
                <a:cxn ang="0">
                  <a:pos x="534" y="398"/>
                </a:cxn>
                <a:cxn ang="0">
                  <a:pos x="468" y="303"/>
                </a:cxn>
                <a:cxn ang="0">
                  <a:pos x="360" y="185"/>
                </a:cxn>
                <a:cxn ang="0">
                  <a:pos x="213" y="59"/>
                </a:cxn>
                <a:cxn ang="0">
                  <a:pos x="101" y="0"/>
                </a:cxn>
                <a:cxn ang="0">
                  <a:pos x="31" y="71"/>
                </a:cxn>
                <a:cxn ang="0">
                  <a:pos x="4" y="196"/>
                </a:cxn>
                <a:cxn ang="0">
                  <a:pos x="14" y="291"/>
                </a:cxn>
                <a:cxn ang="0">
                  <a:pos x="4" y="399"/>
                </a:cxn>
                <a:cxn ang="0">
                  <a:pos x="17" y="538"/>
                </a:cxn>
                <a:cxn ang="0">
                  <a:pos x="124" y="656"/>
                </a:cxn>
                <a:cxn ang="0">
                  <a:pos x="200" y="702"/>
                </a:cxn>
                <a:cxn ang="0">
                  <a:pos x="122" y="698"/>
                </a:cxn>
                <a:cxn ang="0">
                  <a:pos x="135" y="793"/>
                </a:cxn>
                <a:cxn ang="0">
                  <a:pos x="207" y="791"/>
                </a:cxn>
                <a:cxn ang="0">
                  <a:pos x="350" y="736"/>
                </a:cxn>
                <a:cxn ang="0">
                  <a:pos x="430" y="766"/>
                </a:cxn>
                <a:cxn ang="0">
                  <a:pos x="325" y="791"/>
                </a:cxn>
                <a:cxn ang="0">
                  <a:pos x="215" y="821"/>
                </a:cxn>
                <a:cxn ang="0">
                  <a:pos x="152" y="905"/>
                </a:cxn>
                <a:cxn ang="0">
                  <a:pos x="251" y="840"/>
                </a:cxn>
                <a:cxn ang="0">
                  <a:pos x="346" y="814"/>
                </a:cxn>
                <a:cxn ang="0">
                  <a:pos x="445" y="787"/>
                </a:cxn>
                <a:cxn ang="0">
                  <a:pos x="405" y="694"/>
                </a:cxn>
                <a:cxn ang="0">
                  <a:pos x="278" y="738"/>
                </a:cxn>
                <a:cxn ang="0">
                  <a:pos x="179" y="764"/>
                </a:cxn>
                <a:cxn ang="0">
                  <a:pos x="253" y="696"/>
                </a:cxn>
                <a:cxn ang="0">
                  <a:pos x="167" y="643"/>
                </a:cxn>
                <a:cxn ang="0">
                  <a:pos x="57" y="534"/>
                </a:cxn>
                <a:cxn ang="0">
                  <a:pos x="25" y="413"/>
                </a:cxn>
                <a:cxn ang="0">
                  <a:pos x="34" y="306"/>
                </a:cxn>
                <a:cxn ang="0">
                  <a:pos x="31" y="181"/>
                </a:cxn>
                <a:cxn ang="0">
                  <a:pos x="71" y="61"/>
                </a:cxn>
                <a:cxn ang="0">
                  <a:pos x="187" y="84"/>
                </a:cxn>
                <a:cxn ang="0">
                  <a:pos x="285" y="156"/>
                </a:cxn>
                <a:cxn ang="0">
                  <a:pos x="390" y="247"/>
                </a:cxn>
                <a:cxn ang="0">
                  <a:pos x="472" y="344"/>
                </a:cxn>
                <a:cxn ang="0">
                  <a:pos x="529" y="460"/>
                </a:cxn>
                <a:cxn ang="0">
                  <a:pos x="563" y="584"/>
                </a:cxn>
                <a:cxn ang="0">
                  <a:pos x="578" y="692"/>
                </a:cxn>
                <a:cxn ang="0">
                  <a:pos x="571" y="808"/>
                </a:cxn>
                <a:cxn ang="0">
                  <a:pos x="542" y="905"/>
                </a:cxn>
                <a:cxn ang="0">
                  <a:pos x="510" y="1002"/>
                </a:cxn>
                <a:cxn ang="0">
                  <a:pos x="456" y="1139"/>
                </a:cxn>
                <a:cxn ang="0">
                  <a:pos x="333" y="1173"/>
                </a:cxn>
                <a:cxn ang="0">
                  <a:pos x="219" y="1182"/>
                </a:cxn>
                <a:cxn ang="0">
                  <a:pos x="114" y="1158"/>
                </a:cxn>
                <a:cxn ang="0">
                  <a:pos x="67" y="1042"/>
                </a:cxn>
                <a:cxn ang="0">
                  <a:pos x="105" y="903"/>
                </a:cxn>
                <a:cxn ang="0">
                  <a:pos x="107" y="838"/>
                </a:cxn>
              </a:cxnLst>
              <a:rect l="0" t="0" r="r" b="b"/>
              <a:pathLst>
                <a:path w="610" h="1215">
                  <a:moveTo>
                    <a:pt x="103" y="844"/>
                  </a:moveTo>
                  <a:lnTo>
                    <a:pt x="99" y="850"/>
                  </a:lnTo>
                  <a:lnTo>
                    <a:pt x="95" y="856"/>
                  </a:lnTo>
                  <a:lnTo>
                    <a:pt x="93" y="859"/>
                  </a:lnTo>
                  <a:lnTo>
                    <a:pt x="90" y="865"/>
                  </a:lnTo>
                  <a:lnTo>
                    <a:pt x="88" y="871"/>
                  </a:lnTo>
                  <a:lnTo>
                    <a:pt x="86" y="876"/>
                  </a:lnTo>
                  <a:lnTo>
                    <a:pt x="82" y="884"/>
                  </a:lnTo>
                  <a:lnTo>
                    <a:pt x="78" y="892"/>
                  </a:lnTo>
                  <a:lnTo>
                    <a:pt x="74" y="897"/>
                  </a:lnTo>
                  <a:lnTo>
                    <a:pt x="71" y="907"/>
                  </a:lnTo>
                  <a:lnTo>
                    <a:pt x="67" y="914"/>
                  </a:lnTo>
                  <a:lnTo>
                    <a:pt x="63" y="922"/>
                  </a:lnTo>
                  <a:lnTo>
                    <a:pt x="61" y="933"/>
                  </a:lnTo>
                  <a:lnTo>
                    <a:pt x="57" y="943"/>
                  </a:lnTo>
                  <a:lnTo>
                    <a:pt x="53" y="951"/>
                  </a:lnTo>
                  <a:lnTo>
                    <a:pt x="52" y="960"/>
                  </a:lnTo>
                  <a:lnTo>
                    <a:pt x="48" y="970"/>
                  </a:lnTo>
                  <a:lnTo>
                    <a:pt x="46" y="981"/>
                  </a:lnTo>
                  <a:lnTo>
                    <a:pt x="42" y="989"/>
                  </a:lnTo>
                  <a:lnTo>
                    <a:pt x="40" y="1000"/>
                  </a:lnTo>
                  <a:lnTo>
                    <a:pt x="38" y="1009"/>
                  </a:lnTo>
                  <a:lnTo>
                    <a:pt x="38" y="1021"/>
                  </a:lnTo>
                  <a:lnTo>
                    <a:pt x="36" y="1028"/>
                  </a:lnTo>
                  <a:lnTo>
                    <a:pt x="34" y="1038"/>
                  </a:lnTo>
                  <a:lnTo>
                    <a:pt x="34" y="1047"/>
                  </a:lnTo>
                  <a:lnTo>
                    <a:pt x="34" y="1057"/>
                  </a:lnTo>
                  <a:lnTo>
                    <a:pt x="34" y="1066"/>
                  </a:lnTo>
                  <a:lnTo>
                    <a:pt x="36" y="1076"/>
                  </a:lnTo>
                  <a:lnTo>
                    <a:pt x="36" y="1084"/>
                  </a:lnTo>
                  <a:lnTo>
                    <a:pt x="40" y="1093"/>
                  </a:lnTo>
                  <a:lnTo>
                    <a:pt x="42" y="1101"/>
                  </a:lnTo>
                  <a:lnTo>
                    <a:pt x="44" y="1108"/>
                  </a:lnTo>
                  <a:lnTo>
                    <a:pt x="46" y="1116"/>
                  </a:lnTo>
                  <a:lnTo>
                    <a:pt x="50" y="1123"/>
                  </a:lnTo>
                  <a:lnTo>
                    <a:pt x="53" y="1129"/>
                  </a:lnTo>
                  <a:lnTo>
                    <a:pt x="57" y="1137"/>
                  </a:lnTo>
                  <a:lnTo>
                    <a:pt x="61" y="1142"/>
                  </a:lnTo>
                  <a:lnTo>
                    <a:pt x="65" y="1150"/>
                  </a:lnTo>
                  <a:lnTo>
                    <a:pt x="69" y="1154"/>
                  </a:lnTo>
                  <a:lnTo>
                    <a:pt x="74" y="1160"/>
                  </a:lnTo>
                  <a:lnTo>
                    <a:pt x="80" y="1165"/>
                  </a:lnTo>
                  <a:lnTo>
                    <a:pt x="86" y="1169"/>
                  </a:lnTo>
                  <a:lnTo>
                    <a:pt x="90" y="1173"/>
                  </a:lnTo>
                  <a:lnTo>
                    <a:pt x="95" y="1179"/>
                  </a:lnTo>
                  <a:lnTo>
                    <a:pt x="101" y="1182"/>
                  </a:lnTo>
                  <a:lnTo>
                    <a:pt x="109" y="1188"/>
                  </a:lnTo>
                  <a:lnTo>
                    <a:pt x="114" y="1190"/>
                  </a:lnTo>
                  <a:lnTo>
                    <a:pt x="120" y="1194"/>
                  </a:lnTo>
                  <a:lnTo>
                    <a:pt x="126" y="1196"/>
                  </a:lnTo>
                  <a:lnTo>
                    <a:pt x="133" y="1199"/>
                  </a:lnTo>
                  <a:lnTo>
                    <a:pt x="139" y="1201"/>
                  </a:lnTo>
                  <a:lnTo>
                    <a:pt x="145" y="1203"/>
                  </a:lnTo>
                  <a:lnTo>
                    <a:pt x="152" y="1205"/>
                  </a:lnTo>
                  <a:lnTo>
                    <a:pt x="160" y="1207"/>
                  </a:lnTo>
                  <a:lnTo>
                    <a:pt x="167" y="1209"/>
                  </a:lnTo>
                  <a:lnTo>
                    <a:pt x="175" y="1209"/>
                  </a:lnTo>
                  <a:lnTo>
                    <a:pt x="181" y="1211"/>
                  </a:lnTo>
                  <a:lnTo>
                    <a:pt x="188" y="1213"/>
                  </a:lnTo>
                  <a:lnTo>
                    <a:pt x="196" y="1213"/>
                  </a:lnTo>
                  <a:lnTo>
                    <a:pt x="204" y="1213"/>
                  </a:lnTo>
                  <a:lnTo>
                    <a:pt x="211" y="1213"/>
                  </a:lnTo>
                  <a:lnTo>
                    <a:pt x="219" y="1215"/>
                  </a:lnTo>
                  <a:lnTo>
                    <a:pt x="225" y="1213"/>
                  </a:lnTo>
                  <a:lnTo>
                    <a:pt x="232" y="1213"/>
                  </a:lnTo>
                  <a:lnTo>
                    <a:pt x="238" y="1213"/>
                  </a:lnTo>
                  <a:lnTo>
                    <a:pt x="245" y="1213"/>
                  </a:lnTo>
                  <a:lnTo>
                    <a:pt x="253" y="1213"/>
                  </a:lnTo>
                  <a:lnTo>
                    <a:pt x="261" y="1213"/>
                  </a:lnTo>
                  <a:lnTo>
                    <a:pt x="268" y="1213"/>
                  </a:lnTo>
                  <a:lnTo>
                    <a:pt x="276" y="1213"/>
                  </a:lnTo>
                  <a:lnTo>
                    <a:pt x="282" y="1213"/>
                  </a:lnTo>
                  <a:lnTo>
                    <a:pt x="289" y="1213"/>
                  </a:lnTo>
                  <a:lnTo>
                    <a:pt x="295" y="1213"/>
                  </a:lnTo>
                  <a:lnTo>
                    <a:pt x="304" y="1215"/>
                  </a:lnTo>
                  <a:lnTo>
                    <a:pt x="310" y="1215"/>
                  </a:lnTo>
                  <a:lnTo>
                    <a:pt x="318" y="1215"/>
                  </a:lnTo>
                  <a:lnTo>
                    <a:pt x="323" y="1215"/>
                  </a:lnTo>
                  <a:lnTo>
                    <a:pt x="331" y="1215"/>
                  </a:lnTo>
                  <a:lnTo>
                    <a:pt x="337" y="1215"/>
                  </a:lnTo>
                  <a:lnTo>
                    <a:pt x="344" y="1215"/>
                  </a:lnTo>
                  <a:lnTo>
                    <a:pt x="350" y="1215"/>
                  </a:lnTo>
                  <a:lnTo>
                    <a:pt x="356" y="1215"/>
                  </a:lnTo>
                  <a:lnTo>
                    <a:pt x="361" y="1215"/>
                  </a:lnTo>
                  <a:lnTo>
                    <a:pt x="367" y="1215"/>
                  </a:lnTo>
                  <a:lnTo>
                    <a:pt x="373" y="1215"/>
                  </a:lnTo>
                  <a:lnTo>
                    <a:pt x="379" y="1215"/>
                  </a:lnTo>
                  <a:lnTo>
                    <a:pt x="390" y="1213"/>
                  </a:lnTo>
                  <a:lnTo>
                    <a:pt x="399" y="1213"/>
                  </a:lnTo>
                  <a:lnTo>
                    <a:pt x="409" y="1211"/>
                  </a:lnTo>
                  <a:lnTo>
                    <a:pt x="418" y="1211"/>
                  </a:lnTo>
                  <a:lnTo>
                    <a:pt x="426" y="1207"/>
                  </a:lnTo>
                  <a:lnTo>
                    <a:pt x="434" y="1205"/>
                  </a:lnTo>
                  <a:lnTo>
                    <a:pt x="441" y="1199"/>
                  </a:lnTo>
                  <a:lnTo>
                    <a:pt x="449" y="1196"/>
                  </a:lnTo>
                  <a:lnTo>
                    <a:pt x="456" y="1190"/>
                  </a:lnTo>
                  <a:lnTo>
                    <a:pt x="464" y="1184"/>
                  </a:lnTo>
                  <a:lnTo>
                    <a:pt x="470" y="1179"/>
                  </a:lnTo>
                  <a:lnTo>
                    <a:pt x="477" y="1173"/>
                  </a:lnTo>
                  <a:lnTo>
                    <a:pt x="483" y="1165"/>
                  </a:lnTo>
                  <a:lnTo>
                    <a:pt x="489" y="1158"/>
                  </a:lnTo>
                  <a:lnTo>
                    <a:pt x="493" y="1150"/>
                  </a:lnTo>
                  <a:lnTo>
                    <a:pt x="498" y="1144"/>
                  </a:lnTo>
                  <a:lnTo>
                    <a:pt x="500" y="1135"/>
                  </a:lnTo>
                  <a:lnTo>
                    <a:pt x="504" y="1129"/>
                  </a:lnTo>
                  <a:lnTo>
                    <a:pt x="506" y="1123"/>
                  </a:lnTo>
                  <a:lnTo>
                    <a:pt x="510" y="1118"/>
                  </a:lnTo>
                  <a:lnTo>
                    <a:pt x="510" y="1112"/>
                  </a:lnTo>
                  <a:lnTo>
                    <a:pt x="510" y="1108"/>
                  </a:lnTo>
                  <a:lnTo>
                    <a:pt x="512" y="1103"/>
                  </a:lnTo>
                  <a:lnTo>
                    <a:pt x="513" y="1097"/>
                  </a:lnTo>
                  <a:lnTo>
                    <a:pt x="515" y="1089"/>
                  </a:lnTo>
                  <a:lnTo>
                    <a:pt x="517" y="1082"/>
                  </a:lnTo>
                  <a:lnTo>
                    <a:pt x="521" y="1074"/>
                  </a:lnTo>
                  <a:lnTo>
                    <a:pt x="523" y="1066"/>
                  </a:lnTo>
                  <a:lnTo>
                    <a:pt x="525" y="1057"/>
                  </a:lnTo>
                  <a:lnTo>
                    <a:pt x="527" y="1047"/>
                  </a:lnTo>
                  <a:lnTo>
                    <a:pt x="531" y="1038"/>
                  </a:lnTo>
                  <a:lnTo>
                    <a:pt x="532" y="1028"/>
                  </a:lnTo>
                  <a:lnTo>
                    <a:pt x="536" y="1019"/>
                  </a:lnTo>
                  <a:lnTo>
                    <a:pt x="538" y="1008"/>
                  </a:lnTo>
                  <a:lnTo>
                    <a:pt x="542" y="998"/>
                  </a:lnTo>
                  <a:lnTo>
                    <a:pt x="546" y="989"/>
                  </a:lnTo>
                  <a:lnTo>
                    <a:pt x="546" y="983"/>
                  </a:lnTo>
                  <a:lnTo>
                    <a:pt x="548" y="977"/>
                  </a:lnTo>
                  <a:lnTo>
                    <a:pt x="550" y="971"/>
                  </a:lnTo>
                  <a:lnTo>
                    <a:pt x="552" y="966"/>
                  </a:lnTo>
                  <a:lnTo>
                    <a:pt x="553" y="954"/>
                  </a:lnTo>
                  <a:lnTo>
                    <a:pt x="559" y="945"/>
                  </a:lnTo>
                  <a:lnTo>
                    <a:pt x="561" y="935"/>
                  </a:lnTo>
                  <a:lnTo>
                    <a:pt x="565" y="924"/>
                  </a:lnTo>
                  <a:lnTo>
                    <a:pt x="567" y="916"/>
                  </a:lnTo>
                  <a:lnTo>
                    <a:pt x="571" y="907"/>
                  </a:lnTo>
                  <a:lnTo>
                    <a:pt x="574" y="897"/>
                  </a:lnTo>
                  <a:lnTo>
                    <a:pt x="576" y="890"/>
                  </a:lnTo>
                  <a:lnTo>
                    <a:pt x="580" y="880"/>
                  </a:lnTo>
                  <a:lnTo>
                    <a:pt x="582" y="875"/>
                  </a:lnTo>
                  <a:lnTo>
                    <a:pt x="584" y="867"/>
                  </a:lnTo>
                  <a:lnTo>
                    <a:pt x="588" y="861"/>
                  </a:lnTo>
                  <a:lnTo>
                    <a:pt x="590" y="856"/>
                  </a:lnTo>
                  <a:lnTo>
                    <a:pt x="593" y="854"/>
                  </a:lnTo>
                  <a:lnTo>
                    <a:pt x="593" y="846"/>
                  </a:lnTo>
                  <a:lnTo>
                    <a:pt x="595" y="842"/>
                  </a:lnTo>
                  <a:lnTo>
                    <a:pt x="597" y="835"/>
                  </a:lnTo>
                  <a:lnTo>
                    <a:pt x="599" y="829"/>
                  </a:lnTo>
                  <a:lnTo>
                    <a:pt x="601" y="821"/>
                  </a:lnTo>
                  <a:lnTo>
                    <a:pt x="603" y="814"/>
                  </a:lnTo>
                  <a:lnTo>
                    <a:pt x="603" y="804"/>
                  </a:lnTo>
                  <a:lnTo>
                    <a:pt x="607" y="795"/>
                  </a:lnTo>
                  <a:lnTo>
                    <a:pt x="607" y="789"/>
                  </a:lnTo>
                  <a:lnTo>
                    <a:pt x="607" y="783"/>
                  </a:lnTo>
                  <a:lnTo>
                    <a:pt x="607" y="778"/>
                  </a:lnTo>
                  <a:lnTo>
                    <a:pt x="607" y="774"/>
                  </a:lnTo>
                  <a:lnTo>
                    <a:pt x="607" y="768"/>
                  </a:lnTo>
                  <a:lnTo>
                    <a:pt x="609" y="762"/>
                  </a:lnTo>
                  <a:lnTo>
                    <a:pt x="609" y="755"/>
                  </a:lnTo>
                  <a:lnTo>
                    <a:pt x="609" y="749"/>
                  </a:lnTo>
                  <a:lnTo>
                    <a:pt x="609" y="743"/>
                  </a:lnTo>
                  <a:lnTo>
                    <a:pt x="609" y="738"/>
                  </a:lnTo>
                  <a:lnTo>
                    <a:pt x="609" y="730"/>
                  </a:lnTo>
                  <a:lnTo>
                    <a:pt x="609" y="724"/>
                  </a:lnTo>
                  <a:lnTo>
                    <a:pt x="609" y="719"/>
                  </a:lnTo>
                  <a:lnTo>
                    <a:pt x="609" y="711"/>
                  </a:lnTo>
                  <a:lnTo>
                    <a:pt x="609" y="705"/>
                  </a:lnTo>
                  <a:lnTo>
                    <a:pt x="610" y="700"/>
                  </a:lnTo>
                  <a:lnTo>
                    <a:pt x="609" y="692"/>
                  </a:lnTo>
                  <a:lnTo>
                    <a:pt x="609" y="684"/>
                  </a:lnTo>
                  <a:lnTo>
                    <a:pt x="609" y="677"/>
                  </a:lnTo>
                  <a:lnTo>
                    <a:pt x="609" y="669"/>
                  </a:lnTo>
                  <a:lnTo>
                    <a:pt x="607" y="662"/>
                  </a:lnTo>
                  <a:lnTo>
                    <a:pt x="607" y="656"/>
                  </a:lnTo>
                  <a:lnTo>
                    <a:pt x="607" y="648"/>
                  </a:lnTo>
                  <a:lnTo>
                    <a:pt x="607" y="643"/>
                  </a:lnTo>
                  <a:lnTo>
                    <a:pt x="605" y="635"/>
                  </a:lnTo>
                  <a:lnTo>
                    <a:pt x="603" y="627"/>
                  </a:lnTo>
                  <a:lnTo>
                    <a:pt x="603" y="620"/>
                  </a:lnTo>
                  <a:lnTo>
                    <a:pt x="601" y="612"/>
                  </a:lnTo>
                  <a:lnTo>
                    <a:pt x="601" y="605"/>
                  </a:lnTo>
                  <a:lnTo>
                    <a:pt x="599" y="599"/>
                  </a:lnTo>
                  <a:lnTo>
                    <a:pt x="599" y="589"/>
                  </a:lnTo>
                  <a:lnTo>
                    <a:pt x="599" y="584"/>
                  </a:lnTo>
                  <a:lnTo>
                    <a:pt x="597" y="574"/>
                  </a:lnTo>
                  <a:lnTo>
                    <a:pt x="595" y="569"/>
                  </a:lnTo>
                  <a:lnTo>
                    <a:pt x="593" y="561"/>
                  </a:lnTo>
                  <a:lnTo>
                    <a:pt x="591" y="553"/>
                  </a:lnTo>
                  <a:lnTo>
                    <a:pt x="590" y="546"/>
                  </a:lnTo>
                  <a:lnTo>
                    <a:pt x="590" y="538"/>
                  </a:lnTo>
                  <a:lnTo>
                    <a:pt x="588" y="531"/>
                  </a:lnTo>
                  <a:lnTo>
                    <a:pt x="586" y="525"/>
                  </a:lnTo>
                  <a:lnTo>
                    <a:pt x="584" y="517"/>
                  </a:lnTo>
                  <a:lnTo>
                    <a:pt x="582" y="510"/>
                  </a:lnTo>
                  <a:lnTo>
                    <a:pt x="580" y="502"/>
                  </a:lnTo>
                  <a:lnTo>
                    <a:pt x="578" y="496"/>
                  </a:lnTo>
                  <a:lnTo>
                    <a:pt x="576" y="489"/>
                  </a:lnTo>
                  <a:lnTo>
                    <a:pt x="574" y="483"/>
                  </a:lnTo>
                  <a:lnTo>
                    <a:pt x="572" y="475"/>
                  </a:lnTo>
                  <a:lnTo>
                    <a:pt x="571" y="470"/>
                  </a:lnTo>
                  <a:lnTo>
                    <a:pt x="567" y="462"/>
                  </a:lnTo>
                  <a:lnTo>
                    <a:pt x="565" y="455"/>
                  </a:lnTo>
                  <a:lnTo>
                    <a:pt x="561" y="449"/>
                  </a:lnTo>
                  <a:lnTo>
                    <a:pt x="559" y="443"/>
                  </a:lnTo>
                  <a:lnTo>
                    <a:pt x="553" y="436"/>
                  </a:lnTo>
                  <a:lnTo>
                    <a:pt x="552" y="430"/>
                  </a:lnTo>
                  <a:lnTo>
                    <a:pt x="548" y="424"/>
                  </a:lnTo>
                  <a:lnTo>
                    <a:pt x="546" y="417"/>
                  </a:lnTo>
                  <a:lnTo>
                    <a:pt x="542" y="411"/>
                  </a:lnTo>
                  <a:lnTo>
                    <a:pt x="538" y="403"/>
                  </a:lnTo>
                  <a:lnTo>
                    <a:pt x="534" y="398"/>
                  </a:lnTo>
                  <a:lnTo>
                    <a:pt x="531" y="392"/>
                  </a:lnTo>
                  <a:lnTo>
                    <a:pt x="527" y="386"/>
                  </a:lnTo>
                  <a:lnTo>
                    <a:pt x="525" y="379"/>
                  </a:lnTo>
                  <a:lnTo>
                    <a:pt x="521" y="373"/>
                  </a:lnTo>
                  <a:lnTo>
                    <a:pt x="517" y="367"/>
                  </a:lnTo>
                  <a:lnTo>
                    <a:pt x="512" y="361"/>
                  </a:lnTo>
                  <a:lnTo>
                    <a:pt x="508" y="356"/>
                  </a:lnTo>
                  <a:lnTo>
                    <a:pt x="504" y="348"/>
                  </a:lnTo>
                  <a:lnTo>
                    <a:pt x="500" y="342"/>
                  </a:lnTo>
                  <a:lnTo>
                    <a:pt x="494" y="337"/>
                  </a:lnTo>
                  <a:lnTo>
                    <a:pt x="491" y="331"/>
                  </a:lnTo>
                  <a:lnTo>
                    <a:pt x="487" y="325"/>
                  </a:lnTo>
                  <a:lnTo>
                    <a:pt x="483" y="320"/>
                  </a:lnTo>
                  <a:lnTo>
                    <a:pt x="479" y="314"/>
                  </a:lnTo>
                  <a:lnTo>
                    <a:pt x="474" y="308"/>
                  </a:lnTo>
                  <a:lnTo>
                    <a:pt x="468" y="303"/>
                  </a:lnTo>
                  <a:lnTo>
                    <a:pt x="464" y="297"/>
                  </a:lnTo>
                  <a:lnTo>
                    <a:pt x="460" y="291"/>
                  </a:lnTo>
                  <a:lnTo>
                    <a:pt x="456" y="285"/>
                  </a:lnTo>
                  <a:lnTo>
                    <a:pt x="451" y="280"/>
                  </a:lnTo>
                  <a:lnTo>
                    <a:pt x="447" y="276"/>
                  </a:lnTo>
                  <a:lnTo>
                    <a:pt x="441" y="270"/>
                  </a:lnTo>
                  <a:lnTo>
                    <a:pt x="437" y="265"/>
                  </a:lnTo>
                  <a:lnTo>
                    <a:pt x="432" y="259"/>
                  </a:lnTo>
                  <a:lnTo>
                    <a:pt x="428" y="253"/>
                  </a:lnTo>
                  <a:lnTo>
                    <a:pt x="417" y="242"/>
                  </a:lnTo>
                  <a:lnTo>
                    <a:pt x="409" y="232"/>
                  </a:lnTo>
                  <a:lnTo>
                    <a:pt x="398" y="223"/>
                  </a:lnTo>
                  <a:lnTo>
                    <a:pt x="390" y="213"/>
                  </a:lnTo>
                  <a:lnTo>
                    <a:pt x="379" y="202"/>
                  </a:lnTo>
                  <a:lnTo>
                    <a:pt x="369" y="194"/>
                  </a:lnTo>
                  <a:lnTo>
                    <a:pt x="360" y="185"/>
                  </a:lnTo>
                  <a:lnTo>
                    <a:pt x="350" y="175"/>
                  </a:lnTo>
                  <a:lnTo>
                    <a:pt x="340" y="166"/>
                  </a:lnTo>
                  <a:lnTo>
                    <a:pt x="331" y="156"/>
                  </a:lnTo>
                  <a:lnTo>
                    <a:pt x="321" y="149"/>
                  </a:lnTo>
                  <a:lnTo>
                    <a:pt x="312" y="139"/>
                  </a:lnTo>
                  <a:lnTo>
                    <a:pt x="302" y="131"/>
                  </a:lnTo>
                  <a:lnTo>
                    <a:pt x="293" y="124"/>
                  </a:lnTo>
                  <a:lnTo>
                    <a:pt x="283" y="114"/>
                  </a:lnTo>
                  <a:lnTo>
                    <a:pt x="274" y="107"/>
                  </a:lnTo>
                  <a:lnTo>
                    <a:pt x="264" y="99"/>
                  </a:lnTo>
                  <a:lnTo>
                    <a:pt x="257" y="93"/>
                  </a:lnTo>
                  <a:lnTo>
                    <a:pt x="247" y="86"/>
                  </a:lnTo>
                  <a:lnTo>
                    <a:pt x="238" y="78"/>
                  </a:lnTo>
                  <a:lnTo>
                    <a:pt x="230" y="73"/>
                  </a:lnTo>
                  <a:lnTo>
                    <a:pt x="223" y="67"/>
                  </a:lnTo>
                  <a:lnTo>
                    <a:pt x="213" y="59"/>
                  </a:lnTo>
                  <a:lnTo>
                    <a:pt x="206" y="54"/>
                  </a:lnTo>
                  <a:lnTo>
                    <a:pt x="196" y="48"/>
                  </a:lnTo>
                  <a:lnTo>
                    <a:pt x="188" y="42"/>
                  </a:lnTo>
                  <a:lnTo>
                    <a:pt x="181" y="36"/>
                  </a:lnTo>
                  <a:lnTo>
                    <a:pt x="173" y="31"/>
                  </a:lnTo>
                  <a:lnTo>
                    <a:pt x="166" y="27"/>
                  </a:lnTo>
                  <a:lnTo>
                    <a:pt x="160" y="23"/>
                  </a:lnTo>
                  <a:lnTo>
                    <a:pt x="150" y="19"/>
                  </a:lnTo>
                  <a:lnTo>
                    <a:pt x="145" y="16"/>
                  </a:lnTo>
                  <a:lnTo>
                    <a:pt x="137" y="12"/>
                  </a:lnTo>
                  <a:lnTo>
                    <a:pt x="131" y="10"/>
                  </a:lnTo>
                  <a:lnTo>
                    <a:pt x="124" y="6"/>
                  </a:lnTo>
                  <a:lnTo>
                    <a:pt x="118" y="4"/>
                  </a:lnTo>
                  <a:lnTo>
                    <a:pt x="112" y="2"/>
                  </a:lnTo>
                  <a:lnTo>
                    <a:pt x="107" y="2"/>
                  </a:lnTo>
                  <a:lnTo>
                    <a:pt x="101" y="0"/>
                  </a:lnTo>
                  <a:lnTo>
                    <a:pt x="95" y="0"/>
                  </a:lnTo>
                  <a:lnTo>
                    <a:pt x="91" y="0"/>
                  </a:lnTo>
                  <a:lnTo>
                    <a:pt x="88" y="0"/>
                  </a:lnTo>
                  <a:lnTo>
                    <a:pt x="78" y="2"/>
                  </a:lnTo>
                  <a:lnTo>
                    <a:pt x="72" y="6"/>
                  </a:lnTo>
                  <a:lnTo>
                    <a:pt x="65" y="10"/>
                  </a:lnTo>
                  <a:lnTo>
                    <a:pt x="57" y="17"/>
                  </a:lnTo>
                  <a:lnTo>
                    <a:pt x="53" y="21"/>
                  </a:lnTo>
                  <a:lnTo>
                    <a:pt x="52" y="27"/>
                  </a:lnTo>
                  <a:lnTo>
                    <a:pt x="48" y="33"/>
                  </a:lnTo>
                  <a:lnTo>
                    <a:pt x="46" y="38"/>
                  </a:lnTo>
                  <a:lnTo>
                    <a:pt x="42" y="44"/>
                  </a:lnTo>
                  <a:lnTo>
                    <a:pt x="38" y="50"/>
                  </a:lnTo>
                  <a:lnTo>
                    <a:pt x="36" y="57"/>
                  </a:lnTo>
                  <a:lnTo>
                    <a:pt x="33" y="65"/>
                  </a:lnTo>
                  <a:lnTo>
                    <a:pt x="31" y="71"/>
                  </a:lnTo>
                  <a:lnTo>
                    <a:pt x="27" y="78"/>
                  </a:lnTo>
                  <a:lnTo>
                    <a:pt x="23" y="88"/>
                  </a:lnTo>
                  <a:lnTo>
                    <a:pt x="21" y="95"/>
                  </a:lnTo>
                  <a:lnTo>
                    <a:pt x="19" y="103"/>
                  </a:lnTo>
                  <a:lnTo>
                    <a:pt x="15" y="111"/>
                  </a:lnTo>
                  <a:lnTo>
                    <a:pt x="14" y="118"/>
                  </a:lnTo>
                  <a:lnTo>
                    <a:pt x="14" y="128"/>
                  </a:lnTo>
                  <a:lnTo>
                    <a:pt x="10" y="135"/>
                  </a:lnTo>
                  <a:lnTo>
                    <a:pt x="10" y="143"/>
                  </a:lnTo>
                  <a:lnTo>
                    <a:pt x="8" y="150"/>
                  </a:lnTo>
                  <a:lnTo>
                    <a:pt x="8" y="160"/>
                  </a:lnTo>
                  <a:lnTo>
                    <a:pt x="6" y="168"/>
                  </a:lnTo>
                  <a:lnTo>
                    <a:pt x="4" y="175"/>
                  </a:lnTo>
                  <a:lnTo>
                    <a:pt x="4" y="181"/>
                  </a:lnTo>
                  <a:lnTo>
                    <a:pt x="4" y="189"/>
                  </a:lnTo>
                  <a:lnTo>
                    <a:pt x="4" y="196"/>
                  </a:lnTo>
                  <a:lnTo>
                    <a:pt x="4" y="202"/>
                  </a:lnTo>
                  <a:lnTo>
                    <a:pt x="6" y="209"/>
                  </a:lnTo>
                  <a:lnTo>
                    <a:pt x="6" y="215"/>
                  </a:lnTo>
                  <a:lnTo>
                    <a:pt x="6" y="221"/>
                  </a:lnTo>
                  <a:lnTo>
                    <a:pt x="6" y="227"/>
                  </a:lnTo>
                  <a:lnTo>
                    <a:pt x="8" y="232"/>
                  </a:lnTo>
                  <a:lnTo>
                    <a:pt x="8" y="238"/>
                  </a:lnTo>
                  <a:lnTo>
                    <a:pt x="8" y="244"/>
                  </a:lnTo>
                  <a:lnTo>
                    <a:pt x="10" y="249"/>
                  </a:lnTo>
                  <a:lnTo>
                    <a:pt x="10" y="257"/>
                  </a:lnTo>
                  <a:lnTo>
                    <a:pt x="12" y="263"/>
                  </a:lnTo>
                  <a:lnTo>
                    <a:pt x="12" y="268"/>
                  </a:lnTo>
                  <a:lnTo>
                    <a:pt x="12" y="274"/>
                  </a:lnTo>
                  <a:lnTo>
                    <a:pt x="12" y="280"/>
                  </a:lnTo>
                  <a:lnTo>
                    <a:pt x="14" y="285"/>
                  </a:lnTo>
                  <a:lnTo>
                    <a:pt x="14" y="291"/>
                  </a:lnTo>
                  <a:lnTo>
                    <a:pt x="14" y="297"/>
                  </a:lnTo>
                  <a:lnTo>
                    <a:pt x="15" y="303"/>
                  </a:lnTo>
                  <a:lnTo>
                    <a:pt x="15" y="310"/>
                  </a:lnTo>
                  <a:lnTo>
                    <a:pt x="15" y="314"/>
                  </a:lnTo>
                  <a:lnTo>
                    <a:pt x="15" y="320"/>
                  </a:lnTo>
                  <a:lnTo>
                    <a:pt x="15" y="325"/>
                  </a:lnTo>
                  <a:lnTo>
                    <a:pt x="15" y="331"/>
                  </a:lnTo>
                  <a:lnTo>
                    <a:pt x="15" y="335"/>
                  </a:lnTo>
                  <a:lnTo>
                    <a:pt x="15" y="342"/>
                  </a:lnTo>
                  <a:lnTo>
                    <a:pt x="15" y="348"/>
                  </a:lnTo>
                  <a:lnTo>
                    <a:pt x="15" y="354"/>
                  </a:lnTo>
                  <a:lnTo>
                    <a:pt x="14" y="363"/>
                  </a:lnTo>
                  <a:lnTo>
                    <a:pt x="14" y="373"/>
                  </a:lnTo>
                  <a:lnTo>
                    <a:pt x="10" y="382"/>
                  </a:lnTo>
                  <a:lnTo>
                    <a:pt x="8" y="392"/>
                  </a:lnTo>
                  <a:lnTo>
                    <a:pt x="4" y="399"/>
                  </a:lnTo>
                  <a:lnTo>
                    <a:pt x="2" y="409"/>
                  </a:lnTo>
                  <a:lnTo>
                    <a:pt x="0" y="418"/>
                  </a:lnTo>
                  <a:lnTo>
                    <a:pt x="0" y="430"/>
                  </a:lnTo>
                  <a:lnTo>
                    <a:pt x="0" y="439"/>
                  </a:lnTo>
                  <a:lnTo>
                    <a:pt x="0" y="449"/>
                  </a:lnTo>
                  <a:lnTo>
                    <a:pt x="0" y="455"/>
                  </a:lnTo>
                  <a:lnTo>
                    <a:pt x="0" y="458"/>
                  </a:lnTo>
                  <a:lnTo>
                    <a:pt x="2" y="466"/>
                  </a:lnTo>
                  <a:lnTo>
                    <a:pt x="2" y="472"/>
                  </a:lnTo>
                  <a:lnTo>
                    <a:pt x="4" y="481"/>
                  </a:lnTo>
                  <a:lnTo>
                    <a:pt x="6" y="491"/>
                  </a:lnTo>
                  <a:lnTo>
                    <a:pt x="8" y="500"/>
                  </a:lnTo>
                  <a:lnTo>
                    <a:pt x="12" y="512"/>
                  </a:lnTo>
                  <a:lnTo>
                    <a:pt x="14" y="521"/>
                  </a:lnTo>
                  <a:lnTo>
                    <a:pt x="15" y="531"/>
                  </a:lnTo>
                  <a:lnTo>
                    <a:pt x="17" y="538"/>
                  </a:lnTo>
                  <a:lnTo>
                    <a:pt x="19" y="548"/>
                  </a:lnTo>
                  <a:lnTo>
                    <a:pt x="21" y="555"/>
                  </a:lnTo>
                  <a:lnTo>
                    <a:pt x="27" y="563"/>
                  </a:lnTo>
                  <a:lnTo>
                    <a:pt x="31" y="572"/>
                  </a:lnTo>
                  <a:lnTo>
                    <a:pt x="38" y="580"/>
                  </a:lnTo>
                  <a:lnTo>
                    <a:pt x="44" y="589"/>
                  </a:lnTo>
                  <a:lnTo>
                    <a:pt x="53" y="599"/>
                  </a:lnTo>
                  <a:lnTo>
                    <a:pt x="61" y="608"/>
                  </a:lnTo>
                  <a:lnTo>
                    <a:pt x="72" y="618"/>
                  </a:lnTo>
                  <a:lnTo>
                    <a:pt x="82" y="626"/>
                  </a:lnTo>
                  <a:lnTo>
                    <a:pt x="91" y="635"/>
                  </a:lnTo>
                  <a:lnTo>
                    <a:pt x="97" y="639"/>
                  </a:lnTo>
                  <a:lnTo>
                    <a:pt x="103" y="643"/>
                  </a:lnTo>
                  <a:lnTo>
                    <a:pt x="109" y="646"/>
                  </a:lnTo>
                  <a:lnTo>
                    <a:pt x="114" y="650"/>
                  </a:lnTo>
                  <a:lnTo>
                    <a:pt x="124" y="656"/>
                  </a:lnTo>
                  <a:lnTo>
                    <a:pt x="135" y="662"/>
                  </a:lnTo>
                  <a:lnTo>
                    <a:pt x="145" y="665"/>
                  </a:lnTo>
                  <a:lnTo>
                    <a:pt x="154" y="669"/>
                  </a:lnTo>
                  <a:lnTo>
                    <a:pt x="162" y="671"/>
                  </a:lnTo>
                  <a:lnTo>
                    <a:pt x="169" y="675"/>
                  </a:lnTo>
                  <a:lnTo>
                    <a:pt x="177" y="677"/>
                  </a:lnTo>
                  <a:lnTo>
                    <a:pt x="185" y="679"/>
                  </a:lnTo>
                  <a:lnTo>
                    <a:pt x="190" y="679"/>
                  </a:lnTo>
                  <a:lnTo>
                    <a:pt x="198" y="681"/>
                  </a:lnTo>
                  <a:lnTo>
                    <a:pt x="204" y="681"/>
                  </a:lnTo>
                  <a:lnTo>
                    <a:pt x="209" y="683"/>
                  </a:lnTo>
                  <a:lnTo>
                    <a:pt x="215" y="683"/>
                  </a:lnTo>
                  <a:lnTo>
                    <a:pt x="219" y="686"/>
                  </a:lnTo>
                  <a:lnTo>
                    <a:pt x="217" y="688"/>
                  </a:lnTo>
                  <a:lnTo>
                    <a:pt x="211" y="696"/>
                  </a:lnTo>
                  <a:lnTo>
                    <a:pt x="200" y="702"/>
                  </a:lnTo>
                  <a:lnTo>
                    <a:pt x="192" y="709"/>
                  </a:lnTo>
                  <a:lnTo>
                    <a:pt x="187" y="715"/>
                  </a:lnTo>
                  <a:lnTo>
                    <a:pt x="181" y="721"/>
                  </a:lnTo>
                  <a:lnTo>
                    <a:pt x="175" y="722"/>
                  </a:lnTo>
                  <a:lnTo>
                    <a:pt x="171" y="724"/>
                  </a:lnTo>
                  <a:lnTo>
                    <a:pt x="167" y="724"/>
                  </a:lnTo>
                  <a:lnTo>
                    <a:pt x="162" y="722"/>
                  </a:lnTo>
                  <a:lnTo>
                    <a:pt x="154" y="719"/>
                  </a:lnTo>
                  <a:lnTo>
                    <a:pt x="148" y="711"/>
                  </a:lnTo>
                  <a:lnTo>
                    <a:pt x="143" y="703"/>
                  </a:lnTo>
                  <a:lnTo>
                    <a:pt x="137" y="696"/>
                  </a:lnTo>
                  <a:lnTo>
                    <a:pt x="131" y="688"/>
                  </a:lnTo>
                  <a:lnTo>
                    <a:pt x="128" y="686"/>
                  </a:lnTo>
                  <a:lnTo>
                    <a:pt x="124" y="686"/>
                  </a:lnTo>
                  <a:lnTo>
                    <a:pt x="124" y="694"/>
                  </a:lnTo>
                  <a:lnTo>
                    <a:pt x="122" y="698"/>
                  </a:lnTo>
                  <a:lnTo>
                    <a:pt x="122" y="703"/>
                  </a:lnTo>
                  <a:lnTo>
                    <a:pt x="122" y="709"/>
                  </a:lnTo>
                  <a:lnTo>
                    <a:pt x="122" y="717"/>
                  </a:lnTo>
                  <a:lnTo>
                    <a:pt x="124" y="722"/>
                  </a:lnTo>
                  <a:lnTo>
                    <a:pt x="126" y="730"/>
                  </a:lnTo>
                  <a:lnTo>
                    <a:pt x="126" y="736"/>
                  </a:lnTo>
                  <a:lnTo>
                    <a:pt x="128" y="743"/>
                  </a:lnTo>
                  <a:lnTo>
                    <a:pt x="129" y="749"/>
                  </a:lnTo>
                  <a:lnTo>
                    <a:pt x="131" y="755"/>
                  </a:lnTo>
                  <a:lnTo>
                    <a:pt x="131" y="760"/>
                  </a:lnTo>
                  <a:lnTo>
                    <a:pt x="133" y="768"/>
                  </a:lnTo>
                  <a:lnTo>
                    <a:pt x="135" y="772"/>
                  </a:lnTo>
                  <a:lnTo>
                    <a:pt x="135" y="778"/>
                  </a:lnTo>
                  <a:lnTo>
                    <a:pt x="135" y="781"/>
                  </a:lnTo>
                  <a:lnTo>
                    <a:pt x="137" y="787"/>
                  </a:lnTo>
                  <a:lnTo>
                    <a:pt x="135" y="793"/>
                  </a:lnTo>
                  <a:lnTo>
                    <a:pt x="135" y="800"/>
                  </a:lnTo>
                  <a:lnTo>
                    <a:pt x="135" y="806"/>
                  </a:lnTo>
                  <a:lnTo>
                    <a:pt x="139" y="810"/>
                  </a:lnTo>
                  <a:lnTo>
                    <a:pt x="143" y="812"/>
                  </a:lnTo>
                  <a:lnTo>
                    <a:pt x="148" y="814"/>
                  </a:lnTo>
                  <a:lnTo>
                    <a:pt x="152" y="812"/>
                  </a:lnTo>
                  <a:lnTo>
                    <a:pt x="158" y="812"/>
                  </a:lnTo>
                  <a:lnTo>
                    <a:pt x="164" y="810"/>
                  </a:lnTo>
                  <a:lnTo>
                    <a:pt x="169" y="808"/>
                  </a:lnTo>
                  <a:lnTo>
                    <a:pt x="173" y="806"/>
                  </a:lnTo>
                  <a:lnTo>
                    <a:pt x="177" y="804"/>
                  </a:lnTo>
                  <a:lnTo>
                    <a:pt x="183" y="800"/>
                  </a:lnTo>
                  <a:lnTo>
                    <a:pt x="188" y="798"/>
                  </a:lnTo>
                  <a:lnTo>
                    <a:pt x="194" y="797"/>
                  </a:lnTo>
                  <a:lnTo>
                    <a:pt x="200" y="793"/>
                  </a:lnTo>
                  <a:lnTo>
                    <a:pt x="207" y="791"/>
                  </a:lnTo>
                  <a:lnTo>
                    <a:pt x="215" y="787"/>
                  </a:lnTo>
                  <a:lnTo>
                    <a:pt x="223" y="783"/>
                  </a:lnTo>
                  <a:lnTo>
                    <a:pt x="232" y="779"/>
                  </a:lnTo>
                  <a:lnTo>
                    <a:pt x="240" y="776"/>
                  </a:lnTo>
                  <a:lnTo>
                    <a:pt x="249" y="774"/>
                  </a:lnTo>
                  <a:lnTo>
                    <a:pt x="259" y="770"/>
                  </a:lnTo>
                  <a:lnTo>
                    <a:pt x="268" y="766"/>
                  </a:lnTo>
                  <a:lnTo>
                    <a:pt x="278" y="762"/>
                  </a:lnTo>
                  <a:lnTo>
                    <a:pt x="287" y="759"/>
                  </a:lnTo>
                  <a:lnTo>
                    <a:pt x="295" y="755"/>
                  </a:lnTo>
                  <a:lnTo>
                    <a:pt x="306" y="751"/>
                  </a:lnTo>
                  <a:lnTo>
                    <a:pt x="314" y="747"/>
                  </a:lnTo>
                  <a:lnTo>
                    <a:pt x="323" y="745"/>
                  </a:lnTo>
                  <a:lnTo>
                    <a:pt x="333" y="741"/>
                  </a:lnTo>
                  <a:lnTo>
                    <a:pt x="342" y="738"/>
                  </a:lnTo>
                  <a:lnTo>
                    <a:pt x="350" y="736"/>
                  </a:lnTo>
                  <a:lnTo>
                    <a:pt x="360" y="734"/>
                  </a:lnTo>
                  <a:lnTo>
                    <a:pt x="367" y="732"/>
                  </a:lnTo>
                  <a:lnTo>
                    <a:pt x="375" y="730"/>
                  </a:lnTo>
                  <a:lnTo>
                    <a:pt x="382" y="728"/>
                  </a:lnTo>
                  <a:lnTo>
                    <a:pt x="390" y="728"/>
                  </a:lnTo>
                  <a:lnTo>
                    <a:pt x="396" y="728"/>
                  </a:lnTo>
                  <a:lnTo>
                    <a:pt x="401" y="728"/>
                  </a:lnTo>
                  <a:lnTo>
                    <a:pt x="405" y="728"/>
                  </a:lnTo>
                  <a:lnTo>
                    <a:pt x="411" y="730"/>
                  </a:lnTo>
                  <a:lnTo>
                    <a:pt x="417" y="732"/>
                  </a:lnTo>
                  <a:lnTo>
                    <a:pt x="422" y="736"/>
                  </a:lnTo>
                  <a:lnTo>
                    <a:pt x="428" y="740"/>
                  </a:lnTo>
                  <a:lnTo>
                    <a:pt x="432" y="743"/>
                  </a:lnTo>
                  <a:lnTo>
                    <a:pt x="434" y="751"/>
                  </a:lnTo>
                  <a:lnTo>
                    <a:pt x="434" y="762"/>
                  </a:lnTo>
                  <a:lnTo>
                    <a:pt x="430" y="766"/>
                  </a:lnTo>
                  <a:lnTo>
                    <a:pt x="426" y="770"/>
                  </a:lnTo>
                  <a:lnTo>
                    <a:pt x="420" y="774"/>
                  </a:lnTo>
                  <a:lnTo>
                    <a:pt x="415" y="778"/>
                  </a:lnTo>
                  <a:lnTo>
                    <a:pt x="405" y="779"/>
                  </a:lnTo>
                  <a:lnTo>
                    <a:pt x="398" y="783"/>
                  </a:lnTo>
                  <a:lnTo>
                    <a:pt x="392" y="783"/>
                  </a:lnTo>
                  <a:lnTo>
                    <a:pt x="386" y="785"/>
                  </a:lnTo>
                  <a:lnTo>
                    <a:pt x="379" y="785"/>
                  </a:lnTo>
                  <a:lnTo>
                    <a:pt x="373" y="787"/>
                  </a:lnTo>
                  <a:lnTo>
                    <a:pt x="365" y="787"/>
                  </a:lnTo>
                  <a:lnTo>
                    <a:pt x="360" y="787"/>
                  </a:lnTo>
                  <a:lnTo>
                    <a:pt x="352" y="789"/>
                  </a:lnTo>
                  <a:lnTo>
                    <a:pt x="346" y="789"/>
                  </a:lnTo>
                  <a:lnTo>
                    <a:pt x="339" y="789"/>
                  </a:lnTo>
                  <a:lnTo>
                    <a:pt x="331" y="791"/>
                  </a:lnTo>
                  <a:lnTo>
                    <a:pt x="325" y="791"/>
                  </a:lnTo>
                  <a:lnTo>
                    <a:pt x="320" y="793"/>
                  </a:lnTo>
                  <a:lnTo>
                    <a:pt x="312" y="793"/>
                  </a:lnTo>
                  <a:lnTo>
                    <a:pt x="306" y="795"/>
                  </a:lnTo>
                  <a:lnTo>
                    <a:pt x="299" y="795"/>
                  </a:lnTo>
                  <a:lnTo>
                    <a:pt x="293" y="797"/>
                  </a:lnTo>
                  <a:lnTo>
                    <a:pt x="285" y="798"/>
                  </a:lnTo>
                  <a:lnTo>
                    <a:pt x="280" y="800"/>
                  </a:lnTo>
                  <a:lnTo>
                    <a:pt x="274" y="800"/>
                  </a:lnTo>
                  <a:lnTo>
                    <a:pt x="268" y="802"/>
                  </a:lnTo>
                  <a:lnTo>
                    <a:pt x="263" y="804"/>
                  </a:lnTo>
                  <a:lnTo>
                    <a:pt x="257" y="806"/>
                  </a:lnTo>
                  <a:lnTo>
                    <a:pt x="251" y="808"/>
                  </a:lnTo>
                  <a:lnTo>
                    <a:pt x="245" y="810"/>
                  </a:lnTo>
                  <a:lnTo>
                    <a:pt x="234" y="812"/>
                  </a:lnTo>
                  <a:lnTo>
                    <a:pt x="225" y="817"/>
                  </a:lnTo>
                  <a:lnTo>
                    <a:pt x="215" y="821"/>
                  </a:lnTo>
                  <a:lnTo>
                    <a:pt x="207" y="825"/>
                  </a:lnTo>
                  <a:lnTo>
                    <a:pt x="198" y="831"/>
                  </a:lnTo>
                  <a:lnTo>
                    <a:pt x="192" y="836"/>
                  </a:lnTo>
                  <a:lnTo>
                    <a:pt x="185" y="842"/>
                  </a:lnTo>
                  <a:lnTo>
                    <a:pt x="179" y="850"/>
                  </a:lnTo>
                  <a:lnTo>
                    <a:pt x="173" y="856"/>
                  </a:lnTo>
                  <a:lnTo>
                    <a:pt x="167" y="861"/>
                  </a:lnTo>
                  <a:lnTo>
                    <a:pt x="160" y="865"/>
                  </a:lnTo>
                  <a:lnTo>
                    <a:pt x="154" y="871"/>
                  </a:lnTo>
                  <a:lnTo>
                    <a:pt x="148" y="876"/>
                  </a:lnTo>
                  <a:lnTo>
                    <a:pt x="145" y="882"/>
                  </a:lnTo>
                  <a:lnTo>
                    <a:pt x="139" y="890"/>
                  </a:lnTo>
                  <a:lnTo>
                    <a:pt x="135" y="897"/>
                  </a:lnTo>
                  <a:lnTo>
                    <a:pt x="137" y="903"/>
                  </a:lnTo>
                  <a:lnTo>
                    <a:pt x="145" y="905"/>
                  </a:lnTo>
                  <a:lnTo>
                    <a:pt x="152" y="905"/>
                  </a:lnTo>
                  <a:lnTo>
                    <a:pt x="162" y="901"/>
                  </a:lnTo>
                  <a:lnTo>
                    <a:pt x="169" y="894"/>
                  </a:lnTo>
                  <a:lnTo>
                    <a:pt x="179" y="886"/>
                  </a:lnTo>
                  <a:lnTo>
                    <a:pt x="183" y="878"/>
                  </a:lnTo>
                  <a:lnTo>
                    <a:pt x="188" y="875"/>
                  </a:lnTo>
                  <a:lnTo>
                    <a:pt x="194" y="869"/>
                  </a:lnTo>
                  <a:lnTo>
                    <a:pt x="200" y="865"/>
                  </a:lnTo>
                  <a:lnTo>
                    <a:pt x="207" y="859"/>
                  </a:lnTo>
                  <a:lnTo>
                    <a:pt x="217" y="856"/>
                  </a:lnTo>
                  <a:lnTo>
                    <a:pt x="221" y="852"/>
                  </a:lnTo>
                  <a:lnTo>
                    <a:pt x="225" y="850"/>
                  </a:lnTo>
                  <a:lnTo>
                    <a:pt x="230" y="848"/>
                  </a:lnTo>
                  <a:lnTo>
                    <a:pt x="236" y="846"/>
                  </a:lnTo>
                  <a:lnTo>
                    <a:pt x="240" y="844"/>
                  </a:lnTo>
                  <a:lnTo>
                    <a:pt x="245" y="842"/>
                  </a:lnTo>
                  <a:lnTo>
                    <a:pt x="251" y="840"/>
                  </a:lnTo>
                  <a:lnTo>
                    <a:pt x="257" y="838"/>
                  </a:lnTo>
                  <a:lnTo>
                    <a:pt x="263" y="836"/>
                  </a:lnTo>
                  <a:lnTo>
                    <a:pt x="268" y="835"/>
                  </a:lnTo>
                  <a:lnTo>
                    <a:pt x="274" y="833"/>
                  </a:lnTo>
                  <a:lnTo>
                    <a:pt x="280" y="831"/>
                  </a:lnTo>
                  <a:lnTo>
                    <a:pt x="285" y="829"/>
                  </a:lnTo>
                  <a:lnTo>
                    <a:pt x="291" y="827"/>
                  </a:lnTo>
                  <a:lnTo>
                    <a:pt x="299" y="825"/>
                  </a:lnTo>
                  <a:lnTo>
                    <a:pt x="304" y="823"/>
                  </a:lnTo>
                  <a:lnTo>
                    <a:pt x="310" y="821"/>
                  </a:lnTo>
                  <a:lnTo>
                    <a:pt x="316" y="821"/>
                  </a:lnTo>
                  <a:lnTo>
                    <a:pt x="321" y="819"/>
                  </a:lnTo>
                  <a:lnTo>
                    <a:pt x="327" y="817"/>
                  </a:lnTo>
                  <a:lnTo>
                    <a:pt x="333" y="816"/>
                  </a:lnTo>
                  <a:lnTo>
                    <a:pt x="340" y="816"/>
                  </a:lnTo>
                  <a:lnTo>
                    <a:pt x="346" y="814"/>
                  </a:lnTo>
                  <a:lnTo>
                    <a:pt x="352" y="812"/>
                  </a:lnTo>
                  <a:lnTo>
                    <a:pt x="358" y="810"/>
                  </a:lnTo>
                  <a:lnTo>
                    <a:pt x="363" y="810"/>
                  </a:lnTo>
                  <a:lnTo>
                    <a:pt x="369" y="808"/>
                  </a:lnTo>
                  <a:lnTo>
                    <a:pt x="375" y="806"/>
                  </a:lnTo>
                  <a:lnTo>
                    <a:pt x="382" y="804"/>
                  </a:lnTo>
                  <a:lnTo>
                    <a:pt x="388" y="802"/>
                  </a:lnTo>
                  <a:lnTo>
                    <a:pt x="394" y="802"/>
                  </a:lnTo>
                  <a:lnTo>
                    <a:pt x="399" y="800"/>
                  </a:lnTo>
                  <a:lnTo>
                    <a:pt x="405" y="800"/>
                  </a:lnTo>
                  <a:lnTo>
                    <a:pt x="411" y="798"/>
                  </a:lnTo>
                  <a:lnTo>
                    <a:pt x="417" y="798"/>
                  </a:lnTo>
                  <a:lnTo>
                    <a:pt x="422" y="798"/>
                  </a:lnTo>
                  <a:lnTo>
                    <a:pt x="432" y="795"/>
                  </a:lnTo>
                  <a:lnTo>
                    <a:pt x="439" y="791"/>
                  </a:lnTo>
                  <a:lnTo>
                    <a:pt x="445" y="787"/>
                  </a:lnTo>
                  <a:lnTo>
                    <a:pt x="451" y="781"/>
                  </a:lnTo>
                  <a:lnTo>
                    <a:pt x="455" y="774"/>
                  </a:lnTo>
                  <a:lnTo>
                    <a:pt x="456" y="768"/>
                  </a:lnTo>
                  <a:lnTo>
                    <a:pt x="456" y="759"/>
                  </a:lnTo>
                  <a:lnTo>
                    <a:pt x="456" y="753"/>
                  </a:lnTo>
                  <a:lnTo>
                    <a:pt x="455" y="743"/>
                  </a:lnTo>
                  <a:lnTo>
                    <a:pt x="453" y="736"/>
                  </a:lnTo>
                  <a:lnTo>
                    <a:pt x="449" y="728"/>
                  </a:lnTo>
                  <a:lnTo>
                    <a:pt x="447" y="722"/>
                  </a:lnTo>
                  <a:lnTo>
                    <a:pt x="441" y="713"/>
                  </a:lnTo>
                  <a:lnTo>
                    <a:pt x="437" y="709"/>
                  </a:lnTo>
                  <a:lnTo>
                    <a:pt x="432" y="703"/>
                  </a:lnTo>
                  <a:lnTo>
                    <a:pt x="426" y="702"/>
                  </a:lnTo>
                  <a:lnTo>
                    <a:pt x="418" y="698"/>
                  </a:lnTo>
                  <a:lnTo>
                    <a:pt x="411" y="696"/>
                  </a:lnTo>
                  <a:lnTo>
                    <a:pt x="405" y="694"/>
                  </a:lnTo>
                  <a:lnTo>
                    <a:pt x="398" y="694"/>
                  </a:lnTo>
                  <a:lnTo>
                    <a:pt x="390" y="694"/>
                  </a:lnTo>
                  <a:lnTo>
                    <a:pt x="382" y="696"/>
                  </a:lnTo>
                  <a:lnTo>
                    <a:pt x="373" y="696"/>
                  </a:lnTo>
                  <a:lnTo>
                    <a:pt x="365" y="700"/>
                  </a:lnTo>
                  <a:lnTo>
                    <a:pt x="358" y="702"/>
                  </a:lnTo>
                  <a:lnTo>
                    <a:pt x="350" y="703"/>
                  </a:lnTo>
                  <a:lnTo>
                    <a:pt x="342" y="707"/>
                  </a:lnTo>
                  <a:lnTo>
                    <a:pt x="333" y="711"/>
                  </a:lnTo>
                  <a:lnTo>
                    <a:pt x="325" y="713"/>
                  </a:lnTo>
                  <a:lnTo>
                    <a:pt x="320" y="719"/>
                  </a:lnTo>
                  <a:lnTo>
                    <a:pt x="312" y="722"/>
                  </a:lnTo>
                  <a:lnTo>
                    <a:pt x="306" y="726"/>
                  </a:lnTo>
                  <a:lnTo>
                    <a:pt x="297" y="730"/>
                  </a:lnTo>
                  <a:lnTo>
                    <a:pt x="287" y="734"/>
                  </a:lnTo>
                  <a:lnTo>
                    <a:pt x="278" y="738"/>
                  </a:lnTo>
                  <a:lnTo>
                    <a:pt x="268" y="741"/>
                  </a:lnTo>
                  <a:lnTo>
                    <a:pt x="263" y="743"/>
                  </a:lnTo>
                  <a:lnTo>
                    <a:pt x="257" y="745"/>
                  </a:lnTo>
                  <a:lnTo>
                    <a:pt x="251" y="747"/>
                  </a:lnTo>
                  <a:lnTo>
                    <a:pt x="244" y="749"/>
                  </a:lnTo>
                  <a:lnTo>
                    <a:pt x="238" y="751"/>
                  </a:lnTo>
                  <a:lnTo>
                    <a:pt x="232" y="753"/>
                  </a:lnTo>
                  <a:lnTo>
                    <a:pt x="226" y="755"/>
                  </a:lnTo>
                  <a:lnTo>
                    <a:pt x="223" y="757"/>
                  </a:lnTo>
                  <a:lnTo>
                    <a:pt x="217" y="759"/>
                  </a:lnTo>
                  <a:lnTo>
                    <a:pt x="211" y="759"/>
                  </a:lnTo>
                  <a:lnTo>
                    <a:pt x="206" y="760"/>
                  </a:lnTo>
                  <a:lnTo>
                    <a:pt x="200" y="762"/>
                  </a:lnTo>
                  <a:lnTo>
                    <a:pt x="192" y="764"/>
                  </a:lnTo>
                  <a:lnTo>
                    <a:pt x="187" y="766"/>
                  </a:lnTo>
                  <a:lnTo>
                    <a:pt x="179" y="764"/>
                  </a:lnTo>
                  <a:lnTo>
                    <a:pt x="177" y="764"/>
                  </a:lnTo>
                  <a:lnTo>
                    <a:pt x="175" y="760"/>
                  </a:lnTo>
                  <a:lnTo>
                    <a:pt x="177" y="757"/>
                  </a:lnTo>
                  <a:lnTo>
                    <a:pt x="183" y="747"/>
                  </a:lnTo>
                  <a:lnTo>
                    <a:pt x="192" y="741"/>
                  </a:lnTo>
                  <a:lnTo>
                    <a:pt x="198" y="738"/>
                  </a:lnTo>
                  <a:lnTo>
                    <a:pt x="206" y="734"/>
                  </a:lnTo>
                  <a:lnTo>
                    <a:pt x="211" y="730"/>
                  </a:lnTo>
                  <a:lnTo>
                    <a:pt x="217" y="728"/>
                  </a:lnTo>
                  <a:lnTo>
                    <a:pt x="223" y="724"/>
                  </a:lnTo>
                  <a:lnTo>
                    <a:pt x="228" y="721"/>
                  </a:lnTo>
                  <a:lnTo>
                    <a:pt x="234" y="715"/>
                  </a:lnTo>
                  <a:lnTo>
                    <a:pt x="242" y="711"/>
                  </a:lnTo>
                  <a:lnTo>
                    <a:pt x="245" y="705"/>
                  </a:lnTo>
                  <a:lnTo>
                    <a:pt x="251" y="702"/>
                  </a:lnTo>
                  <a:lnTo>
                    <a:pt x="253" y="696"/>
                  </a:lnTo>
                  <a:lnTo>
                    <a:pt x="257" y="690"/>
                  </a:lnTo>
                  <a:lnTo>
                    <a:pt x="257" y="683"/>
                  </a:lnTo>
                  <a:lnTo>
                    <a:pt x="259" y="677"/>
                  </a:lnTo>
                  <a:lnTo>
                    <a:pt x="257" y="671"/>
                  </a:lnTo>
                  <a:lnTo>
                    <a:pt x="255" y="669"/>
                  </a:lnTo>
                  <a:lnTo>
                    <a:pt x="251" y="665"/>
                  </a:lnTo>
                  <a:lnTo>
                    <a:pt x="245" y="664"/>
                  </a:lnTo>
                  <a:lnTo>
                    <a:pt x="240" y="662"/>
                  </a:lnTo>
                  <a:lnTo>
                    <a:pt x="234" y="660"/>
                  </a:lnTo>
                  <a:lnTo>
                    <a:pt x="225" y="658"/>
                  </a:lnTo>
                  <a:lnTo>
                    <a:pt x="217" y="656"/>
                  </a:lnTo>
                  <a:lnTo>
                    <a:pt x="207" y="654"/>
                  </a:lnTo>
                  <a:lnTo>
                    <a:pt x="198" y="652"/>
                  </a:lnTo>
                  <a:lnTo>
                    <a:pt x="188" y="650"/>
                  </a:lnTo>
                  <a:lnTo>
                    <a:pt x="179" y="646"/>
                  </a:lnTo>
                  <a:lnTo>
                    <a:pt x="167" y="643"/>
                  </a:lnTo>
                  <a:lnTo>
                    <a:pt x="158" y="639"/>
                  </a:lnTo>
                  <a:lnTo>
                    <a:pt x="152" y="637"/>
                  </a:lnTo>
                  <a:lnTo>
                    <a:pt x="147" y="633"/>
                  </a:lnTo>
                  <a:lnTo>
                    <a:pt x="141" y="629"/>
                  </a:lnTo>
                  <a:lnTo>
                    <a:pt x="137" y="627"/>
                  </a:lnTo>
                  <a:lnTo>
                    <a:pt x="128" y="620"/>
                  </a:lnTo>
                  <a:lnTo>
                    <a:pt x="120" y="614"/>
                  </a:lnTo>
                  <a:lnTo>
                    <a:pt x="110" y="605"/>
                  </a:lnTo>
                  <a:lnTo>
                    <a:pt x="101" y="597"/>
                  </a:lnTo>
                  <a:lnTo>
                    <a:pt x="93" y="588"/>
                  </a:lnTo>
                  <a:lnTo>
                    <a:pt x="88" y="580"/>
                  </a:lnTo>
                  <a:lnTo>
                    <a:pt x="80" y="570"/>
                  </a:lnTo>
                  <a:lnTo>
                    <a:pt x="72" y="561"/>
                  </a:lnTo>
                  <a:lnTo>
                    <a:pt x="65" y="551"/>
                  </a:lnTo>
                  <a:lnTo>
                    <a:pt x="59" y="540"/>
                  </a:lnTo>
                  <a:lnTo>
                    <a:pt x="57" y="534"/>
                  </a:lnTo>
                  <a:lnTo>
                    <a:pt x="53" y="531"/>
                  </a:lnTo>
                  <a:lnTo>
                    <a:pt x="52" y="525"/>
                  </a:lnTo>
                  <a:lnTo>
                    <a:pt x="48" y="519"/>
                  </a:lnTo>
                  <a:lnTo>
                    <a:pt x="44" y="510"/>
                  </a:lnTo>
                  <a:lnTo>
                    <a:pt x="40" y="498"/>
                  </a:lnTo>
                  <a:lnTo>
                    <a:pt x="36" y="493"/>
                  </a:lnTo>
                  <a:lnTo>
                    <a:pt x="34" y="487"/>
                  </a:lnTo>
                  <a:lnTo>
                    <a:pt x="33" y="483"/>
                  </a:lnTo>
                  <a:lnTo>
                    <a:pt x="31" y="477"/>
                  </a:lnTo>
                  <a:lnTo>
                    <a:pt x="29" y="468"/>
                  </a:lnTo>
                  <a:lnTo>
                    <a:pt x="27" y="456"/>
                  </a:lnTo>
                  <a:lnTo>
                    <a:pt x="25" y="447"/>
                  </a:lnTo>
                  <a:lnTo>
                    <a:pt x="23" y="437"/>
                  </a:lnTo>
                  <a:lnTo>
                    <a:pt x="23" y="430"/>
                  </a:lnTo>
                  <a:lnTo>
                    <a:pt x="25" y="422"/>
                  </a:lnTo>
                  <a:lnTo>
                    <a:pt x="25" y="413"/>
                  </a:lnTo>
                  <a:lnTo>
                    <a:pt x="27" y="403"/>
                  </a:lnTo>
                  <a:lnTo>
                    <a:pt x="27" y="396"/>
                  </a:lnTo>
                  <a:lnTo>
                    <a:pt x="29" y="390"/>
                  </a:lnTo>
                  <a:lnTo>
                    <a:pt x="31" y="382"/>
                  </a:lnTo>
                  <a:lnTo>
                    <a:pt x="33" y="377"/>
                  </a:lnTo>
                  <a:lnTo>
                    <a:pt x="34" y="371"/>
                  </a:lnTo>
                  <a:lnTo>
                    <a:pt x="36" y="367"/>
                  </a:lnTo>
                  <a:lnTo>
                    <a:pt x="36" y="360"/>
                  </a:lnTo>
                  <a:lnTo>
                    <a:pt x="36" y="352"/>
                  </a:lnTo>
                  <a:lnTo>
                    <a:pt x="36" y="346"/>
                  </a:lnTo>
                  <a:lnTo>
                    <a:pt x="36" y="341"/>
                  </a:lnTo>
                  <a:lnTo>
                    <a:pt x="36" y="333"/>
                  </a:lnTo>
                  <a:lnTo>
                    <a:pt x="36" y="327"/>
                  </a:lnTo>
                  <a:lnTo>
                    <a:pt x="34" y="320"/>
                  </a:lnTo>
                  <a:lnTo>
                    <a:pt x="34" y="314"/>
                  </a:lnTo>
                  <a:lnTo>
                    <a:pt x="34" y="306"/>
                  </a:lnTo>
                  <a:lnTo>
                    <a:pt x="34" y="299"/>
                  </a:lnTo>
                  <a:lnTo>
                    <a:pt x="33" y="289"/>
                  </a:lnTo>
                  <a:lnTo>
                    <a:pt x="33" y="282"/>
                  </a:lnTo>
                  <a:lnTo>
                    <a:pt x="33" y="274"/>
                  </a:lnTo>
                  <a:lnTo>
                    <a:pt x="33" y="266"/>
                  </a:lnTo>
                  <a:lnTo>
                    <a:pt x="31" y="259"/>
                  </a:lnTo>
                  <a:lnTo>
                    <a:pt x="31" y="249"/>
                  </a:lnTo>
                  <a:lnTo>
                    <a:pt x="31" y="240"/>
                  </a:lnTo>
                  <a:lnTo>
                    <a:pt x="31" y="232"/>
                  </a:lnTo>
                  <a:lnTo>
                    <a:pt x="31" y="225"/>
                  </a:lnTo>
                  <a:lnTo>
                    <a:pt x="31" y="217"/>
                  </a:lnTo>
                  <a:lnTo>
                    <a:pt x="31" y="209"/>
                  </a:lnTo>
                  <a:lnTo>
                    <a:pt x="31" y="202"/>
                  </a:lnTo>
                  <a:lnTo>
                    <a:pt x="31" y="194"/>
                  </a:lnTo>
                  <a:lnTo>
                    <a:pt x="31" y="187"/>
                  </a:lnTo>
                  <a:lnTo>
                    <a:pt x="31" y="181"/>
                  </a:lnTo>
                  <a:lnTo>
                    <a:pt x="31" y="175"/>
                  </a:lnTo>
                  <a:lnTo>
                    <a:pt x="31" y="170"/>
                  </a:lnTo>
                  <a:lnTo>
                    <a:pt x="31" y="166"/>
                  </a:lnTo>
                  <a:lnTo>
                    <a:pt x="33" y="160"/>
                  </a:lnTo>
                  <a:lnTo>
                    <a:pt x="34" y="156"/>
                  </a:lnTo>
                  <a:lnTo>
                    <a:pt x="36" y="149"/>
                  </a:lnTo>
                  <a:lnTo>
                    <a:pt x="38" y="141"/>
                  </a:lnTo>
                  <a:lnTo>
                    <a:pt x="40" y="131"/>
                  </a:lnTo>
                  <a:lnTo>
                    <a:pt x="44" y="122"/>
                  </a:lnTo>
                  <a:lnTo>
                    <a:pt x="46" y="112"/>
                  </a:lnTo>
                  <a:lnTo>
                    <a:pt x="50" y="103"/>
                  </a:lnTo>
                  <a:lnTo>
                    <a:pt x="52" y="93"/>
                  </a:lnTo>
                  <a:lnTo>
                    <a:pt x="57" y="86"/>
                  </a:lnTo>
                  <a:lnTo>
                    <a:pt x="61" y="76"/>
                  </a:lnTo>
                  <a:lnTo>
                    <a:pt x="65" y="69"/>
                  </a:lnTo>
                  <a:lnTo>
                    <a:pt x="71" y="61"/>
                  </a:lnTo>
                  <a:lnTo>
                    <a:pt x="76" y="55"/>
                  </a:lnTo>
                  <a:lnTo>
                    <a:pt x="82" y="50"/>
                  </a:lnTo>
                  <a:lnTo>
                    <a:pt x="88" y="46"/>
                  </a:lnTo>
                  <a:lnTo>
                    <a:pt x="95" y="44"/>
                  </a:lnTo>
                  <a:lnTo>
                    <a:pt x="103" y="44"/>
                  </a:lnTo>
                  <a:lnTo>
                    <a:pt x="107" y="44"/>
                  </a:lnTo>
                  <a:lnTo>
                    <a:pt x="112" y="46"/>
                  </a:lnTo>
                  <a:lnTo>
                    <a:pt x="116" y="48"/>
                  </a:lnTo>
                  <a:lnTo>
                    <a:pt x="126" y="52"/>
                  </a:lnTo>
                  <a:lnTo>
                    <a:pt x="131" y="54"/>
                  </a:lnTo>
                  <a:lnTo>
                    <a:pt x="141" y="59"/>
                  </a:lnTo>
                  <a:lnTo>
                    <a:pt x="148" y="63"/>
                  </a:lnTo>
                  <a:lnTo>
                    <a:pt x="160" y="69"/>
                  </a:lnTo>
                  <a:lnTo>
                    <a:pt x="169" y="74"/>
                  </a:lnTo>
                  <a:lnTo>
                    <a:pt x="181" y="80"/>
                  </a:lnTo>
                  <a:lnTo>
                    <a:pt x="187" y="84"/>
                  </a:lnTo>
                  <a:lnTo>
                    <a:pt x="192" y="88"/>
                  </a:lnTo>
                  <a:lnTo>
                    <a:pt x="198" y="92"/>
                  </a:lnTo>
                  <a:lnTo>
                    <a:pt x="204" y="97"/>
                  </a:lnTo>
                  <a:lnTo>
                    <a:pt x="209" y="99"/>
                  </a:lnTo>
                  <a:lnTo>
                    <a:pt x="215" y="105"/>
                  </a:lnTo>
                  <a:lnTo>
                    <a:pt x="221" y="109"/>
                  </a:lnTo>
                  <a:lnTo>
                    <a:pt x="228" y="112"/>
                  </a:lnTo>
                  <a:lnTo>
                    <a:pt x="234" y="116"/>
                  </a:lnTo>
                  <a:lnTo>
                    <a:pt x="240" y="122"/>
                  </a:lnTo>
                  <a:lnTo>
                    <a:pt x="247" y="126"/>
                  </a:lnTo>
                  <a:lnTo>
                    <a:pt x="255" y="133"/>
                  </a:lnTo>
                  <a:lnTo>
                    <a:pt x="261" y="137"/>
                  </a:lnTo>
                  <a:lnTo>
                    <a:pt x="266" y="141"/>
                  </a:lnTo>
                  <a:lnTo>
                    <a:pt x="272" y="147"/>
                  </a:lnTo>
                  <a:lnTo>
                    <a:pt x="280" y="152"/>
                  </a:lnTo>
                  <a:lnTo>
                    <a:pt x="285" y="156"/>
                  </a:lnTo>
                  <a:lnTo>
                    <a:pt x="291" y="162"/>
                  </a:lnTo>
                  <a:lnTo>
                    <a:pt x="299" y="168"/>
                  </a:lnTo>
                  <a:lnTo>
                    <a:pt x="306" y="173"/>
                  </a:lnTo>
                  <a:lnTo>
                    <a:pt x="312" y="179"/>
                  </a:lnTo>
                  <a:lnTo>
                    <a:pt x="320" y="185"/>
                  </a:lnTo>
                  <a:lnTo>
                    <a:pt x="325" y="190"/>
                  </a:lnTo>
                  <a:lnTo>
                    <a:pt x="333" y="196"/>
                  </a:lnTo>
                  <a:lnTo>
                    <a:pt x="339" y="202"/>
                  </a:lnTo>
                  <a:lnTo>
                    <a:pt x="346" y="208"/>
                  </a:lnTo>
                  <a:lnTo>
                    <a:pt x="352" y="213"/>
                  </a:lnTo>
                  <a:lnTo>
                    <a:pt x="360" y="219"/>
                  </a:lnTo>
                  <a:lnTo>
                    <a:pt x="365" y="225"/>
                  </a:lnTo>
                  <a:lnTo>
                    <a:pt x="371" y="230"/>
                  </a:lnTo>
                  <a:lnTo>
                    <a:pt x="377" y="236"/>
                  </a:lnTo>
                  <a:lnTo>
                    <a:pt x="384" y="242"/>
                  </a:lnTo>
                  <a:lnTo>
                    <a:pt x="390" y="247"/>
                  </a:lnTo>
                  <a:lnTo>
                    <a:pt x="396" y="255"/>
                  </a:lnTo>
                  <a:lnTo>
                    <a:pt x="401" y="261"/>
                  </a:lnTo>
                  <a:lnTo>
                    <a:pt x="407" y="266"/>
                  </a:lnTo>
                  <a:lnTo>
                    <a:pt x="413" y="272"/>
                  </a:lnTo>
                  <a:lnTo>
                    <a:pt x="418" y="278"/>
                  </a:lnTo>
                  <a:lnTo>
                    <a:pt x="424" y="284"/>
                  </a:lnTo>
                  <a:lnTo>
                    <a:pt x="430" y="289"/>
                  </a:lnTo>
                  <a:lnTo>
                    <a:pt x="436" y="297"/>
                  </a:lnTo>
                  <a:lnTo>
                    <a:pt x="441" y="303"/>
                  </a:lnTo>
                  <a:lnTo>
                    <a:pt x="445" y="308"/>
                  </a:lnTo>
                  <a:lnTo>
                    <a:pt x="451" y="314"/>
                  </a:lnTo>
                  <a:lnTo>
                    <a:pt x="455" y="320"/>
                  </a:lnTo>
                  <a:lnTo>
                    <a:pt x="460" y="325"/>
                  </a:lnTo>
                  <a:lnTo>
                    <a:pt x="464" y="331"/>
                  </a:lnTo>
                  <a:lnTo>
                    <a:pt x="468" y="337"/>
                  </a:lnTo>
                  <a:lnTo>
                    <a:pt x="472" y="344"/>
                  </a:lnTo>
                  <a:lnTo>
                    <a:pt x="477" y="350"/>
                  </a:lnTo>
                  <a:lnTo>
                    <a:pt x="481" y="358"/>
                  </a:lnTo>
                  <a:lnTo>
                    <a:pt x="485" y="363"/>
                  </a:lnTo>
                  <a:lnTo>
                    <a:pt x="489" y="369"/>
                  </a:lnTo>
                  <a:lnTo>
                    <a:pt x="493" y="377"/>
                  </a:lnTo>
                  <a:lnTo>
                    <a:pt x="496" y="384"/>
                  </a:lnTo>
                  <a:lnTo>
                    <a:pt x="500" y="392"/>
                  </a:lnTo>
                  <a:lnTo>
                    <a:pt x="502" y="399"/>
                  </a:lnTo>
                  <a:lnTo>
                    <a:pt x="506" y="407"/>
                  </a:lnTo>
                  <a:lnTo>
                    <a:pt x="510" y="413"/>
                  </a:lnTo>
                  <a:lnTo>
                    <a:pt x="513" y="422"/>
                  </a:lnTo>
                  <a:lnTo>
                    <a:pt x="517" y="430"/>
                  </a:lnTo>
                  <a:lnTo>
                    <a:pt x="521" y="437"/>
                  </a:lnTo>
                  <a:lnTo>
                    <a:pt x="523" y="445"/>
                  </a:lnTo>
                  <a:lnTo>
                    <a:pt x="527" y="453"/>
                  </a:lnTo>
                  <a:lnTo>
                    <a:pt x="529" y="460"/>
                  </a:lnTo>
                  <a:lnTo>
                    <a:pt x="531" y="468"/>
                  </a:lnTo>
                  <a:lnTo>
                    <a:pt x="534" y="475"/>
                  </a:lnTo>
                  <a:lnTo>
                    <a:pt x="536" y="485"/>
                  </a:lnTo>
                  <a:lnTo>
                    <a:pt x="538" y="491"/>
                  </a:lnTo>
                  <a:lnTo>
                    <a:pt x="540" y="498"/>
                  </a:lnTo>
                  <a:lnTo>
                    <a:pt x="542" y="508"/>
                  </a:lnTo>
                  <a:lnTo>
                    <a:pt x="546" y="515"/>
                  </a:lnTo>
                  <a:lnTo>
                    <a:pt x="548" y="523"/>
                  </a:lnTo>
                  <a:lnTo>
                    <a:pt x="550" y="531"/>
                  </a:lnTo>
                  <a:lnTo>
                    <a:pt x="552" y="538"/>
                  </a:lnTo>
                  <a:lnTo>
                    <a:pt x="555" y="548"/>
                  </a:lnTo>
                  <a:lnTo>
                    <a:pt x="555" y="555"/>
                  </a:lnTo>
                  <a:lnTo>
                    <a:pt x="559" y="563"/>
                  </a:lnTo>
                  <a:lnTo>
                    <a:pt x="559" y="569"/>
                  </a:lnTo>
                  <a:lnTo>
                    <a:pt x="561" y="576"/>
                  </a:lnTo>
                  <a:lnTo>
                    <a:pt x="563" y="584"/>
                  </a:lnTo>
                  <a:lnTo>
                    <a:pt x="565" y="591"/>
                  </a:lnTo>
                  <a:lnTo>
                    <a:pt x="565" y="599"/>
                  </a:lnTo>
                  <a:lnTo>
                    <a:pt x="567" y="607"/>
                  </a:lnTo>
                  <a:lnTo>
                    <a:pt x="569" y="612"/>
                  </a:lnTo>
                  <a:lnTo>
                    <a:pt x="569" y="620"/>
                  </a:lnTo>
                  <a:lnTo>
                    <a:pt x="571" y="626"/>
                  </a:lnTo>
                  <a:lnTo>
                    <a:pt x="572" y="633"/>
                  </a:lnTo>
                  <a:lnTo>
                    <a:pt x="572" y="639"/>
                  </a:lnTo>
                  <a:lnTo>
                    <a:pt x="574" y="646"/>
                  </a:lnTo>
                  <a:lnTo>
                    <a:pt x="574" y="652"/>
                  </a:lnTo>
                  <a:lnTo>
                    <a:pt x="576" y="660"/>
                  </a:lnTo>
                  <a:lnTo>
                    <a:pt x="576" y="665"/>
                  </a:lnTo>
                  <a:lnTo>
                    <a:pt x="576" y="671"/>
                  </a:lnTo>
                  <a:lnTo>
                    <a:pt x="576" y="677"/>
                  </a:lnTo>
                  <a:lnTo>
                    <a:pt x="578" y="683"/>
                  </a:lnTo>
                  <a:lnTo>
                    <a:pt x="578" y="692"/>
                  </a:lnTo>
                  <a:lnTo>
                    <a:pt x="580" y="703"/>
                  </a:lnTo>
                  <a:lnTo>
                    <a:pt x="580" y="711"/>
                  </a:lnTo>
                  <a:lnTo>
                    <a:pt x="582" y="721"/>
                  </a:lnTo>
                  <a:lnTo>
                    <a:pt x="582" y="728"/>
                  </a:lnTo>
                  <a:lnTo>
                    <a:pt x="584" y="734"/>
                  </a:lnTo>
                  <a:lnTo>
                    <a:pt x="582" y="740"/>
                  </a:lnTo>
                  <a:lnTo>
                    <a:pt x="582" y="747"/>
                  </a:lnTo>
                  <a:lnTo>
                    <a:pt x="582" y="755"/>
                  </a:lnTo>
                  <a:lnTo>
                    <a:pt x="580" y="764"/>
                  </a:lnTo>
                  <a:lnTo>
                    <a:pt x="578" y="772"/>
                  </a:lnTo>
                  <a:lnTo>
                    <a:pt x="576" y="781"/>
                  </a:lnTo>
                  <a:lnTo>
                    <a:pt x="574" y="787"/>
                  </a:lnTo>
                  <a:lnTo>
                    <a:pt x="574" y="791"/>
                  </a:lnTo>
                  <a:lnTo>
                    <a:pt x="572" y="797"/>
                  </a:lnTo>
                  <a:lnTo>
                    <a:pt x="572" y="802"/>
                  </a:lnTo>
                  <a:lnTo>
                    <a:pt x="571" y="808"/>
                  </a:lnTo>
                  <a:lnTo>
                    <a:pt x="569" y="814"/>
                  </a:lnTo>
                  <a:lnTo>
                    <a:pt x="567" y="819"/>
                  </a:lnTo>
                  <a:lnTo>
                    <a:pt x="565" y="825"/>
                  </a:lnTo>
                  <a:lnTo>
                    <a:pt x="563" y="831"/>
                  </a:lnTo>
                  <a:lnTo>
                    <a:pt x="563" y="836"/>
                  </a:lnTo>
                  <a:lnTo>
                    <a:pt x="561" y="842"/>
                  </a:lnTo>
                  <a:lnTo>
                    <a:pt x="559" y="850"/>
                  </a:lnTo>
                  <a:lnTo>
                    <a:pt x="555" y="856"/>
                  </a:lnTo>
                  <a:lnTo>
                    <a:pt x="555" y="861"/>
                  </a:lnTo>
                  <a:lnTo>
                    <a:pt x="552" y="867"/>
                  </a:lnTo>
                  <a:lnTo>
                    <a:pt x="552" y="875"/>
                  </a:lnTo>
                  <a:lnTo>
                    <a:pt x="550" y="880"/>
                  </a:lnTo>
                  <a:lnTo>
                    <a:pt x="548" y="886"/>
                  </a:lnTo>
                  <a:lnTo>
                    <a:pt x="546" y="894"/>
                  </a:lnTo>
                  <a:lnTo>
                    <a:pt x="544" y="899"/>
                  </a:lnTo>
                  <a:lnTo>
                    <a:pt x="542" y="905"/>
                  </a:lnTo>
                  <a:lnTo>
                    <a:pt x="540" y="911"/>
                  </a:lnTo>
                  <a:lnTo>
                    <a:pt x="538" y="916"/>
                  </a:lnTo>
                  <a:lnTo>
                    <a:pt x="536" y="922"/>
                  </a:lnTo>
                  <a:lnTo>
                    <a:pt x="532" y="930"/>
                  </a:lnTo>
                  <a:lnTo>
                    <a:pt x="532" y="935"/>
                  </a:lnTo>
                  <a:lnTo>
                    <a:pt x="529" y="941"/>
                  </a:lnTo>
                  <a:lnTo>
                    <a:pt x="529" y="947"/>
                  </a:lnTo>
                  <a:lnTo>
                    <a:pt x="525" y="952"/>
                  </a:lnTo>
                  <a:lnTo>
                    <a:pt x="525" y="958"/>
                  </a:lnTo>
                  <a:lnTo>
                    <a:pt x="521" y="964"/>
                  </a:lnTo>
                  <a:lnTo>
                    <a:pt x="521" y="971"/>
                  </a:lnTo>
                  <a:lnTo>
                    <a:pt x="517" y="975"/>
                  </a:lnTo>
                  <a:lnTo>
                    <a:pt x="517" y="981"/>
                  </a:lnTo>
                  <a:lnTo>
                    <a:pt x="515" y="987"/>
                  </a:lnTo>
                  <a:lnTo>
                    <a:pt x="513" y="992"/>
                  </a:lnTo>
                  <a:lnTo>
                    <a:pt x="510" y="1002"/>
                  </a:lnTo>
                  <a:lnTo>
                    <a:pt x="506" y="1011"/>
                  </a:lnTo>
                  <a:lnTo>
                    <a:pt x="504" y="1021"/>
                  </a:lnTo>
                  <a:lnTo>
                    <a:pt x="502" y="1028"/>
                  </a:lnTo>
                  <a:lnTo>
                    <a:pt x="498" y="1036"/>
                  </a:lnTo>
                  <a:lnTo>
                    <a:pt x="496" y="1044"/>
                  </a:lnTo>
                  <a:lnTo>
                    <a:pt x="494" y="1049"/>
                  </a:lnTo>
                  <a:lnTo>
                    <a:pt x="494" y="1055"/>
                  </a:lnTo>
                  <a:lnTo>
                    <a:pt x="491" y="1065"/>
                  </a:lnTo>
                  <a:lnTo>
                    <a:pt x="487" y="1074"/>
                  </a:lnTo>
                  <a:lnTo>
                    <a:pt x="483" y="1082"/>
                  </a:lnTo>
                  <a:lnTo>
                    <a:pt x="479" y="1093"/>
                  </a:lnTo>
                  <a:lnTo>
                    <a:pt x="475" y="1103"/>
                  </a:lnTo>
                  <a:lnTo>
                    <a:pt x="470" y="1112"/>
                  </a:lnTo>
                  <a:lnTo>
                    <a:pt x="466" y="1122"/>
                  </a:lnTo>
                  <a:lnTo>
                    <a:pt x="462" y="1131"/>
                  </a:lnTo>
                  <a:lnTo>
                    <a:pt x="456" y="1139"/>
                  </a:lnTo>
                  <a:lnTo>
                    <a:pt x="451" y="1146"/>
                  </a:lnTo>
                  <a:lnTo>
                    <a:pt x="445" y="1154"/>
                  </a:lnTo>
                  <a:lnTo>
                    <a:pt x="439" y="1160"/>
                  </a:lnTo>
                  <a:lnTo>
                    <a:pt x="432" y="1165"/>
                  </a:lnTo>
                  <a:lnTo>
                    <a:pt x="426" y="1169"/>
                  </a:lnTo>
                  <a:lnTo>
                    <a:pt x="418" y="1173"/>
                  </a:lnTo>
                  <a:lnTo>
                    <a:pt x="413" y="1175"/>
                  </a:lnTo>
                  <a:lnTo>
                    <a:pt x="403" y="1175"/>
                  </a:lnTo>
                  <a:lnTo>
                    <a:pt x="396" y="1177"/>
                  </a:lnTo>
                  <a:lnTo>
                    <a:pt x="388" y="1177"/>
                  </a:lnTo>
                  <a:lnTo>
                    <a:pt x="379" y="1177"/>
                  </a:lnTo>
                  <a:lnTo>
                    <a:pt x="367" y="1175"/>
                  </a:lnTo>
                  <a:lnTo>
                    <a:pt x="358" y="1175"/>
                  </a:lnTo>
                  <a:lnTo>
                    <a:pt x="348" y="1173"/>
                  </a:lnTo>
                  <a:lnTo>
                    <a:pt x="339" y="1173"/>
                  </a:lnTo>
                  <a:lnTo>
                    <a:pt x="333" y="1173"/>
                  </a:lnTo>
                  <a:lnTo>
                    <a:pt x="327" y="1171"/>
                  </a:lnTo>
                  <a:lnTo>
                    <a:pt x="321" y="1171"/>
                  </a:lnTo>
                  <a:lnTo>
                    <a:pt x="318" y="1171"/>
                  </a:lnTo>
                  <a:lnTo>
                    <a:pt x="306" y="1171"/>
                  </a:lnTo>
                  <a:lnTo>
                    <a:pt x="297" y="1171"/>
                  </a:lnTo>
                  <a:lnTo>
                    <a:pt x="285" y="1171"/>
                  </a:lnTo>
                  <a:lnTo>
                    <a:pt x="278" y="1173"/>
                  </a:lnTo>
                  <a:lnTo>
                    <a:pt x="268" y="1175"/>
                  </a:lnTo>
                  <a:lnTo>
                    <a:pt x="259" y="1177"/>
                  </a:lnTo>
                  <a:lnTo>
                    <a:pt x="253" y="1179"/>
                  </a:lnTo>
                  <a:lnTo>
                    <a:pt x="247" y="1179"/>
                  </a:lnTo>
                  <a:lnTo>
                    <a:pt x="242" y="1180"/>
                  </a:lnTo>
                  <a:lnTo>
                    <a:pt x="238" y="1182"/>
                  </a:lnTo>
                  <a:lnTo>
                    <a:pt x="230" y="1182"/>
                  </a:lnTo>
                  <a:lnTo>
                    <a:pt x="225" y="1182"/>
                  </a:lnTo>
                  <a:lnTo>
                    <a:pt x="219" y="1182"/>
                  </a:lnTo>
                  <a:lnTo>
                    <a:pt x="213" y="1182"/>
                  </a:lnTo>
                  <a:lnTo>
                    <a:pt x="206" y="1182"/>
                  </a:lnTo>
                  <a:lnTo>
                    <a:pt x="200" y="1182"/>
                  </a:lnTo>
                  <a:lnTo>
                    <a:pt x="192" y="1180"/>
                  </a:lnTo>
                  <a:lnTo>
                    <a:pt x="187" y="1179"/>
                  </a:lnTo>
                  <a:lnTo>
                    <a:pt x="179" y="1177"/>
                  </a:lnTo>
                  <a:lnTo>
                    <a:pt x="171" y="1177"/>
                  </a:lnTo>
                  <a:lnTo>
                    <a:pt x="166" y="1175"/>
                  </a:lnTo>
                  <a:lnTo>
                    <a:pt x="160" y="1175"/>
                  </a:lnTo>
                  <a:lnTo>
                    <a:pt x="150" y="1171"/>
                  </a:lnTo>
                  <a:lnTo>
                    <a:pt x="145" y="1169"/>
                  </a:lnTo>
                  <a:lnTo>
                    <a:pt x="139" y="1167"/>
                  </a:lnTo>
                  <a:lnTo>
                    <a:pt x="133" y="1165"/>
                  </a:lnTo>
                  <a:lnTo>
                    <a:pt x="126" y="1163"/>
                  </a:lnTo>
                  <a:lnTo>
                    <a:pt x="120" y="1161"/>
                  </a:lnTo>
                  <a:lnTo>
                    <a:pt x="114" y="1158"/>
                  </a:lnTo>
                  <a:lnTo>
                    <a:pt x="110" y="1156"/>
                  </a:lnTo>
                  <a:lnTo>
                    <a:pt x="101" y="1150"/>
                  </a:lnTo>
                  <a:lnTo>
                    <a:pt x="93" y="1144"/>
                  </a:lnTo>
                  <a:lnTo>
                    <a:pt x="88" y="1139"/>
                  </a:lnTo>
                  <a:lnTo>
                    <a:pt x="84" y="1131"/>
                  </a:lnTo>
                  <a:lnTo>
                    <a:pt x="80" y="1122"/>
                  </a:lnTo>
                  <a:lnTo>
                    <a:pt x="78" y="1114"/>
                  </a:lnTo>
                  <a:lnTo>
                    <a:pt x="74" y="1106"/>
                  </a:lnTo>
                  <a:lnTo>
                    <a:pt x="72" y="1099"/>
                  </a:lnTo>
                  <a:lnTo>
                    <a:pt x="71" y="1087"/>
                  </a:lnTo>
                  <a:lnTo>
                    <a:pt x="69" y="1078"/>
                  </a:lnTo>
                  <a:lnTo>
                    <a:pt x="67" y="1068"/>
                  </a:lnTo>
                  <a:lnTo>
                    <a:pt x="67" y="1059"/>
                  </a:lnTo>
                  <a:lnTo>
                    <a:pt x="67" y="1053"/>
                  </a:lnTo>
                  <a:lnTo>
                    <a:pt x="67" y="1047"/>
                  </a:lnTo>
                  <a:lnTo>
                    <a:pt x="67" y="1042"/>
                  </a:lnTo>
                  <a:lnTo>
                    <a:pt x="67" y="1038"/>
                  </a:lnTo>
                  <a:lnTo>
                    <a:pt x="67" y="1027"/>
                  </a:lnTo>
                  <a:lnTo>
                    <a:pt x="69" y="1017"/>
                  </a:lnTo>
                  <a:lnTo>
                    <a:pt x="69" y="1006"/>
                  </a:lnTo>
                  <a:lnTo>
                    <a:pt x="71" y="996"/>
                  </a:lnTo>
                  <a:lnTo>
                    <a:pt x="74" y="987"/>
                  </a:lnTo>
                  <a:lnTo>
                    <a:pt x="78" y="977"/>
                  </a:lnTo>
                  <a:lnTo>
                    <a:pt x="82" y="966"/>
                  </a:lnTo>
                  <a:lnTo>
                    <a:pt x="86" y="958"/>
                  </a:lnTo>
                  <a:lnTo>
                    <a:pt x="88" y="949"/>
                  </a:lnTo>
                  <a:lnTo>
                    <a:pt x="91" y="941"/>
                  </a:lnTo>
                  <a:lnTo>
                    <a:pt x="95" y="932"/>
                  </a:lnTo>
                  <a:lnTo>
                    <a:pt x="97" y="924"/>
                  </a:lnTo>
                  <a:lnTo>
                    <a:pt x="101" y="916"/>
                  </a:lnTo>
                  <a:lnTo>
                    <a:pt x="103" y="911"/>
                  </a:lnTo>
                  <a:lnTo>
                    <a:pt x="105" y="903"/>
                  </a:lnTo>
                  <a:lnTo>
                    <a:pt x="107" y="897"/>
                  </a:lnTo>
                  <a:lnTo>
                    <a:pt x="109" y="892"/>
                  </a:lnTo>
                  <a:lnTo>
                    <a:pt x="112" y="886"/>
                  </a:lnTo>
                  <a:lnTo>
                    <a:pt x="112" y="878"/>
                  </a:lnTo>
                  <a:lnTo>
                    <a:pt x="114" y="873"/>
                  </a:lnTo>
                  <a:lnTo>
                    <a:pt x="116" y="869"/>
                  </a:lnTo>
                  <a:lnTo>
                    <a:pt x="120" y="865"/>
                  </a:lnTo>
                  <a:lnTo>
                    <a:pt x="122" y="854"/>
                  </a:lnTo>
                  <a:lnTo>
                    <a:pt x="124" y="844"/>
                  </a:lnTo>
                  <a:lnTo>
                    <a:pt x="124" y="836"/>
                  </a:lnTo>
                  <a:lnTo>
                    <a:pt x="124" y="833"/>
                  </a:lnTo>
                  <a:lnTo>
                    <a:pt x="120" y="829"/>
                  </a:lnTo>
                  <a:lnTo>
                    <a:pt x="116" y="829"/>
                  </a:lnTo>
                  <a:lnTo>
                    <a:pt x="112" y="831"/>
                  </a:lnTo>
                  <a:lnTo>
                    <a:pt x="110" y="835"/>
                  </a:lnTo>
                  <a:lnTo>
                    <a:pt x="107" y="838"/>
                  </a:lnTo>
                  <a:lnTo>
                    <a:pt x="103" y="844"/>
                  </a:lnTo>
                  <a:lnTo>
                    <a:pt x="103" y="844"/>
                  </a:lnTo>
                  <a:close/>
                </a:path>
              </a:pathLst>
            </a:custGeom>
            <a:solidFill>
              <a:srgbClr val="470A36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3" name="Freeform 35"/>
            <p:cNvSpPr>
              <a:spLocks/>
            </p:cNvSpPr>
            <p:nvPr/>
          </p:nvSpPr>
          <p:spPr bwMode="auto">
            <a:xfrm>
              <a:off x="7402513" y="1885950"/>
              <a:ext cx="295275" cy="141288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4" y="62"/>
                </a:cxn>
                <a:cxn ang="0">
                  <a:pos x="15" y="95"/>
                </a:cxn>
                <a:cxn ang="0">
                  <a:pos x="32" y="119"/>
                </a:cxn>
                <a:cxn ang="0">
                  <a:pos x="61" y="138"/>
                </a:cxn>
                <a:cxn ang="0">
                  <a:pos x="87" y="150"/>
                </a:cxn>
                <a:cxn ang="0">
                  <a:pos x="118" y="171"/>
                </a:cxn>
                <a:cxn ang="0">
                  <a:pos x="143" y="178"/>
                </a:cxn>
                <a:cxn ang="0">
                  <a:pos x="183" y="174"/>
                </a:cxn>
                <a:cxn ang="0">
                  <a:pos x="209" y="171"/>
                </a:cxn>
                <a:cxn ang="0">
                  <a:pos x="245" y="167"/>
                </a:cxn>
                <a:cxn ang="0">
                  <a:pos x="279" y="159"/>
                </a:cxn>
                <a:cxn ang="0">
                  <a:pos x="319" y="144"/>
                </a:cxn>
                <a:cxn ang="0">
                  <a:pos x="352" y="119"/>
                </a:cxn>
                <a:cxn ang="0">
                  <a:pos x="371" y="93"/>
                </a:cxn>
                <a:cxn ang="0">
                  <a:pos x="373" y="64"/>
                </a:cxn>
                <a:cxn ang="0">
                  <a:pos x="371" y="36"/>
                </a:cxn>
                <a:cxn ang="0">
                  <a:pos x="365" y="11"/>
                </a:cxn>
                <a:cxn ang="0">
                  <a:pos x="340" y="3"/>
                </a:cxn>
                <a:cxn ang="0">
                  <a:pos x="338" y="28"/>
                </a:cxn>
                <a:cxn ang="0">
                  <a:pos x="346" y="53"/>
                </a:cxn>
                <a:cxn ang="0">
                  <a:pos x="350" y="74"/>
                </a:cxn>
                <a:cxn ang="0">
                  <a:pos x="336" y="100"/>
                </a:cxn>
                <a:cxn ang="0">
                  <a:pos x="317" y="108"/>
                </a:cxn>
                <a:cxn ang="0">
                  <a:pos x="314" y="74"/>
                </a:cxn>
                <a:cxn ang="0">
                  <a:pos x="308" y="45"/>
                </a:cxn>
                <a:cxn ang="0">
                  <a:pos x="289" y="57"/>
                </a:cxn>
                <a:cxn ang="0">
                  <a:pos x="287" y="81"/>
                </a:cxn>
                <a:cxn ang="0">
                  <a:pos x="285" y="108"/>
                </a:cxn>
                <a:cxn ang="0">
                  <a:pos x="276" y="127"/>
                </a:cxn>
                <a:cxn ang="0">
                  <a:pos x="259" y="144"/>
                </a:cxn>
                <a:cxn ang="0">
                  <a:pos x="245" y="129"/>
                </a:cxn>
                <a:cxn ang="0">
                  <a:pos x="243" y="104"/>
                </a:cxn>
                <a:cxn ang="0">
                  <a:pos x="243" y="76"/>
                </a:cxn>
                <a:cxn ang="0">
                  <a:pos x="236" y="51"/>
                </a:cxn>
                <a:cxn ang="0">
                  <a:pos x="215" y="58"/>
                </a:cxn>
                <a:cxn ang="0">
                  <a:pos x="213" y="83"/>
                </a:cxn>
                <a:cxn ang="0">
                  <a:pos x="215" y="115"/>
                </a:cxn>
                <a:cxn ang="0">
                  <a:pos x="209" y="140"/>
                </a:cxn>
                <a:cxn ang="0">
                  <a:pos x="181" y="150"/>
                </a:cxn>
                <a:cxn ang="0">
                  <a:pos x="143" y="140"/>
                </a:cxn>
                <a:cxn ang="0">
                  <a:pos x="116" y="110"/>
                </a:cxn>
                <a:cxn ang="0">
                  <a:pos x="112" y="70"/>
                </a:cxn>
                <a:cxn ang="0">
                  <a:pos x="93" y="47"/>
                </a:cxn>
                <a:cxn ang="0">
                  <a:pos x="82" y="66"/>
                </a:cxn>
                <a:cxn ang="0">
                  <a:pos x="80" y="102"/>
                </a:cxn>
                <a:cxn ang="0">
                  <a:pos x="74" y="117"/>
                </a:cxn>
                <a:cxn ang="0">
                  <a:pos x="48" y="100"/>
                </a:cxn>
                <a:cxn ang="0">
                  <a:pos x="38" y="70"/>
                </a:cxn>
                <a:cxn ang="0">
                  <a:pos x="34" y="47"/>
                </a:cxn>
                <a:cxn ang="0">
                  <a:pos x="29" y="24"/>
                </a:cxn>
                <a:cxn ang="0">
                  <a:pos x="17" y="1"/>
                </a:cxn>
                <a:cxn ang="0">
                  <a:pos x="6" y="7"/>
                </a:cxn>
              </a:cxnLst>
              <a:rect l="0" t="0" r="r" b="b"/>
              <a:pathLst>
                <a:path w="373" h="178">
                  <a:moveTo>
                    <a:pt x="6" y="7"/>
                  </a:moveTo>
                  <a:lnTo>
                    <a:pt x="2" y="13"/>
                  </a:lnTo>
                  <a:lnTo>
                    <a:pt x="2" y="20"/>
                  </a:lnTo>
                  <a:lnTo>
                    <a:pt x="0" y="28"/>
                  </a:lnTo>
                  <a:lnTo>
                    <a:pt x="0" y="36"/>
                  </a:lnTo>
                  <a:lnTo>
                    <a:pt x="0" y="43"/>
                  </a:lnTo>
                  <a:lnTo>
                    <a:pt x="2" y="53"/>
                  </a:lnTo>
                  <a:lnTo>
                    <a:pt x="4" y="62"/>
                  </a:lnTo>
                  <a:lnTo>
                    <a:pt x="6" y="70"/>
                  </a:lnTo>
                  <a:lnTo>
                    <a:pt x="8" y="77"/>
                  </a:lnTo>
                  <a:lnTo>
                    <a:pt x="11" y="87"/>
                  </a:lnTo>
                  <a:lnTo>
                    <a:pt x="15" y="95"/>
                  </a:lnTo>
                  <a:lnTo>
                    <a:pt x="19" y="102"/>
                  </a:lnTo>
                  <a:lnTo>
                    <a:pt x="23" y="108"/>
                  </a:lnTo>
                  <a:lnTo>
                    <a:pt x="29" y="115"/>
                  </a:lnTo>
                  <a:lnTo>
                    <a:pt x="32" y="119"/>
                  </a:lnTo>
                  <a:lnTo>
                    <a:pt x="36" y="125"/>
                  </a:lnTo>
                  <a:lnTo>
                    <a:pt x="46" y="131"/>
                  </a:lnTo>
                  <a:lnTo>
                    <a:pt x="55" y="136"/>
                  </a:lnTo>
                  <a:lnTo>
                    <a:pt x="61" y="138"/>
                  </a:lnTo>
                  <a:lnTo>
                    <a:pt x="67" y="140"/>
                  </a:lnTo>
                  <a:lnTo>
                    <a:pt x="72" y="142"/>
                  </a:lnTo>
                  <a:lnTo>
                    <a:pt x="78" y="146"/>
                  </a:lnTo>
                  <a:lnTo>
                    <a:pt x="87" y="150"/>
                  </a:lnTo>
                  <a:lnTo>
                    <a:pt x="99" y="153"/>
                  </a:lnTo>
                  <a:lnTo>
                    <a:pt x="106" y="159"/>
                  </a:lnTo>
                  <a:lnTo>
                    <a:pt x="114" y="169"/>
                  </a:lnTo>
                  <a:lnTo>
                    <a:pt x="118" y="171"/>
                  </a:lnTo>
                  <a:lnTo>
                    <a:pt x="122" y="174"/>
                  </a:lnTo>
                  <a:lnTo>
                    <a:pt x="127" y="176"/>
                  </a:lnTo>
                  <a:lnTo>
                    <a:pt x="135" y="178"/>
                  </a:lnTo>
                  <a:lnTo>
                    <a:pt x="143" y="178"/>
                  </a:lnTo>
                  <a:lnTo>
                    <a:pt x="152" y="178"/>
                  </a:lnTo>
                  <a:lnTo>
                    <a:pt x="162" y="176"/>
                  </a:lnTo>
                  <a:lnTo>
                    <a:pt x="173" y="176"/>
                  </a:lnTo>
                  <a:lnTo>
                    <a:pt x="183" y="174"/>
                  </a:lnTo>
                  <a:lnTo>
                    <a:pt x="194" y="174"/>
                  </a:lnTo>
                  <a:lnTo>
                    <a:pt x="198" y="172"/>
                  </a:lnTo>
                  <a:lnTo>
                    <a:pt x="203" y="172"/>
                  </a:lnTo>
                  <a:lnTo>
                    <a:pt x="209" y="171"/>
                  </a:lnTo>
                  <a:lnTo>
                    <a:pt x="215" y="171"/>
                  </a:lnTo>
                  <a:lnTo>
                    <a:pt x="224" y="169"/>
                  </a:lnTo>
                  <a:lnTo>
                    <a:pt x="236" y="169"/>
                  </a:lnTo>
                  <a:lnTo>
                    <a:pt x="245" y="167"/>
                  </a:lnTo>
                  <a:lnTo>
                    <a:pt x="255" y="167"/>
                  </a:lnTo>
                  <a:lnTo>
                    <a:pt x="262" y="165"/>
                  </a:lnTo>
                  <a:lnTo>
                    <a:pt x="270" y="163"/>
                  </a:lnTo>
                  <a:lnTo>
                    <a:pt x="279" y="159"/>
                  </a:lnTo>
                  <a:lnTo>
                    <a:pt x="291" y="157"/>
                  </a:lnTo>
                  <a:lnTo>
                    <a:pt x="300" y="152"/>
                  </a:lnTo>
                  <a:lnTo>
                    <a:pt x="310" y="148"/>
                  </a:lnTo>
                  <a:lnTo>
                    <a:pt x="319" y="144"/>
                  </a:lnTo>
                  <a:lnTo>
                    <a:pt x="329" y="138"/>
                  </a:lnTo>
                  <a:lnTo>
                    <a:pt x="336" y="131"/>
                  </a:lnTo>
                  <a:lnTo>
                    <a:pt x="346" y="125"/>
                  </a:lnTo>
                  <a:lnTo>
                    <a:pt x="352" y="119"/>
                  </a:lnTo>
                  <a:lnTo>
                    <a:pt x="359" y="114"/>
                  </a:lnTo>
                  <a:lnTo>
                    <a:pt x="363" y="106"/>
                  </a:lnTo>
                  <a:lnTo>
                    <a:pt x="367" y="100"/>
                  </a:lnTo>
                  <a:lnTo>
                    <a:pt x="371" y="93"/>
                  </a:lnTo>
                  <a:lnTo>
                    <a:pt x="373" y="87"/>
                  </a:lnTo>
                  <a:lnTo>
                    <a:pt x="373" y="79"/>
                  </a:lnTo>
                  <a:lnTo>
                    <a:pt x="373" y="72"/>
                  </a:lnTo>
                  <a:lnTo>
                    <a:pt x="373" y="64"/>
                  </a:lnTo>
                  <a:lnTo>
                    <a:pt x="373" y="58"/>
                  </a:lnTo>
                  <a:lnTo>
                    <a:pt x="371" y="49"/>
                  </a:lnTo>
                  <a:lnTo>
                    <a:pt x="371" y="43"/>
                  </a:lnTo>
                  <a:lnTo>
                    <a:pt x="371" y="36"/>
                  </a:lnTo>
                  <a:lnTo>
                    <a:pt x="371" y="30"/>
                  </a:lnTo>
                  <a:lnTo>
                    <a:pt x="369" y="22"/>
                  </a:lnTo>
                  <a:lnTo>
                    <a:pt x="367" y="17"/>
                  </a:lnTo>
                  <a:lnTo>
                    <a:pt x="365" y="11"/>
                  </a:lnTo>
                  <a:lnTo>
                    <a:pt x="363" y="7"/>
                  </a:lnTo>
                  <a:lnTo>
                    <a:pt x="356" y="1"/>
                  </a:lnTo>
                  <a:lnTo>
                    <a:pt x="348" y="1"/>
                  </a:lnTo>
                  <a:lnTo>
                    <a:pt x="340" y="3"/>
                  </a:lnTo>
                  <a:lnTo>
                    <a:pt x="336" y="11"/>
                  </a:lnTo>
                  <a:lnTo>
                    <a:pt x="336" y="17"/>
                  </a:lnTo>
                  <a:lnTo>
                    <a:pt x="336" y="22"/>
                  </a:lnTo>
                  <a:lnTo>
                    <a:pt x="338" y="28"/>
                  </a:lnTo>
                  <a:lnTo>
                    <a:pt x="340" y="34"/>
                  </a:lnTo>
                  <a:lnTo>
                    <a:pt x="342" y="39"/>
                  </a:lnTo>
                  <a:lnTo>
                    <a:pt x="344" y="45"/>
                  </a:lnTo>
                  <a:lnTo>
                    <a:pt x="346" y="53"/>
                  </a:lnTo>
                  <a:lnTo>
                    <a:pt x="348" y="58"/>
                  </a:lnTo>
                  <a:lnTo>
                    <a:pt x="348" y="64"/>
                  </a:lnTo>
                  <a:lnTo>
                    <a:pt x="350" y="70"/>
                  </a:lnTo>
                  <a:lnTo>
                    <a:pt x="350" y="74"/>
                  </a:lnTo>
                  <a:lnTo>
                    <a:pt x="350" y="79"/>
                  </a:lnTo>
                  <a:lnTo>
                    <a:pt x="346" y="85"/>
                  </a:lnTo>
                  <a:lnTo>
                    <a:pt x="342" y="95"/>
                  </a:lnTo>
                  <a:lnTo>
                    <a:pt x="336" y="100"/>
                  </a:lnTo>
                  <a:lnTo>
                    <a:pt x="333" y="106"/>
                  </a:lnTo>
                  <a:lnTo>
                    <a:pt x="325" y="110"/>
                  </a:lnTo>
                  <a:lnTo>
                    <a:pt x="321" y="110"/>
                  </a:lnTo>
                  <a:lnTo>
                    <a:pt x="317" y="108"/>
                  </a:lnTo>
                  <a:lnTo>
                    <a:pt x="316" y="102"/>
                  </a:lnTo>
                  <a:lnTo>
                    <a:pt x="314" y="95"/>
                  </a:lnTo>
                  <a:lnTo>
                    <a:pt x="314" y="85"/>
                  </a:lnTo>
                  <a:lnTo>
                    <a:pt x="314" y="74"/>
                  </a:lnTo>
                  <a:lnTo>
                    <a:pt x="314" y="66"/>
                  </a:lnTo>
                  <a:lnTo>
                    <a:pt x="314" y="57"/>
                  </a:lnTo>
                  <a:lnTo>
                    <a:pt x="312" y="49"/>
                  </a:lnTo>
                  <a:lnTo>
                    <a:pt x="308" y="45"/>
                  </a:lnTo>
                  <a:lnTo>
                    <a:pt x="302" y="43"/>
                  </a:lnTo>
                  <a:lnTo>
                    <a:pt x="295" y="45"/>
                  </a:lnTo>
                  <a:lnTo>
                    <a:pt x="291" y="53"/>
                  </a:lnTo>
                  <a:lnTo>
                    <a:pt x="289" y="57"/>
                  </a:lnTo>
                  <a:lnTo>
                    <a:pt x="289" y="62"/>
                  </a:lnTo>
                  <a:lnTo>
                    <a:pt x="287" y="70"/>
                  </a:lnTo>
                  <a:lnTo>
                    <a:pt x="287" y="76"/>
                  </a:lnTo>
                  <a:lnTo>
                    <a:pt x="287" y="81"/>
                  </a:lnTo>
                  <a:lnTo>
                    <a:pt x="287" y="89"/>
                  </a:lnTo>
                  <a:lnTo>
                    <a:pt x="285" y="95"/>
                  </a:lnTo>
                  <a:lnTo>
                    <a:pt x="285" y="102"/>
                  </a:lnTo>
                  <a:lnTo>
                    <a:pt x="285" y="108"/>
                  </a:lnTo>
                  <a:lnTo>
                    <a:pt x="283" y="114"/>
                  </a:lnTo>
                  <a:lnTo>
                    <a:pt x="283" y="117"/>
                  </a:lnTo>
                  <a:lnTo>
                    <a:pt x="281" y="121"/>
                  </a:lnTo>
                  <a:lnTo>
                    <a:pt x="276" y="127"/>
                  </a:lnTo>
                  <a:lnTo>
                    <a:pt x="272" y="133"/>
                  </a:lnTo>
                  <a:lnTo>
                    <a:pt x="268" y="138"/>
                  </a:lnTo>
                  <a:lnTo>
                    <a:pt x="264" y="142"/>
                  </a:lnTo>
                  <a:lnTo>
                    <a:pt x="259" y="144"/>
                  </a:lnTo>
                  <a:lnTo>
                    <a:pt x="255" y="144"/>
                  </a:lnTo>
                  <a:lnTo>
                    <a:pt x="249" y="140"/>
                  </a:lnTo>
                  <a:lnTo>
                    <a:pt x="247" y="136"/>
                  </a:lnTo>
                  <a:lnTo>
                    <a:pt x="245" y="129"/>
                  </a:lnTo>
                  <a:lnTo>
                    <a:pt x="243" y="125"/>
                  </a:lnTo>
                  <a:lnTo>
                    <a:pt x="243" y="117"/>
                  </a:lnTo>
                  <a:lnTo>
                    <a:pt x="243" y="112"/>
                  </a:lnTo>
                  <a:lnTo>
                    <a:pt x="243" y="104"/>
                  </a:lnTo>
                  <a:lnTo>
                    <a:pt x="243" y="98"/>
                  </a:lnTo>
                  <a:lnTo>
                    <a:pt x="243" y="89"/>
                  </a:lnTo>
                  <a:lnTo>
                    <a:pt x="245" y="83"/>
                  </a:lnTo>
                  <a:lnTo>
                    <a:pt x="243" y="76"/>
                  </a:lnTo>
                  <a:lnTo>
                    <a:pt x="243" y="68"/>
                  </a:lnTo>
                  <a:lnTo>
                    <a:pt x="241" y="62"/>
                  </a:lnTo>
                  <a:lnTo>
                    <a:pt x="241" y="58"/>
                  </a:lnTo>
                  <a:lnTo>
                    <a:pt x="236" y="51"/>
                  </a:lnTo>
                  <a:lnTo>
                    <a:pt x="226" y="49"/>
                  </a:lnTo>
                  <a:lnTo>
                    <a:pt x="221" y="51"/>
                  </a:lnTo>
                  <a:lnTo>
                    <a:pt x="217" y="55"/>
                  </a:lnTo>
                  <a:lnTo>
                    <a:pt x="215" y="58"/>
                  </a:lnTo>
                  <a:lnTo>
                    <a:pt x="215" y="64"/>
                  </a:lnTo>
                  <a:lnTo>
                    <a:pt x="213" y="70"/>
                  </a:lnTo>
                  <a:lnTo>
                    <a:pt x="213" y="76"/>
                  </a:lnTo>
                  <a:lnTo>
                    <a:pt x="213" y="83"/>
                  </a:lnTo>
                  <a:lnTo>
                    <a:pt x="215" y="93"/>
                  </a:lnTo>
                  <a:lnTo>
                    <a:pt x="215" y="100"/>
                  </a:lnTo>
                  <a:lnTo>
                    <a:pt x="215" y="108"/>
                  </a:lnTo>
                  <a:lnTo>
                    <a:pt x="215" y="115"/>
                  </a:lnTo>
                  <a:lnTo>
                    <a:pt x="215" y="123"/>
                  </a:lnTo>
                  <a:lnTo>
                    <a:pt x="213" y="129"/>
                  </a:lnTo>
                  <a:lnTo>
                    <a:pt x="213" y="134"/>
                  </a:lnTo>
                  <a:lnTo>
                    <a:pt x="209" y="140"/>
                  </a:lnTo>
                  <a:lnTo>
                    <a:pt x="207" y="144"/>
                  </a:lnTo>
                  <a:lnTo>
                    <a:pt x="200" y="146"/>
                  </a:lnTo>
                  <a:lnTo>
                    <a:pt x="190" y="150"/>
                  </a:lnTo>
                  <a:lnTo>
                    <a:pt x="181" y="150"/>
                  </a:lnTo>
                  <a:lnTo>
                    <a:pt x="173" y="150"/>
                  </a:lnTo>
                  <a:lnTo>
                    <a:pt x="162" y="148"/>
                  </a:lnTo>
                  <a:lnTo>
                    <a:pt x="154" y="144"/>
                  </a:lnTo>
                  <a:lnTo>
                    <a:pt x="143" y="140"/>
                  </a:lnTo>
                  <a:lnTo>
                    <a:pt x="133" y="136"/>
                  </a:lnTo>
                  <a:lnTo>
                    <a:pt x="125" y="127"/>
                  </a:lnTo>
                  <a:lnTo>
                    <a:pt x="120" y="119"/>
                  </a:lnTo>
                  <a:lnTo>
                    <a:pt x="116" y="110"/>
                  </a:lnTo>
                  <a:lnTo>
                    <a:pt x="116" y="100"/>
                  </a:lnTo>
                  <a:lnTo>
                    <a:pt x="114" y="89"/>
                  </a:lnTo>
                  <a:lnTo>
                    <a:pt x="114" y="79"/>
                  </a:lnTo>
                  <a:lnTo>
                    <a:pt x="112" y="70"/>
                  </a:lnTo>
                  <a:lnTo>
                    <a:pt x="108" y="62"/>
                  </a:lnTo>
                  <a:lnTo>
                    <a:pt x="103" y="55"/>
                  </a:lnTo>
                  <a:lnTo>
                    <a:pt x="99" y="49"/>
                  </a:lnTo>
                  <a:lnTo>
                    <a:pt x="93" y="47"/>
                  </a:lnTo>
                  <a:lnTo>
                    <a:pt x="91" y="49"/>
                  </a:lnTo>
                  <a:lnTo>
                    <a:pt x="87" y="53"/>
                  </a:lnTo>
                  <a:lnTo>
                    <a:pt x="84" y="58"/>
                  </a:lnTo>
                  <a:lnTo>
                    <a:pt x="82" y="66"/>
                  </a:lnTo>
                  <a:lnTo>
                    <a:pt x="82" y="76"/>
                  </a:lnTo>
                  <a:lnTo>
                    <a:pt x="80" y="83"/>
                  </a:lnTo>
                  <a:lnTo>
                    <a:pt x="80" y="95"/>
                  </a:lnTo>
                  <a:lnTo>
                    <a:pt x="80" y="102"/>
                  </a:lnTo>
                  <a:lnTo>
                    <a:pt x="80" y="110"/>
                  </a:lnTo>
                  <a:lnTo>
                    <a:pt x="80" y="114"/>
                  </a:lnTo>
                  <a:lnTo>
                    <a:pt x="78" y="117"/>
                  </a:lnTo>
                  <a:lnTo>
                    <a:pt x="74" y="117"/>
                  </a:lnTo>
                  <a:lnTo>
                    <a:pt x="68" y="115"/>
                  </a:lnTo>
                  <a:lnTo>
                    <a:pt x="59" y="112"/>
                  </a:lnTo>
                  <a:lnTo>
                    <a:pt x="53" y="106"/>
                  </a:lnTo>
                  <a:lnTo>
                    <a:pt x="48" y="100"/>
                  </a:lnTo>
                  <a:lnTo>
                    <a:pt x="46" y="95"/>
                  </a:lnTo>
                  <a:lnTo>
                    <a:pt x="42" y="83"/>
                  </a:lnTo>
                  <a:lnTo>
                    <a:pt x="40" y="76"/>
                  </a:lnTo>
                  <a:lnTo>
                    <a:pt x="38" y="70"/>
                  </a:lnTo>
                  <a:lnTo>
                    <a:pt x="38" y="64"/>
                  </a:lnTo>
                  <a:lnTo>
                    <a:pt x="36" y="58"/>
                  </a:lnTo>
                  <a:lnTo>
                    <a:pt x="36" y="55"/>
                  </a:lnTo>
                  <a:lnTo>
                    <a:pt x="34" y="47"/>
                  </a:lnTo>
                  <a:lnTo>
                    <a:pt x="34" y="41"/>
                  </a:lnTo>
                  <a:lnTo>
                    <a:pt x="32" y="36"/>
                  </a:lnTo>
                  <a:lnTo>
                    <a:pt x="30" y="30"/>
                  </a:lnTo>
                  <a:lnTo>
                    <a:pt x="29" y="24"/>
                  </a:lnTo>
                  <a:lnTo>
                    <a:pt x="27" y="19"/>
                  </a:lnTo>
                  <a:lnTo>
                    <a:pt x="25" y="13"/>
                  </a:lnTo>
                  <a:lnTo>
                    <a:pt x="23" y="9"/>
                  </a:lnTo>
                  <a:lnTo>
                    <a:pt x="17" y="1"/>
                  </a:lnTo>
                  <a:lnTo>
                    <a:pt x="13" y="0"/>
                  </a:lnTo>
                  <a:lnTo>
                    <a:pt x="8" y="0"/>
                  </a:lnTo>
                  <a:lnTo>
                    <a:pt x="6" y="7"/>
                  </a:lnTo>
                  <a:lnTo>
                    <a:pt x="6" y="7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4" name="Freeform 36"/>
            <p:cNvSpPr>
              <a:spLocks/>
            </p:cNvSpPr>
            <p:nvPr/>
          </p:nvSpPr>
          <p:spPr bwMode="auto">
            <a:xfrm>
              <a:off x="7693025" y="1968500"/>
              <a:ext cx="769937" cy="119063"/>
            </a:xfrm>
            <a:custGeom>
              <a:avLst/>
              <a:gdLst/>
              <a:ahLst/>
              <a:cxnLst>
                <a:cxn ang="0">
                  <a:pos x="38" y="67"/>
                </a:cxn>
                <a:cxn ang="0">
                  <a:pos x="93" y="87"/>
                </a:cxn>
                <a:cxn ang="0">
                  <a:pos x="135" y="101"/>
                </a:cxn>
                <a:cxn ang="0">
                  <a:pos x="179" y="112"/>
                </a:cxn>
                <a:cxn ang="0">
                  <a:pos x="226" y="124"/>
                </a:cxn>
                <a:cxn ang="0">
                  <a:pos x="266" y="127"/>
                </a:cxn>
                <a:cxn ang="0">
                  <a:pos x="316" y="131"/>
                </a:cxn>
                <a:cxn ang="0">
                  <a:pos x="384" y="131"/>
                </a:cxn>
                <a:cxn ang="0">
                  <a:pos x="437" y="135"/>
                </a:cxn>
                <a:cxn ang="0">
                  <a:pos x="475" y="139"/>
                </a:cxn>
                <a:cxn ang="0">
                  <a:pos x="513" y="143"/>
                </a:cxn>
                <a:cxn ang="0">
                  <a:pos x="551" y="146"/>
                </a:cxn>
                <a:cxn ang="0">
                  <a:pos x="591" y="148"/>
                </a:cxn>
                <a:cxn ang="0">
                  <a:pos x="643" y="150"/>
                </a:cxn>
                <a:cxn ang="0">
                  <a:pos x="707" y="146"/>
                </a:cxn>
                <a:cxn ang="0">
                  <a:pos x="764" y="141"/>
                </a:cxn>
                <a:cxn ang="0">
                  <a:pos x="814" y="135"/>
                </a:cxn>
                <a:cxn ang="0">
                  <a:pos x="854" y="124"/>
                </a:cxn>
                <a:cxn ang="0">
                  <a:pos x="909" y="97"/>
                </a:cxn>
                <a:cxn ang="0">
                  <a:pos x="958" y="72"/>
                </a:cxn>
                <a:cxn ang="0">
                  <a:pos x="971" y="40"/>
                </a:cxn>
                <a:cxn ang="0">
                  <a:pos x="958" y="0"/>
                </a:cxn>
                <a:cxn ang="0">
                  <a:pos x="933" y="40"/>
                </a:cxn>
                <a:cxn ang="0">
                  <a:pos x="895" y="87"/>
                </a:cxn>
                <a:cxn ang="0">
                  <a:pos x="880" y="48"/>
                </a:cxn>
                <a:cxn ang="0">
                  <a:pos x="854" y="32"/>
                </a:cxn>
                <a:cxn ang="0">
                  <a:pos x="835" y="61"/>
                </a:cxn>
                <a:cxn ang="0">
                  <a:pos x="795" y="114"/>
                </a:cxn>
                <a:cxn ang="0">
                  <a:pos x="760" y="99"/>
                </a:cxn>
                <a:cxn ang="0">
                  <a:pos x="743" y="51"/>
                </a:cxn>
                <a:cxn ang="0">
                  <a:pos x="734" y="87"/>
                </a:cxn>
                <a:cxn ang="0">
                  <a:pos x="711" y="116"/>
                </a:cxn>
                <a:cxn ang="0">
                  <a:pos x="663" y="131"/>
                </a:cxn>
                <a:cxn ang="0">
                  <a:pos x="624" y="120"/>
                </a:cxn>
                <a:cxn ang="0">
                  <a:pos x="625" y="80"/>
                </a:cxn>
                <a:cxn ang="0">
                  <a:pos x="612" y="46"/>
                </a:cxn>
                <a:cxn ang="0">
                  <a:pos x="595" y="65"/>
                </a:cxn>
                <a:cxn ang="0">
                  <a:pos x="597" y="114"/>
                </a:cxn>
                <a:cxn ang="0">
                  <a:pos x="563" y="127"/>
                </a:cxn>
                <a:cxn ang="0">
                  <a:pos x="517" y="116"/>
                </a:cxn>
                <a:cxn ang="0">
                  <a:pos x="496" y="70"/>
                </a:cxn>
                <a:cxn ang="0">
                  <a:pos x="464" y="67"/>
                </a:cxn>
                <a:cxn ang="0">
                  <a:pos x="435" y="103"/>
                </a:cxn>
                <a:cxn ang="0">
                  <a:pos x="378" y="108"/>
                </a:cxn>
                <a:cxn ang="0">
                  <a:pos x="344" y="101"/>
                </a:cxn>
                <a:cxn ang="0">
                  <a:pos x="342" y="63"/>
                </a:cxn>
                <a:cxn ang="0">
                  <a:pos x="331" y="19"/>
                </a:cxn>
                <a:cxn ang="0">
                  <a:pos x="312" y="59"/>
                </a:cxn>
                <a:cxn ang="0">
                  <a:pos x="295" y="101"/>
                </a:cxn>
                <a:cxn ang="0">
                  <a:pos x="240" y="105"/>
                </a:cxn>
                <a:cxn ang="0">
                  <a:pos x="188" y="87"/>
                </a:cxn>
                <a:cxn ang="0">
                  <a:pos x="188" y="55"/>
                </a:cxn>
                <a:cxn ang="0">
                  <a:pos x="184" y="19"/>
                </a:cxn>
                <a:cxn ang="0">
                  <a:pos x="156" y="25"/>
                </a:cxn>
                <a:cxn ang="0">
                  <a:pos x="158" y="61"/>
                </a:cxn>
                <a:cxn ang="0">
                  <a:pos x="124" y="65"/>
                </a:cxn>
                <a:cxn ang="0">
                  <a:pos x="82" y="38"/>
                </a:cxn>
                <a:cxn ang="0">
                  <a:pos x="27" y="4"/>
                </a:cxn>
              </a:cxnLst>
              <a:rect l="0" t="0" r="r" b="b"/>
              <a:pathLst>
                <a:path w="971" h="150">
                  <a:moveTo>
                    <a:pt x="2" y="38"/>
                  </a:moveTo>
                  <a:lnTo>
                    <a:pt x="4" y="44"/>
                  </a:lnTo>
                  <a:lnTo>
                    <a:pt x="13" y="49"/>
                  </a:lnTo>
                  <a:lnTo>
                    <a:pt x="17" y="53"/>
                  </a:lnTo>
                  <a:lnTo>
                    <a:pt x="23" y="57"/>
                  </a:lnTo>
                  <a:lnTo>
                    <a:pt x="30" y="61"/>
                  </a:lnTo>
                  <a:lnTo>
                    <a:pt x="38" y="67"/>
                  </a:lnTo>
                  <a:lnTo>
                    <a:pt x="46" y="68"/>
                  </a:lnTo>
                  <a:lnTo>
                    <a:pt x="57" y="74"/>
                  </a:lnTo>
                  <a:lnTo>
                    <a:pt x="67" y="78"/>
                  </a:lnTo>
                  <a:lnTo>
                    <a:pt x="76" y="82"/>
                  </a:lnTo>
                  <a:lnTo>
                    <a:pt x="82" y="84"/>
                  </a:lnTo>
                  <a:lnTo>
                    <a:pt x="87" y="86"/>
                  </a:lnTo>
                  <a:lnTo>
                    <a:pt x="93" y="87"/>
                  </a:lnTo>
                  <a:lnTo>
                    <a:pt x="99" y="89"/>
                  </a:lnTo>
                  <a:lnTo>
                    <a:pt x="105" y="91"/>
                  </a:lnTo>
                  <a:lnTo>
                    <a:pt x="112" y="93"/>
                  </a:lnTo>
                  <a:lnTo>
                    <a:pt x="118" y="95"/>
                  </a:lnTo>
                  <a:lnTo>
                    <a:pt x="124" y="99"/>
                  </a:lnTo>
                  <a:lnTo>
                    <a:pt x="129" y="99"/>
                  </a:lnTo>
                  <a:lnTo>
                    <a:pt x="135" y="101"/>
                  </a:lnTo>
                  <a:lnTo>
                    <a:pt x="143" y="103"/>
                  </a:lnTo>
                  <a:lnTo>
                    <a:pt x="148" y="105"/>
                  </a:lnTo>
                  <a:lnTo>
                    <a:pt x="154" y="106"/>
                  </a:lnTo>
                  <a:lnTo>
                    <a:pt x="160" y="108"/>
                  </a:lnTo>
                  <a:lnTo>
                    <a:pt x="167" y="108"/>
                  </a:lnTo>
                  <a:lnTo>
                    <a:pt x="173" y="112"/>
                  </a:lnTo>
                  <a:lnTo>
                    <a:pt x="179" y="112"/>
                  </a:lnTo>
                  <a:lnTo>
                    <a:pt x="186" y="114"/>
                  </a:lnTo>
                  <a:lnTo>
                    <a:pt x="194" y="114"/>
                  </a:lnTo>
                  <a:lnTo>
                    <a:pt x="200" y="116"/>
                  </a:lnTo>
                  <a:lnTo>
                    <a:pt x="205" y="118"/>
                  </a:lnTo>
                  <a:lnTo>
                    <a:pt x="213" y="120"/>
                  </a:lnTo>
                  <a:lnTo>
                    <a:pt x="219" y="122"/>
                  </a:lnTo>
                  <a:lnTo>
                    <a:pt x="226" y="124"/>
                  </a:lnTo>
                  <a:lnTo>
                    <a:pt x="232" y="124"/>
                  </a:lnTo>
                  <a:lnTo>
                    <a:pt x="238" y="124"/>
                  </a:lnTo>
                  <a:lnTo>
                    <a:pt x="243" y="125"/>
                  </a:lnTo>
                  <a:lnTo>
                    <a:pt x="249" y="125"/>
                  </a:lnTo>
                  <a:lnTo>
                    <a:pt x="255" y="125"/>
                  </a:lnTo>
                  <a:lnTo>
                    <a:pt x="260" y="127"/>
                  </a:lnTo>
                  <a:lnTo>
                    <a:pt x="266" y="127"/>
                  </a:lnTo>
                  <a:lnTo>
                    <a:pt x="274" y="129"/>
                  </a:lnTo>
                  <a:lnTo>
                    <a:pt x="279" y="129"/>
                  </a:lnTo>
                  <a:lnTo>
                    <a:pt x="285" y="129"/>
                  </a:lnTo>
                  <a:lnTo>
                    <a:pt x="291" y="129"/>
                  </a:lnTo>
                  <a:lnTo>
                    <a:pt x="297" y="129"/>
                  </a:lnTo>
                  <a:lnTo>
                    <a:pt x="306" y="129"/>
                  </a:lnTo>
                  <a:lnTo>
                    <a:pt x="316" y="131"/>
                  </a:lnTo>
                  <a:lnTo>
                    <a:pt x="325" y="129"/>
                  </a:lnTo>
                  <a:lnTo>
                    <a:pt x="335" y="129"/>
                  </a:lnTo>
                  <a:lnTo>
                    <a:pt x="344" y="129"/>
                  </a:lnTo>
                  <a:lnTo>
                    <a:pt x="354" y="129"/>
                  </a:lnTo>
                  <a:lnTo>
                    <a:pt x="363" y="129"/>
                  </a:lnTo>
                  <a:lnTo>
                    <a:pt x="375" y="131"/>
                  </a:lnTo>
                  <a:lnTo>
                    <a:pt x="384" y="131"/>
                  </a:lnTo>
                  <a:lnTo>
                    <a:pt x="394" y="133"/>
                  </a:lnTo>
                  <a:lnTo>
                    <a:pt x="403" y="133"/>
                  </a:lnTo>
                  <a:lnTo>
                    <a:pt x="414" y="133"/>
                  </a:lnTo>
                  <a:lnTo>
                    <a:pt x="420" y="133"/>
                  </a:lnTo>
                  <a:lnTo>
                    <a:pt x="426" y="135"/>
                  </a:lnTo>
                  <a:lnTo>
                    <a:pt x="432" y="135"/>
                  </a:lnTo>
                  <a:lnTo>
                    <a:pt x="437" y="135"/>
                  </a:lnTo>
                  <a:lnTo>
                    <a:pt x="441" y="135"/>
                  </a:lnTo>
                  <a:lnTo>
                    <a:pt x="447" y="137"/>
                  </a:lnTo>
                  <a:lnTo>
                    <a:pt x="452" y="137"/>
                  </a:lnTo>
                  <a:lnTo>
                    <a:pt x="458" y="137"/>
                  </a:lnTo>
                  <a:lnTo>
                    <a:pt x="464" y="137"/>
                  </a:lnTo>
                  <a:lnTo>
                    <a:pt x="470" y="139"/>
                  </a:lnTo>
                  <a:lnTo>
                    <a:pt x="475" y="139"/>
                  </a:lnTo>
                  <a:lnTo>
                    <a:pt x="481" y="141"/>
                  </a:lnTo>
                  <a:lnTo>
                    <a:pt x="487" y="141"/>
                  </a:lnTo>
                  <a:lnTo>
                    <a:pt x="492" y="141"/>
                  </a:lnTo>
                  <a:lnTo>
                    <a:pt x="498" y="141"/>
                  </a:lnTo>
                  <a:lnTo>
                    <a:pt x="504" y="143"/>
                  </a:lnTo>
                  <a:lnTo>
                    <a:pt x="508" y="143"/>
                  </a:lnTo>
                  <a:lnTo>
                    <a:pt x="513" y="143"/>
                  </a:lnTo>
                  <a:lnTo>
                    <a:pt x="519" y="143"/>
                  </a:lnTo>
                  <a:lnTo>
                    <a:pt x="525" y="144"/>
                  </a:lnTo>
                  <a:lnTo>
                    <a:pt x="530" y="144"/>
                  </a:lnTo>
                  <a:lnTo>
                    <a:pt x="536" y="144"/>
                  </a:lnTo>
                  <a:lnTo>
                    <a:pt x="540" y="144"/>
                  </a:lnTo>
                  <a:lnTo>
                    <a:pt x="548" y="146"/>
                  </a:lnTo>
                  <a:lnTo>
                    <a:pt x="551" y="146"/>
                  </a:lnTo>
                  <a:lnTo>
                    <a:pt x="557" y="146"/>
                  </a:lnTo>
                  <a:lnTo>
                    <a:pt x="563" y="146"/>
                  </a:lnTo>
                  <a:lnTo>
                    <a:pt x="568" y="148"/>
                  </a:lnTo>
                  <a:lnTo>
                    <a:pt x="574" y="148"/>
                  </a:lnTo>
                  <a:lnTo>
                    <a:pt x="578" y="148"/>
                  </a:lnTo>
                  <a:lnTo>
                    <a:pt x="584" y="148"/>
                  </a:lnTo>
                  <a:lnTo>
                    <a:pt x="591" y="148"/>
                  </a:lnTo>
                  <a:lnTo>
                    <a:pt x="595" y="148"/>
                  </a:lnTo>
                  <a:lnTo>
                    <a:pt x="601" y="148"/>
                  </a:lnTo>
                  <a:lnTo>
                    <a:pt x="606" y="148"/>
                  </a:lnTo>
                  <a:lnTo>
                    <a:pt x="612" y="150"/>
                  </a:lnTo>
                  <a:lnTo>
                    <a:pt x="622" y="150"/>
                  </a:lnTo>
                  <a:lnTo>
                    <a:pt x="631" y="150"/>
                  </a:lnTo>
                  <a:lnTo>
                    <a:pt x="643" y="150"/>
                  </a:lnTo>
                  <a:lnTo>
                    <a:pt x="652" y="150"/>
                  </a:lnTo>
                  <a:lnTo>
                    <a:pt x="662" y="148"/>
                  </a:lnTo>
                  <a:lnTo>
                    <a:pt x="671" y="148"/>
                  </a:lnTo>
                  <a:lnTo>
                    <a:pt x="681" y="146"/>
                  </a:lnTo>
                  <a:lnTo>
                    <a:pt x="690" y="146"/>
                  </a:lnTo>
                  <a:lnTo>
                    <a:pt x="700" y="146"/>
                  </a:lnTo>
                  <a:lnTo>
                    <a:pt x="707" y="146"/>
                  </a:lnTo>
                  <a:lnTo>
                    <a:pt x="717" y="144"/>
                  </a:lnTo>
                  <a:lnTo>
                    <a:pt x="726" y="144"/>
                  </a:lnTo>
                  <a:lnTo>
                    <a:pt x="734" y="144"/>
                  </a:lnTo>
                  <a:lnTo>
                    <a:pt x="741" y="143"/>
                  </a:lnTo>
                  <a:lnTo>
                    <a:pt x="749" y="143"/>
                  </a:lnTo>
                  <a:lnTo>
                    <a:pt x="757" y="143"/>
                  </a:lnTo>
                  <a:lnTo>
                    <a:pt x="764" y="141"/>
                  </a:lnTo>
                  <a:lnTo>
                    <a:pt x="772" y="141"/>
                  </a:lnTo>
                  <a:lnTo>
                    <a:pt x="779" y="139"/>
                  </a:lnTo>
                  <a:lnTo>
                    <a:pt x="787" y="139"/>
                  </a:lnTo>
                  <a:lnTo>
                    <a:pt x="793" y="137"/>
                  </a:lnTo>
                  <a:lnTo>
                    <a:pt x="800" y="137"/>
                  </a:lnTo>
                  <a:lnTo>
                    <a:pt x="806" y="135"/>
                  </a:lnTo>
                  <a:lnTo>
                    <a:pt x="814" y="135"/>
                  </a:lnTo>
                  <a:lnTo>
                    <a:pt x="819" y="133"/>
                  </a:lnTo>
                  <a:lnTo>
                    <a:pt x="825" y="131"/>
                  </a:lnTo>
                  <a:lnTo>
                    <a:pt x="831" y="131"/>
                  </a:lnTo>
                  <a:lnTo>
                    <a:pt x="838" y="129"/>
                  </a:lnTo>
                  <a:lnTo>
                    <a:pt x="842" y="127"/>
                  </a:lnTo>
                  <a:lnTo>
                    <a:pt x="848" y="125"/>
                  </a:lnTo>
                  <a:lnTo>
                    <a:pt x="854" y="124"/>
                  </a:lnTo>
                  <a:lnTo>
                    <a:pt x="859" y="124"/>
                  </a:lnTo>
                  <a:lnTo>
                    <a:pt x="869" y="120"/>
                  </a:lnTo>
                  <a:lnTo>
                    <a:pt x="878" y="114"/>
                  </a:lnTo>
                  <a:lnTo>
                    <a:pt x="886" y="108"/>
                  </a:lnTo>
                  <a:lnTo>
                    <a:pt x="893" y="105"/>
                  </a:lnTo>
                  <a:lnTo>
                    <a:pt x="901" y="101"/>
                  </a:lnTo>
                  <a:lnTo>
                    <a:pt x="909" y="97"/>
                  </a:lnTo>
                  <a:lnTo>
                    <a:pt x="914" y="93"/>
                  </a:lnTo>
                  <a:lnTo>
                    <a:pt x="920" y="91"/>
                  </a:lnTo>
                  <a:lnTo>
                    <a:pt x="926" y="87"/>
                  </a:lnTo>
                  <a:lnTo>
                    <a:pt x="932" y="86"/>
                  </a:lnTo>
                  <a:lnTo>
                    <a:pt x="941" y="80"/>
                  </a:lnTo>
                  <a:lnTo>
                    <a:pt x="951" y="76"/>
                  </a:lnTo>
                  <a:lnTo>
                    <a:pt x="958" y="72"/>
                  </a:lnTo>
                  <a:lnTo>
                    <a:pt x="966" y="70"/>
                  </a:lnTo>
                  <a:lnTo>
                    <a:pt x="968" y="67"/>
                  </a:lnTo>
                  <a:lnTo>
                    <a:pt x="970" y="63"/>
                  </a:lnTo>
                  <a:lnTo>
                    <a:pt x="970" y="57"/>
                  </a:lnTo>
                  <a:lnTo>
                    <a:pt x="971" y="53"/>
                  </a:lnTo>
                  <a:lnTo>
                    <a:pt x="971" y="46"/>
                  </a:lnTo>
                  <a:lnTo>
                    <a:pt x="971" y="40"/>
                  </a:lnTo>
                  <a:lnTo>
                    <a:pt x="971" y="32"/>
                  </a:lnTo>
                  <a:lnTo>
                    <a:pt x="971" y="27"/>
                  </a:lnTo>
                  <a:lnTo>
                    <a:pt x="970" y="19"/>
                  </a:lnTo>
                  <a:lnTo>
                    <a:pt x="968" y="13"/>
                  </a:lnTo>
                  <a:lnTo>
                    <a:pt x="966" y="8"/>
                  </a:lnTo>
                  <a:lnTo>
                    <a:pt x="964" y="4"/>
                  </a:lnTo>
                  <a:lnTo>
                    <a:pt x="958" y="0"/>
                  </a:lnTo>
                  <a:lnTo>
                    <a:pt x="952" y="0"/>
                  </a:lnTo>
                  <a:lnTo>
                    <a:pt x="945" y="4"/>
                  </a:lnTo>
                  <a:lnTo>
                    <a:pt x="939" y="11"/>
                  </a:lnTo>
                  <a:lnTo>
                    <a:pt x="937" y="17"/>
                  </a:lnTo>
                  <a:lnTo>
                    <a:pt x="937" y="25"/>
                  </a:lnTo>
                  <a:lnTo>
                    <a:pt x="935" y="32"/>
                  </a:lnTo>
                  <a:lnTo>
                    <a:pt x="933" y="40"/>
                  </a:lnTo>
                  <a:lnTo>
                    <a:pt x="932" y="48"/>
                  </a:lnTo>
                  <a:lnTo>
                    <a:pt x="928" y="57"/>
                  </a:lnTo>
                  <a:lnTo>
                    <a:pt x="922" y="63"/>
                  </a:lnTo>
                  <a:lnTo>
                    <a:pt x="916" y="70"/>
                  </a:lnTo>
                  <a:lnTo>
                    <a:pt x="909" y="78"/>
                  </a:lnTo>
                  <a:lnTo>
                    <a:pt x="903" y="84"/>
                  </a:lnTo>
                  <a:lnTo>
                    <a:pt x="895" y="87"/>
                  </a:lnTo>
                  <a:lnTo>
                    <a:pt x="890" y="89"/>
                  </a:lnTo>
                  <a:lnTo>
                    <a:pt x="884" y="87"/>
                  </a:lnTo>
                  <a:lnTo>
                    <a:pt x="882" y="84"/>
                  </a:lnTo>
                  <a:lnTo>
                    <a:pt x="878" y="76"/>
                  </a:lnTo>
                  <a:lnTo>
                    <a:pt x="880" y="65"/>
                  </a:lnTo>
                  <a:lnTo>
                    <a:pt x="880" y="55"/>
                  </a:lnTo>
                  <a:lnTo>
                    <a:pt x="880" y="48"/>
                  </a:lnTo>
                  <a:lnTo>
                    <a:pt x="880" y="38"/>
                  </a:lnTo>
                  <a:lnTo>
                    <a:pt x="876" y="34"/>
                  </a:lnTo>
                  <a:lnTo>
                    <a:pt x="873" y="30"/>
                  </a:lnTo>
                  <a:lnTo>
                    <a:pt x="871" y="30"/>
                  </a:lnTo>
                  <a:lnTo>
                    <a:pt x="865" y="29"/>
                  </a:lnTo>
                  <a:lnTo>
                    <a:pt x="861" y="32"/>
                  </a:lnTo>
                  <a:lnTo>
                    <a:pt x="854" y="32"/>
                  </a:lnTo>
                  <a:lnTo>
                    <a:pt x="848" y="34"/>
                  </a:lnTo>
                  <a:lnTo>
                    <a:pt x="844" y="38"/>
                  </a:lnTo>
                  <a:lnTo>
                    <a:pt x="840" y="42"/>
                  </a:lnTo>
                  <a:lnTo>
                    <a:pt x="838" y="46"/>
                  </a:lnTo>
                  <a:lnTo>
                    <a:pt x="836" y="49"/>
                  </a:lnTo>
                  <a:lnTo>
                    <a:pt x="835" y="55"/>
                  </a:lnTo>
                  <a:lnTo>
                    <a:pt x="835" y="61"/>
                  </a:lnTo>
                  <a:lnTo>
                    <a:pt x="833" y="70"/>
                  </a:lnTo>
                  <a:lnTo>
                    <a:pt x="833" y="82"/>
                  </a:lnTo>
                  <a:lnTo>
                    <a:pt x="829" y="89"/>
                  </a:lnTo>
                  <a:lnTo>
                    <a:pt x="823" y="97"/>
                  </a:lnTo>
                  <a:lnTo>
                    <a:pt x="814" y="103"/>
                  </a:lnTo>
                  <a:lnTo>
                    <a:pt x="804" y="108"/>
                  </a:lnTo>
                  <a:lnTo>
                    <a:pt x="795" y="114"/>
                  </a:lnTo>
                  <a:lnTo>
                    <a:pt x="787" y="122"/>
                  </a:lnTo>
                  <a:lnTo>
                    <a:pt x="778" y="124"/>
                  </a:lnTo>
                  <a:lnTo>
                    <a:pt x="772" y="125"/>
                  </a:lnTo>
                  <a:lnTo>
                    <a:pt x="764" y="124"/>
                  </a:lnTo>
                  <a:lnTo>
                    <a:pt x="760" y="116"/>
                  </a:lnTo>
                  <a:lnTo>
                    <a:pt x="759" y="106"/>
                  </a:lnTo>
                  <a:lnTo>
                    <a:pt x="760" y="99"/>
                  </a:lnTo>
                  <a:lnTo>
                    <a:pt x="762" y="89"/>
                  </a:lnTo>
                  <a:lnTo>
                    <a:pt x="764" y="80"/>
                  </a:lnTo>
                  <a:lnTo>
                    <a:pt x="764" y="70"/>
                  </a:lnTo>
                  <a:lnTo>
                    <a:pt x="762" y="63"/>
                  </a:lnTo>
                  <a:lnTo>
                    <a:pt x="759" y="57"/>
                  </a:lnTo>
                  <a:lnTo>
                    <a:pt x="751" y="53"/>
                  </a:lnTo>
                  <a:lnTo>
                    <a:pt x="743" y="51"/>
                  </a:lnTo>
                  <a:lnTo>
                    <a:pt x="740" y="57"/>
                  </a:lnTo>
                  <a:lnTo>
                    <a:pt x="736" y="59"/>
                  </a:lnTo>
                  <a:lnTo>
                    <a:pt x="736" y="65"/>
                  </a:lnTo>
                  <a:lnTo>
                    <a:pt x="736" y="70"/>
                  </a:lnTo>
                  <a:lnTo>
                    <a:pt x="736" y="76"/>
                  </a:lnTo>
                  <a:lnTo>
                    <a:pt x="734" y="82"/>
                  </a:lnTo>
                  <a:lnTo>
                    <a:pt x="734" y="87"/>
                  </a:lnTo>
                  <a:lnTo>
                    <a:pt x="732" y="93"/>
                  </a:lnTo>
                  <a:lnTo>
                    <a:pt x="732" y="99"/>
                  </a:lnTo>
                  <a:lnTo>
                    <a:pt x="728" y="103"/>
                  </a:lnTo>
                  <a:lnTo>
                    <a:pt x="726" y="108"/>
                  </a:lnTo>
                  <a:lnTo>
                    <a:pt x="722" y="110"/>
                  </a:lnTo>
                  <a:lnTo>
                    <a:pt x="719" y="114"/>
                  </a:lnTo>
                  <a:lnTo>
                    <a:pt x="711" y="116"/>
                  </a:lnTo>
                  <a:lnTo>
                    <a:pt x="705" y="120"/>
                  </a:lnTo>
                  <a:lnTo>
                    <a:pt x="698" y="122"/>
                  </a:lnTo>
                  <a:lnTo>
                    <a:pt x="692" y="124"/>
                  </a:lnTo>
                  <a:lnTo>
                    <a:pt x="684" y="125"/>
                  </a:lnTo>
                  <a:lnTo>
                    <a:pt x="679" y="127"/>
                  </a:lnTo>
                  <a:lnTo>
                    <a:pt x="669" y="129"/>
                  </a:lnTo>
                  <a:lnTo>
                    <a:pt x="663" y="131"/>
                  </a:lnTo>
                  <a:lnTo>
                    <a:pt x="656" y="131"/>
                  </a:lnTo>
                  <a:lnTo>
                    <a:pt x="650" y="133"/>
                  </a:lnTo>
                  <a:lnTo>
                    <a:pt x="644" y="133"/>
                  </a:lnTo>
                  <a:lnTo>
                    <a:pt x="641" y="133"/>
                  </a:lnTo>
                  <a:lnTo>
                    <a:pt x="631" y="129"/>
                  </a:lnTo>
                  <a:lnTo>
                    <a:pt x="627" y="125"/>
                  </a:lnTo>
                  <a:lnTo>
                    <a:pt x="624" y="120"/>
                  </a:lnTo>
                  <a:lnTo>
                    <a:pt x="624" y="114"/>
                  </a:lnTo>
                  <a:lnTo>
                    <a:pt x="624" y="108"/>
                  </a:lnTo>
                  <a:lnTo>
                    <a:pt x="624" y="103"/>
                  </a:lnTo>
                  <a:lnTo>
                    <a:pt x="624" y="97"/>
                  </a:lnTo>
                  <a:lnTo>
                    <a:pt x="624" y="91"/>
                  </a:lnTo>
                  <a:lnTo>
                    <a:pt x="625" y="86"/>
                  </a:lnTo>
                  <a:lnTo>
                    <a:pt x="625" y="80"/>
                  </a:lnTo>
                  <a:lnTo>
                    <a:pt x="625" y="72"/>
                  </a:lnTo>
                  <a:lnTo>
                    <a:pt x="625" y="67"/>
                  </a:lnTo>
                  <a:lnTo>
                    <a:pt x="624" y="61"/>
                  </a:lnTo>
                  <a:lnTo>
                    <a:pt x="622" y="57"/>
                  </a:lnTo>
                  <a:lnTo>
                    <a:pt x="620" y="51"/>
                  </a:lnTo>
                  <a:lnTo>
                    <a:pt x="616" y="49"/>
                  </a:lnTo>
                  <a:lnTo>
                    <a:pt x="612" y="46"/>
                  </a:lnTo>
                  <a:lnTo>
                    <a:pt x="608" y="46"/>
                  </a:lnTo>
                  <a:lnTo>
                    <a:pt x="603" y="44"/>
                  </a:lnTo>
                  <a:lnTo>
                    <a:pt x="599" y="46"/>
                  </a:lnTo>
                  <a:lnTo>
                    <a:pt x="595" y="48"/>
                  </a:lnTo>
                  <a:lnTo>
                    <a:pt x="595" y="53"/>
                  </a:lnTo>
                  <a:lnTo>
                    <a:pt x="595" y="57"/>
                  </a:lnTo>
                  <a:lnTo>
                    <a:pt x="595" y="65"/>
                  </a:lnTo>
                  <a:lnTo>
                    <a:pt x="595" y="70"/>
                  </a:lnTo>
                  <a:lnTo>
                    <a:pt x="597" y="80"/>
                  </a:lnTo>
                  <a:lnTo>
                    <a:pt x="597" y="87"/>
                  </a:lnTo>
                  <a:lnTo>
                    <a:pt x="599" y="95"/>
                  </a:lnTo>
                  <a:lnTo>
                    <a:pt x="599" y="101"/>
                  </a:lnTo>
                  <a:lnTo>
                    <a:pt x="599" y="108"/>
                  </a:lnTo>
                  <a:lnTo>
                    <a:pt x="597" y="114"/>
                  </a:lnTo>
                  <a:lnTo>
                    <a:pt x="595" y="120"/>
                  </a:lnTo>
                  <a:lnTo>
                    <a:pt x="593" y="124"/>
                  </a:lnTo>
                  <a:lnTo>
                    <a:pt x="587" y="127"/>
                  </a:lnTo>
                  <a:lnTo>
                    <a:pt x="582" y="127"/>
                  </a:lnTo>
                  <a:lnTo>
                    <a:pt x="574" y="127"/>
                  </a:lnTo>
                  <a:lnTo>
                    <a:pt x="568" y="127"/>
                  </a:lnTo>
                  <a:lnTo>
                    <a:pt x="563" y="127"/>
                  </a:lnTo>
                  <a:lnTo>
                    <a:pt x="555" y="125"/>
                  </a:lnTo>
                  <a:lnTo>
                    <a:pt x="549" y="125"/>
                  </a:lnTo>
                  <a:lnTo>
                    <a:pt x="542" y="124"/>
                  </a:lnTo>
                  <a:lnTo>
                    <a:pt x="536" y="124"/>
                  </a:lnTo>
                  <a:lnTo>
                    <a:pt x="528" y="122"/>
                  </a:lnTo>
                  <a:lnTo>
                    <a:pt x="523" y="120"/>
                  </a:lnTo>
                  <a:lnTo>
                    <a:pt x="517" y="116"/>
                  </a:lnTo>
                  <a:lnTo>
                    <a:pt x="513" y="114"/>
                  </a:lnTo>
                  <a:lnTo>
                    <a:pt x="506" y="110"/>
                  </a:lnTo>
                  <a:lnTo>
                    <a:pt x="504" y="105"/>
                  </a:lnTo>
                  <a:lnTo>
                    <a:pt x="502" y="97"/>
                  </a:lnTo>
                  <a:lnTo>
                    <a:pt x="500" y="89"/>
                  </a:lnTo>
                  <a:lnTo>
                    <a:pt x="498" y="80"/>
                  </a:lnTo>
                  <a:lnTo>
                    <a:pt x="496" y="70"/>
                  </a:lnTo>
                  <a:lnTo>
                    <a:pt x="492" y="61"/>
                  </a:lnTo>
                  <a:lnTo>
                    <a:pt x="489" y="55"/>
                  </a:lnTo>
                  <a:lnTo>
                    <a:pt x="483" y="49"/>
                  </a:lnTo>
                  <a:lnTo>
                    <a:pt x="477" y="51"/>
                  </a:lnTo>
                  <a:lnTo>
                    <a:pt x="471" y="53"/>
                  </a:lnTo>
                  <a:lnTo>
                    <a:pt x="468" y="61"/>
                  </a:lnTo>
                  <a:lnTo>
                    <a:pt x="464" y="67"/>
                  </a:lnTo>
                  <a:lnTo>
                    <a:pt x="462" y="76"/>
                  </a:lnTo>
                  <a:lnTo>
                    <a:pt x="460" y="84"/>
                  </a:lnTo>
                  <a:lnTo>
                    <a:pt x="456" y="91"/>
                  </a:lnTo>
                  <a:lnTo>
                    <a:pt x="452" y="97"/>
                  </a:lnTo>
                  <a:lnTo>
                    <a:pt x="447" y="101"/>
                  </a:lnTo>
                  <a:lnTo>
                    <a:pt x="441" y="103"/>
                  </a:lnTo>
                  <a:lnTo>
                    <a:pt x="435" y="103"/>
                  </a:lnTo>
                  <a:lnTo>
                    <a:pt x="428" y="105"/>
                  </a:lnTo>
                  <a:lnTo>
                    <a:pt x="422" y="106"/>
                  </a:lnTo>
                  <a:lnTo>
                    <a:pt x="413" y="106"/>
                  </a:lnTo>
                  <a:lnTo>
                    <a:pt x="403" y="106"/>
                  </a:lnTo>
                  <a:lnTo>
                    <a:pt x="395" y="108"/>
                  </a:lnTo>
                  <a:lnTo>
                    <a:pt x="388" y="108"/>
                  </a:lnTo>
                  <a:lnTo>
                    <a:pt x="378" y="108"/>
                  </a:lnTo>
                  <a:lnTo>
                    <a:pt x="371" y="108"/>
                  </a:lnTo>
                  <a:lnTo>
                    <a:pt x="363" y="108"/>
                  </a:lnTo>
                  <a:lnTo>
                    <a:pt x="357" y="108"/>
                  </a:lnTo>
                  <a:lnTo>
                    <a:pt x="352" y="106"/>
                  </a:lnTo>
                  <a:lnTo>
                    <a:pt x="348" y="105"/>
                  </a:lnTo>
                  <a:lnTo>
                    <a:pt x="344" y="103"/>
                  </a:lnTo>
                  <a:lnTo>
                    <a:pt x="344" y="101"/>
                  </a:lnTo>
                  <a:lnTo>
                    <a:pt x="342" y="97"/>
                  </a:lnTo>
                  <a:lnTo>
                    <a:pt x="342" y="93"/>
                  </a:lnTo>
                  <a:lnTo>
                    <a:pt x="342" y="87"/>
                  </a:lnTo>
                  <a:lnTo>
                    <a:pt x="342" y="84"/>
                  </a:lnTo>
                  <a:lnTo>
                    <a:pt x="342" y="76"/>
                  </a:lnTo>
                  <a:lnTo>
                    <a:pt x="342" y="70"/>
                  </a:lnTo>
                  <a:lnTo>
                    <a:pt x="342" y="63"/>
                  </a:lnTo>
                  <a:lnTo>
                    <a:pt x="342" y="57"/>
                  </a:lnTo>
                  <a:lnTo>
                    <a:pt x="342" y="49"/>
                  </a:lnTo>
                  <a:lnTo>
                    <a:pt x="342" y="44"/>
                  </a:lnTo>
                  <a:lnTo>
                    <a:pt x="340" y="38"/>
                  </a:lnTo>
                  <a:lnTo>
                    <a:pt x="340" y="32"/>
                  </a:lnTo>
                  <a:lnTo>
                    <a:pt x="336" y="23"/>
                  </a:lnTo>
                  <a:lnTo>
                    <a:pt x="331" y="19"/>
                  </a:lnTo>
                  <a:lnTo>
                    <a:pt x="323" y="19"/>
                  </a:lnTo>
                  <a:lnTo>
                    <a:pt x="319" y="27"/>
                  </a:lnTo>
                  <a:lnTo>
                    <a:pt x="316" y="32"/>
                  </a:lnTo>
                  <a:lnTo>
                    <a:pt x="316" y="38"/>
                  </a:lnTo>
                  <a:lnTo>
                    <a:pt x="314" y="44"/>
                  </a:lnTo>
                  <a:lnTo>
                    <a:pt x="314" y="51"/>
                  </a:lnTo>
                  <a:lnTo>
                    <a:pt x="312" y="59"/>
                  </a:lnTo>
                  <a:lnTo>
                    <a:pt x="310" y="67"/>
                  </a:lnTo>
                  <a:lnTo>
                    <a:pt x="308" y="72"/>
                  </a:lnTo>
                  <a:lnTo>
                    <a:pt x="308" y="82"/>
                  </a:lnTo>
                  <a:lnTo>
                    <a:pt x="304" y="87"/>
                  </a:lnTo>
                  <a:lnTo>
                    <a:pt x="302" y="93"/>
                  </a:lnTo>
                  <a:lnTo>
                    <a:pt x="298" y="97"/>
                  </a:lnTo>
                  <a:lnTo>
                    <a:pt x="295" y="101"/>
                  </a:lnTo>
                  <a:lnTo>
                    <a:pt x="289" y="103"/>
                  </a:lnTo>
                  <a:lnTo>
                    <a:pt x="283" y="105"/>
                  </a:lnTo>
                  <a:lnTo>
                    <a:pt x="276" y="105"/>
                  </a:lnTo>
                  <a:lnTo>
                    <a:pt x="266" y="106"/>
                  </a:lnTo>
                  <a:lnTo>
                    <a:pt x="257" y="105"/>
                  </a:lnTo>
                  <a:lnTo>
                    <a:pt x="249" y="105"/>
                  </a:lnTo>
                  <a:lnTo>
                    <a:pt x="240" y="105"/>
                  </a:lnTo>
                  <a:lnTo>
                    <a:pt x="230" y="103"/>
                  </a:lnTo>
                  <a:lnTo>
                    <a:pt x="221" y="101"/>
                  </a:lnTo>
                  <a:lnTo>
                    <a:pt x="213" y="99"/>
                  </a:lnTo>
                  <a:lnTo>
                    <a:pt x="203" y="95"/>
                  </a:lnTo>
                  <a:lnTo>
                    <a:pt x="198" y="93"/>
                  </a:lnTo>
                  <a:lnTo>
                    <a:pt x="192" y="89"/>
                  </a:lnTo>
                  <a:lnTo>
                    <a:pt x="188" y="87"/>
                  </a:lnTo>
                  <a:lnTo>
                    <a:pt x="184" y="84"/>
                  </a:lnTo>
                  <a:lnTo>
                    <a:pt x="186" y="80"/>
                  </a:lnTo>
                  <a:lnTo>
                    <a:pt x="186" y="76"/>
                  </a:lnTo>
                  <a:lnTo>
                    <a:pt x="186" y="70"/>
                  </a:lnTo>
                  <a:lnTo>
                    <a:pt x="188" y="65"/>
                  </a:lnTo>
                  <a:lnTo>
                    <a:pt x="188" y="61"/>
                  </a:lnTo>
                  <a:lnTo>
                    <a:pt x="188" y="55"/>
                  </a:lnTo>
                  <a:lnTo>
                    <a:pt x="190" y="49"/>
                  </a:lnTo>
                  <a:lnTo>
                    <a:pt x="190" y="44"/>
                  </a:lnTo>
                  <a:lnTo>
                    <a:pt x="190" y="38"/>
                  </a:lnTo>
                  <a:lnTo>
                    <a:pt x="190" y="32"/>
                  </a:lnTo>
                  <a:lnTo>
                    <a:pt x="188" y="27"/>
                  </a:lnTo>
                  <a:lnTo>
                    <a:pt x="186" y="21"/>
                  </a:lnTo>
                  <a:lnTo>
                    <a:pt x="184" y="19"/>
                  </a:lnTo>
                  <a:lnTo>
                    <a:pt x="179" y="13"/>
                  </a:lnTo>
                  <a:lnTo>
                    <a:pt x="171" y="11"/>
                  </a:lnTo>
                  <a:lnTo>
                    <a:pt x="165" y="11"/>
                  </a:lnTo>
                  <a:lnTo>
                    <a:pt x="162" y="13"/>
                  </a:lnTo>
                  <a:lnTo>
                    <a:pt x="158" y="17"/>
                  </a:lnTo>
                  <a:lnTo>
                    <a:pt x="158" y="21"/>
                  </a:lnTo>
                  <a:lnTo>
                    <a:pt x="156" y="25"/>
                  </a:lnTo>
                  <a:lnTo>
                    <a:pt x="156" y="30"/>
                  </a:lnTo>
                  <a:lnTo>
                    <a:pt x="158" y="36"/>
                  </a:lnTo>
                  <a:lnTo>
                    <a:pt x="158" y="42"/>
                  </a:lnTo>
                  <a:lnTo>
                    <a:pt x="158" y="48"/>
                  </a:lnTo>
                  <a:lnTo>
                    <a:pt x="160" y="51"/>
                  </a:lnTo>
                  <a:lnTo>
                    <a:pt x="158" y="57"/>
                  </a:lnTo>
                  <a:lnTo>
                    <a:pt x="158" y="61"/>
                  </a:lnTo>
                  <a:lnTo>
                    <a:pt x="156" y="65"/>
                  </a:lnTo>
                  <a:lnTo>
                    <a:pt x="154" y="67"/>
                  </a:lnTo>
                  <a:lnTo>
                    <a:pt x="150" y="68"/>
                  </a:lnTo>
                  <a:lnTo>
                    <a:pt x="146" y="70"/>
                  </a:lnTo>
                  <a:lnTo>
                    <a:pt x="137" y="68"/>
                  </a:lnTo>
                  <a:lnTo>
                    <a:pt x="131" y="67"/>
                  </a:lnTo>
                  <a:lnTo>
                    <a:pt x="124" y="65"/>
                  </a:lnTo>
                  <a:lnTo>
                    <a:pt x="118" y="61"/>
                  </a:lnTo>
                  <a:lnTo>
                    <a:pt x="112" y="57"/>
                  </a:lnTo>
                  <a:lnTo>
                    <a:pt x="106" y="55"/>
                  </a:lnTo>
                  <a:lnTo>
                    <a:pt x="101" y="51"/>
                  </a:lnTo>
                  <a:lnTo>
                    <a:pt x="95" y="48"/>
                  </a:lnTo>
                  <a:lnTo>
                    <a:pt x="87" y="42"/>
                  </a:lnTo>
                  <a:lnTo>
                    <a:pt x="82" y="38"/>
                  </a:lnTo>
                  <a:lnTo>
                    <a:pt x="76" y="32"/>
                  </a:lnTo>
                  <a:lnTo>
                    <a:pt x="70" y="29"/>
                  </a:lnTo>
                  <a:lnTo>
                    <a:pt x="63" y="19"/>
                  </a:lnTo>
                  <a:lnTo>
                    <a:pt x="55" y="11"/>
                  </a:lnTo>
                  <a:lnTo>
                    <a:pt x="44" y="6"/>
                  </a:lnTo>
                  <a:lnTo>
                    <a:pt x="36" y="4"/>
                  </a:lnTo>
                  <a:lnTo>
                    <a:pt x="27" y="4"/>
                  </a:lnTo>
                  <a:lnTo>
                    <a:pt x="17" y="8"/>
                  </a:lnTo>
                  <a:lnTo>
                    <a:pt x="8" y="13"/>
                  </a:lnTo>
                  <a:lnTo>
                    <a:pt x="4" y="19"/>
                  </a:lnTo>
                  <a:lnTo>
                    <a:pt x="0" y="27"/>
                  </a:lnTo>
                  <a:lnTo>
                    <a:pt x="2" y="38"/>
                  </a:lnTo>
                  <a:lnTo>
                    <a:pt x="2" y="38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5" name="Freeform 37"/>
            <p:cNvSpPr>
              <a:spLocks/>
            </p:cNvSpPr>
            <p:nvPr/>
          </p:nvSpPr>
          <p:spPr bwMode="auto">
            <a:xfrm>
              <a:off x="8470900" y="2009775"/>
              <a:ext cx="290512" cy="101600"/>
            </a:xfrm>
            <a:custGeom>
              <a:avLst/>
              <a:gdLst/>
              <a:ahLst/>
              <a:cxnLst>
                <a:cxn ang="0">
                  <a:pos x="2" y="21"/>
                </a:cxn>
                <a:cxn ang="0">
                  <a:pos x="6" y="40"/>
                </a:cxn>
                <a:cxn ang="0">
                  <a:pos x="15" y="59"/>
                </a:cxn>
                <a:cxn ang="0">
                  <a:pos x="27" y="80"/>
                </a:cxn>
                <a:cxn ang="0">
                  <a:pos x="44" y="95"/>
                </a:cxn>
                <a:cxn ang="0">
                  <a:pos x="63" y="103"/>
                </a:cxn>
                <a:cxn ang="0">
                  <a:pos x="84" y="109"/>
                </a:cxn>
                <a:cxn ang="0">
                  <a:pos x="106" y="114"/>
                </a:cxn>
                <a:cxn ang="0">
                  <a:pos x="127" y="116"/>
                </a:cxn>
                <a:cxn ang="0">
                  <a:pos x="143" y="116"/>
                </a:cxn>
                <a:cxn ang="0">
                  <a:pos x="156" y="116"/>
                </a:cxn>
                <a:cxn ang="0">
                  <a:pos x="175" y="120"/>
                </a:cxn>
                <a:cxn ang="0">
                  <a:pos x="200" y="126"/>
                </a:cxn>
                <a:cxn ang="0">
                  <a:pos x="224" y="128"/>
                </a:cxn>
                <a:cxn ang="0">
                  <a:pos x="251" y="130"/>
                </a:cxn>
                <a:cxn ang="0">
                  <a:pos x="274" y="128"/>
                </a:cxn>
                <a:cxn ang="0">
                  <a:pos x="297" y="122"/>
                </a:cxn>
                <a:cxn ang="0">
                  <a:pos x="316" y="114"/>
                </a:cxn>
                <a:cxn ang="0">
                  <a:pos x="335" y="105"/>
                </a:cxn>
                <a:cxn ang="0">
                  <a:pos x="350" y="90"/>
                </a:cxn>
                <a:cxn ang="0">
                  <a:pos x="361" y="65"/>
                </a:cxn>
                <a:cxn ang="0">
                  <a:pos x="367" y="38"/>
                </a:cxn>
                <a:cxn ang="0">
                  <a:pos x="355" y="27"/>
                </a:cxn>
                <a:cxn ang="0">
                  <a:pos x="338" y="40"/>
                </a:cxn>
                <a:cxn ang="0">
                  <a:pos x="331" y="69"/>
                </a:cxn>
                <a:cxn ang="0">
                  <a:pos x="314" y="90"/>
                </a:cxn>
                <a:cxn ang="0">
                  <a:pos x="287" y="105"/>
                </a:cxn>
                <a:cxn ang="0">
                  <a:pos x="266" y="105"/>
                </a:cxn>
                <a:cxn ang="0">
                  <a:pos x="266" y="84"/>
                </a:cxn>
                <a:cxn ang="0">
                  <a:pos x="277" y="55"/>
                </a:cxn>
                <a:cxn ang="0">
                  <a:pos x="274" y="38"/>
                </a:cxn>
                <a:cxn ang="0">
                  <a:pos x="257" y="50"/>
                </a:cxn>
                <a:cxn ang="0">
                  <a:pos x="241" y="82"/>
                </a:cxn>
                <a:cxn ang="0">
                  <a:pos x="222" y="99"/>
                </a:cxn>
                <a:cxn ang="0">
                  <a:pos x="203" y="107"/>
                </a:cxn>
                <a:cxn ang="0">
                  <a:pos x="190" y="101"/>
                </a:cxn>
                <a:cxn ang="0">
                  <a:pos x="184" y="84"/>
                </a:cxn>
                <a:cxn ang="0">
                  <a:pos x="192" y="57"/>
                </a:cxn>
                <a:cxn ang="0">
                  <a:pos x="184" y="38"/>
                </a:cxn>
                <a:cxn ang="0">
                  <a:pos x="171" y="48"/>
                </a:cxn>
                <a:cxn ang="0">
                  <a:pos x="165" y="78"/>
                </a:cxn>
                <a:cxn ang="0">
                  <a:pos x="150" y="95"/>
                </a:cxn>
                <a:cxn ang="0">
                  <a:pos x="122" y="101"/>
                </a:cxn>
                <a:cxn ang="0">
                  <a:pos x="99" y="95"/>
                </a:cxn>
                <a:cxn ang="0">
                  <a:pos x="91" y="78"/>
                </a:cxn>
                <a:cxn ang="0">
                  <a:pos x="93" y="50"/>
                </a:cxn>
                <a:cxn ang="0">
                  <a:pos x="85" y="35"/>
                </a:cxn>
                <a:cxn ang="0">
                  <a:pos x="76" y="46"/>
                </a:cxn>
                <a:cxn ang="0">
                  <a:pos x="74" y="73"/>
                </a:cxn>
                <a:cxn ang="0">
                  <a:pos x="57" y="80"/>
                </a:cxn>
                <a:cxn ang="0">
                  <a:pos x="42" y="63"/>
                </a:cxn>
                <a:cxn ang="0">
                  <a:pos x="32" y="40"/>
                </a:cxn>
                <a:cxn ang="0">
                  <a:pos x="27" y="21"/>
                </a:cxn>
                <a:cxn ang="0">
                  <a:pos x="15" y="2"/>
                </a:cxn>
                <a:cxn ang="0">
                  <a:pos x="4" y="6"/>
                </a:cxn>
              </a:cxnLst>
              <a:rect l="0" t="0" r="r" b="b"/>
              <a:pathLst>
                <a:path w="367" h="130">
                  <a:moveTo>
                    <a:pt x="4" y="6"/>
                  </a:moveTo>
                  <a:lnTo>
                    <a:pt x="0" y="12"/>
                  </a:lnTo>
                  <a:lnTo>
                    <a:pt x="2" y="21"/>
                  </a:lnTo>
                  <a:lnTo>
                    <a:pt x="2" y="29"/>
                  </a:lnTo>
                  <a:lnTo>
                    <a:pt x="4" y="35"/>
                  </a:lnTo>
                  <a:lnTo>
                    <a:pt x="6" y="40"/>
                  </a:lnTo>
                  <a:lnTo>
                    <a:pt x="9" y="48"/>
                  </a:lnTo>
                  <a:lnTo>
                    <a:pt x="11" y="54"/>
                  </a:lnTo>
                  <a:lnTo>
                    <a:pt x="15" y="59"/>
                  </a:lnTo>
                  <a:lnTo>
                    <a:pt x="19" y="67"/>
                  </a:lnTo>
                  <a:lnTo>
                    <a:pt x="23" y="74"/>
                  </a:lnTo>
                  <a:lnTo>
                    <a:pt x="27" y="80"/>
                  </a:lnTo>
                  <a:lnTo>
                    <a:pt x="32" y="86"/>
                  </a:lnTo>
                  <a:lnTo>
                    <a:pt x="38" y="90"/>
                  </a:lnTo>
                  <a:lnTo>
                    <a:pt x="44" y="95"/>
                  </a:lnTo>
                  <a:lnTo>
                    <a:pt x="49" y="97"/>
                  </a:lnTo>
                  <a:lnTo>
                    <a:pt x="57" y="101"/>
                  </a:lnTo>
                  <a:lnTo>
                    <a:pt x="63" y="103"/>
                  </a:lnTo>
                  <a:lnTo>
                    <a:pt x="70" y="107"/>
                  </a:lnTo>
                  <a:lnTo>
                    <a:pt x="76" y="107"/>
                  </a:lnTo>
                  <a:lnTo>
                    <a:pt x="84" y="109"/>
                  </a:lnTo>
                  <a:lnTo>
                    <a:pt x="91" y="112"/>
                  </a:lnTo>
                  <a:lnTo>
                    <a:pt x="101" y="114"/>
                  </a:lnTo>
                  <a:lnTo>
                    <a:pt x="106" y="114"/>
                  </a:lnTo>
                  <a:lnTo>
                    <a:pt x="114" y="114"/>
                  </a:lnTo>
                  <a:lnTo>
                    <a:pt x="120" y="114"/>
                  </a:lnTo>
                  <a:lnTo>
                    <a:pt x="127" y="116"/>
                  </a:lnTo>
                  <a:lnTo>
                    <a:pt x="131" y="116"/>
                  </a:lnTo>
                  <a:lnTo>
                    <a:pt x="137" y="116"/>
                  </a:lnTo>
                  <a:lnTo>
                    <a:pt x="143" y="116"/>
                  </a:lnTo>
                  <a:lnTo>
                    <a:pt x="148" y="116"/>
                  </a:lnTo>
                  <a:lnTo>
                    <a:pt x="150" y="116"/>
                  </a:lnTo>
                  <a:lnTo>
                    <a:pt x="156" y="116"/>
                  </a:lnTo>
                  <a:lnTo>
                    <a:pt x="162" y="118"/>
                  </a:lnTo>
                  <a:lnTo>
                    <a:pt x="169" y="120"/>
                  </a:lnTo>
                  <a:lnTo>
                    <a:pt x="175" y="120"/>
                  </a:lnTo>
                  <a:lnTo>
                    <a:pt x="182" y="122"/>
                  </a:lnTo>
                  <a:lnTo>
                    <a:pt x="190" y="124"/>
                  </a:lnTo>
                  <a:lnTo>
                    <a:pt x="200" y="126"/>
                  </a:lnTo>
                  <a:lnTo>
                    <a:pt x="207" y="126"/>
                  </a:lnTo>
                  <a:lnTo>
                    <a:pt x="215" y="128"/>
                  </a:lnTo>
                  <a:lnTo>
                    <a:pt x="224" y="128"/>
                  </a:lnTo>
                  <a:lnTo>
                    <a:pt x="232" y="130"/>
                  </a:lnTo>
                  <a:lnTo>
                    <a:pt x="241" y="130"/>
                  </a:lnTo>
                  <a:lnTo>
                    <a:pt x="251" y="130"/>
                  </a:lnTo>
                  <a:lnTo>
                    <a:pt x="258" y="130"/>
                  </a:lnTo>
                  <a:lnTo>
                    <a:pt x="268" y="130"/>
                  </a:lnTo>
                  <a:lnTo>
                    <a:pt x="274" y="128"/>
                  </a:lnTo>
                  <a:lnTo>
                    <a:pt x="283" y="126"/>
                  </a:lnTo>
                  <a:lnTo>
                    <a:pt x="289" y="124"/>
                  </a:lnTo>
                  <a:lnTo>
                    <a:pt x="297" y="122"/>
                  </a:lnTo>
                  <a:lnTo>
                    <a:pt x="304" y="120"/>
                  </a:lnTo>
                  <a:lnTo>
                    <a:pt x="310" y="116"/>
                  </a:lnTo>
                  <a:lnTo>
                    <a:pt x="316" y="114"/>
                  </a:lnTo>
                  <a:lnTo>
                    <a:pt x="323" y="112"/>
                  </a:lnTo>
                  <a:lnTo>
                    <a:pt x="329" y="107"/>
                  </a:lnTo>
                  <a:lnTo>
                    <a:pt x="335" y="105"/>
                  </a:lnTo>
                  <a:lnTo>
                    <a:pt x="338" y="101"/>
                  </a:lnTo>
                  <a:lnTo>
                    <a:pt x="344" y="97"/>
                  </a:lnTo>
                  <a:lnTo>
                    <a:pt x="350" y="90"/>
                  </a:lnTo>
                  <a:lnTo>
                    <a:pt x="355" y="84"/>
                  </a:lnTo>
                  <a:lnTo>
                    <a:pt x="357" y="74"/>
                  </a:lnTo>
                  <a:lnTo>
                    <a:pt x="361" y="65"/>
                  </a:lnTo>
                  <a:lnTo>
                    <a:pt x="363" y="55"/>
                  </a:lnTo>
                  <a:lnTo>
                    <a:pt x="367" y="46"/>
                  </a:lnTo>
                  <a:lnTo>
                    <a:pt x="367" y="38"/>
                  </a:lnTo>
                  <a:lnTo>
                    <a:pt x="365" y="33"/>
                  </a:lnTo>
                  <a:lnTo>
                    <a:pt x="361" y="29"/>
                  </a:lnTo>
                  <a:lnTo>
                    <a:pt x="355" y="27"/>
                  </a:lnTo>
                  <a:lnTo>
                    <a:pt x="348" y="29"/>
                  </a:lnTo>
                  <a:lnTo>
                    <a:pt x="344" y="33"/>
                  </a:lnTo>
                  <a:lnTo>
                    <a:pt x="338" y="40"/>
                  </a:lnTo>
                  <a:lnTo>
                    <a:pt x="336" y="50"/>
                  </a:lnTo>
                  <a:lnTo>
                    <a:pt x="333" y="57"/>
                  </a:lnTo>
                  <a:lnTo>
                    <a:pt x="331" y="69"/>
                  </a:lnTo>
                  <a:lnTo>
                    <a:pt x="327" y="78"/>
                  </a:lnTo>
                  <a:lnTo>
                    <a:pt x="323" y="86"/>
                  </a:lnTo>
                  <a:lnTo>
                    <a:pt x="314" y="90"/>
                  </a:lnTo>
                  <a:lnTo>
                    <a:pt x="306" y="95"/>
                  </a:lnTo>
                  <a:lnTo>
                    <a:pt x="297" y="99"/>
                  </a:lnTo>
                  <a:lnTo>
                    <a:pt x="287" y="105"/>
                  </a:lnTo>
                  <a:lnTo>
                    <a:pt x="279" y="107"/>
                  </a:lnTo>
                  <a:lnTo>
                    <a:pt x="270" y="107"/>
                  </a:lnTo>
                  <a:lnTo>
                    <a:pt x="266" y="105"/>
                  </a:lnTo>
                  <a:lnTo>
                    <a:pt x="264" y="101"/>
                  </a:lnTo>
                  <a:lnTo>
                    <a:pt x="264" y="92"/>
                  </a:lnTo>
                  <a:lnTo>
                    <a:pt x="266" y="84"/>
                  </a:lnTo>
                  <a:lnTo>
                    <a:pt x="270" y="74"/>
                  </a:lnTo>
                  <a:lnTo>
                    <a:pt x="274" y="65"/>
                  </a:lnTo>
                  <a:lnTo>
                    <a:pt x="277" y="55"/>
                  </a:lnTo>
                  <a:lnTo>
                    <a:pt x="279" y="48"/>
                  </a:lnTo>
                  <a:lnTo>
                    <a:pt x="277" y="42"/>
                  </a:lnTo>
                  <a:lnTo>
                    <a:pt x="274" y="38"/>
                  </a:lnTo>
                  <a:lnTo>
                    <a:pt x="268" y="38"/>
                  </a:lnTo>
                  <a:lnTo>
                    <a:pt x="262" y="44"/>
                  </a:lnTo>
                  <a:lnTo>
                    <a:pt x="257" y="50"/>
                  </a:lnTo>
                  <a:lnTo>
                    <a:pt x="253" y="61"/>
                  </a:lnTo>
                  <a:lnTo>
                    <a:pt x="247" y="71"/>
                  </a:lnTo>
                  <a:lnTo>
                    <a:pt x="241" y="82"/>
                  </a:lnTo>
                  <a:lnTo>
                    <a:pt x="236" y="90"/>
                  </a:lnTo>
                  <a:lnTo>
                    <a:pt x="228" y="97"/>
                  </a:lnTo>
                  <a:lnTo>
                    <a:pt x="222" y="99"/>
                  </a:lnTo>
                  <a:lnTo>
                    <a:pt x="215" y="103"/>
                  </a:lnTo>
                  <a:lnTo>
                    <a:pt x="209" y="105"/>
                  </a:lnTo>
                  <a:lnTo>
                    <a:pt x="203" y="107"/>
                  </a:lnTo>
                  <a:lnTo>
                    <a:pt x="198" y="105"/>
                  </a:lnTo>
                  <a:lnTo>
                    <a:pt x="194" y="105"/>
                  </a:lnTo>
                  <a:lnTo>
                    <a:pt x="190" y="101"/>
                  </a:lnTo>
                  <a:lnTo>
                    <a:pt x="186" y="99"/>
                  </a:lnTo>
                  <a:lnTo>
                    <a:pt x="184" y="92"/>
                  </a:lnTo>
                  <a:lnTo>
                    <a:pt x="184" y="84"/>
                  </a:lnTo>
                  <a:lnTo>
                    <a:pt x="188" y="76"/>
                  </a:lnTo>
                  <a:lnTo>
                    <a:pt x="190" y="67"/>
                  </a:lnTo>
                  <a:lnTo>
                    <a:pt x="192" y="57"/>
                  </a:lnTo>
                  <a:lnTo>
                    <a:pt x="192" y="50"/>
                  </a:lnTo>
                  <a:lnTo>
                    <a:pt x="190" y="42"/>
                  </a:lnTo>
                  <a:lnTo>
                    <a:pt x="184" y="38"/>
                  </a:lnTo>
                  <a:lnTo>
                    <a:pt x="177" y="36"/>
                  </a:lnTo>
                  <a:lnTo>
                    <a:pt x="173" y="40"/>
                  </a:lnTo>
                  <a:lnTo>
                    <a:pt x="171" y="48"/>
                  </a:lnTo>
                  <a:lnTo>
                    <a:pt x="169" y="57"/>
                  </a:lnTo>
                  <a:lnTo>
                    <a:pt x="167" y="67"/>
                  </a:lnTo>
                  <a:lnTo>
                    <a:pt x="165" y="78"/>
                  </a:lnTo>
                  <a:lnTo>
                    <a:pt x="162" y="86"/>
                  </a:lnTo>
                  <a:lnTo>
                    <a:pt x="158" y="93"/>
                  </a:lnTo>
                  <a:lnTo>
                    <a:pt x="150" y="95"/>
                  </a:lnTo>
                  <a:lnTo>
                    <a:pt x="141" y="99"/>
                  </a:lnTo>
                  <a:lnTo>
                    <a:pt x="131" y="99"/>
                  </a:lnTo>
                  <a:lnTo>
                    <a:pt x="122" y="101"/>
                  </a:lnTo>
                  <a:lnTo>
                    <a:pt x="112" y="101"/>
                  </a:lnTo>
                  <a:lnTo>
                    <a:pt x="104" y="99"/>
                  </a:lnTo>
                  <a:lnTo>
                    <a:pt x="99" y="95"/>
                  </a:lnTo>
                  <a:lnTo>
                    <a:pt x="95" y="93"/>
                  </a:lnTo>
                  <a:lnTo>
                    <a:pt x="91" y="86"/>
                  </a:lnTo>
                  <a:lnTo>
                    <a:pt x="91" y="78"/>
                  </a:lnTo>
                  <a:lnTo>
                    <a:pt x="91" y="69"/>
                  </a:lnTo>
                  <a:lnTo>
                    <a:pt x="95" y="59"/>
                  </a:lnTo>
                  <a:lnTo>
                    <a:pt x="93" y="50"/>
                  </a:lnTo>
                  <a:lnTo>
                    <a:pt x="93" y="42"/>
                  </a:lnTo>
                  <a:lnTo>
                    <a:pt x="89" y="36"/>
                  </a:lnTo>
                  <a:lnTo>
                    <a:pt x="85" y="35"/>
                  </a:lnTo>
                  <a:lnTo>
                    <a:pt x="80" y="35"/>
                  </a:lnTo>
                  <a:lnTo>
                    <a:pt x="76" y="38"/>
                  </a:lnTo>
                  <a:lnTo>
                    <a:pt x="76" y="46"/>
                  </a:lnTo>
                  <a:lnTo>
                    <a:pt x="76" y="55"/>
                  </a:lnTo>
                  <a:lnTo>
                    <a:pt x="74" y="63"/>
                  </a:lnTo>
                  <a:lnTo>
                    <a:pt x="74" y="73"/>
                  </a:lnTo>
                  <a:lnTo>
                    <a:pt x="72" y="78"/>
                  </a:lnTo>
                  <a:lnTo>
                    <a:pt x="66" y="82"/>
                  </a:lnTo>
                  <a:lnTo>
                    <a:pt x="57" y="80"/>
                  </a:lnTo>
                  <a:lnTo>
                    <a:pt x="51" y="76"/>
                  </a:lnTo>
                  <a:lnTo>
                    <a:pt x="46" y="71"/>
                  </a:lnTo>
                  <a:lnTo>
                    <a:pt x="42" y="63"/>
                  </a:lnTo>
                  <a:lnTo>
                    <a:pt x="36" y="55"/>
                  </a:lnTo>
                  <a:lnTo>
                    <a:pt x="34" y="48"/>
                  </a:lnTo>
                  <a:lnTo>
                    <a:pt x="32" y="40"/>
                  </a:lnTo>
                  <a:lnTo>
                    <a:pt x="30" y="35"/>
                  </a:lnTo>
                  <a:lnTo>
                    <a:pt x="28" y="29"/>
                  </a:lnTo>
                  <a:lnTo>
                    <a:pt x="27" y="21"/>
                  </a:lnTo>
                  <a:lnTo>
                    <a:pt x="23" y="14"/>
                  </a:lnTo>
                  <a:lnTo>
                    <a:pt x="21" y="8"/>
                  </a:lnTo>
                  <a:lnTo>
                    <a:pt x="15" y="2"/>
                  </a:lnTo>
                  <a:lnTo>
                    <a:pt x="11" y="0"/>
                  </a:lnTo>
                  <a:lnTo>
                    <a:pt x="8" y="0"/>
                  </a:lnTo>
                  <a:lnTo>
                    <a:pt x="4" y="6"/>
                  </a:lnTo>
                  <a:lnTo>
                    <a:pt x="4" y="6"/>
                  </a:lnTo>
                  <a:close/>
                </a:path>
              </a:pathLst>
            </a:custGeom>
            <a:solidFill>
              <a:srgbClr val="173B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6" name="Freeform 38"/>
            <p:cNvSpPr>
              <a:spLocks/>
            </p:cNvSpPr>
            <p:nvPr/>
          </p:nvSpPr>
          <p:spPr bwMode="auto">
            <a:xfrm>
              <a:off x="7362825" y="1003300"/>
              <a:ext cx="325437" cy="795338"/>
            </a:xfrm>
            <a:custGeom>
              <a:avLst/>
              <a:gdLst/>
              <a:ahLst/>
              <a:cxnLst>
                <a:cxn ang="0">
                  <a:pos x="302" y="13"/>
                </a:cxn>
                <a:cxn ang="0">
                  <a:pos x="252" y="51"/>
                </a:cxn>
                <a:cxn ang="0">
                  <a:pos x="205" y="101"/>
                </a:cxn>
                <a:cxn ang="0">
                  <a:pos x="167" y="150"/>
                </a:cxn>
                <a:cxn ang="0">
                  <a:pos x="146" y="199"/>
                </a:cxn>
                <a:cxn ang="0">
                  <a:pos x="85" y="245"/>
                </a:cxn>
                <a:cxn ang="0">
                  <a:pos x="36" y="293"/>
                </a:cxn>
                <a:cxn ang="0">
                  <a:pos x="22" y="340"/>
                </a:cxn>
                <a:cxn ang="0">
                  <a:pos x="11" y="399"/>
                </a:cxn>
                <a:cxn ang="0">
                  <a:pos x="1" y="462"/>
                </a:cxn>
                <a:cxn ang="0">
                  <a:pos x="0" y="515"/>
                </a:cxn>
                <a:cxn ang="0">
                  <a:pos x="5" y="551"/>
                </a:cxn>
                <a:cxn ang="0">
                  <a:pos x="20" y="591"/>
                </a:cxn>
                <a:cxn ang="0">
                  <a:pos x="36" y="642"/>
                </a:cxn>
                <a:cxn ang="0">
                  <a:pos x="47" y="693"/>
                </a:cxn>
                <a:cxn ang="0">
                  <a:pos x="49" y="735"/>
                </a:cxn>
                <a:cxn ang="0">
                  <a:pos x="17" y="781"/>
                </a:cxn>
                <a:cxn ang="0">
                  <a:pos x="9" y="834"/>
                </a:cxn>
                <a:cxn ang="0">
                  <a:pos x="26" y="891"/>
                </a:cxn>
                <a:cxn ang="0">
                  <a:pos x="62" y="946"/>
                </a:cxn>
                <a:cxn ang="0">
                  <a:pos x="117" y="982"/>
                </a:cxn>
                <a:cxn ang="0">
                  <a:pos x="163" y="996"/>
                </a:cxn>
                <a:cxn ang="0">
                  <a:pos x="214" y="1001"/>
                </a:cxn>
                <a:cxn ang="0">
                  <a:pos x="258" y="992"/>
                </a:cxn>
                <a:cxn ang="0">
                  <a:pos x="302" y="948"/>
                </a:cxn>
                <a:cxn ang="0">
                  <a:pos x="258" y="908"/>
                </a:cxn>
                <a:cxn ang="0">
                  <a:pos x="216" y="887"/>
                </a:cxn>
                <a:cxn ang="0">
                  <a:pos x="184" y="849"/>
                </a:cxn>
                <a:cxn ang="0">
                  <a:pos x="226" y="840"/>
                </a:cxn>
                <a:cxn ang="0">
                  <a:pos x="260" y="821"/>
                </a:cxn>
                <a:cxn ang="0">
                  <a:pos x="226" y="775"/>
                </a:cxn>
                <a:cxn ang="0">
                  <a:pos x="186" y="756"/>
                </a:cxn>
                <a:cxn ang="0">
                  <a:pos x="146" y="737"/>
                </a:cxn>
                <a:cxn ang="0">
                  <a:pos x="100" y="693"/>
                </a:cxn>
                <a:cxn ang="0">
                  <a:pos x="85" y="625"/>
                </a:cxn>
                <a:cxn ang="0">
                  <a:pos x="81" y="578"/>
                </a:cxn>
                <a:cxn ang="0">
                  <a:pos x="129" y="578"/>
                </a:cxn>
                <a:cxn ang="0">
                  <a:pos x="180" y="570"/>
                </a:cxn>
                <a:cxn ang="0">
                  <a:pos x="174" y="526"/>
                </a:cxn>
                <a:cxn ang="0">
                  <a:pos x="157" y="479"/>
                </a:cxn>
                <a:cxn ang="0">
                  <a:pos x="138" y="431"/>
                </a:cxn>
                <a:cxn ang="0">
                  <a:pos x="138" y="393"/>
                </a:cxn>
                <a:cxn ang="0">
                  <a:pos x="182" y="407"/>
                </a:cxn>
                <a:cxn ang="0">
                  <a:pos x="230" y="454"/>
                </a:cxn>
                <a:cxn ang="0">
                  <a:pos x="279" y="503"/>
                </a:cxn>
                <a:cxn ang="0">
                  <a:pos x="321" y="526"/>
                </a:cxn>
                <a:cxn ang="0">
                  <a:pos x="344" y="500"/>
                </a:cxn>
                <a:cxn ang="0">
                  <a:pos x="334" y="450"/>
                </a:cxn>
                <a:cxn ang="0">
                  <a:pos x="317" y="401"/>
                </a:cxn>
                <a:cxn ang="0">
                  <a:pos x="300" y="363"/>
                </a:cxn>
                <a:cxn ang="0">
                  <a:pos x="281" y="315"/>
                </a:cxn>
                <a:cxn ang="0">
                  <a:pos x="266" y="258"/>
                </a:cxn>
                <a:cxn ang="0">
                  <a:pos x="309" y="268"/>
                </a:cxn>
                <a:cxn ang="0">
                  <a:pos x="374" y="302"/>
                </a:cxn>
                <a:cxn ang="0">
                  <a:pos x="399" y="274"/>
                </a:cxn>
                <a:cxn ang="0">
                  <a:pos x="406" y="230"/>
                </a:cxn>
                <a:cxn ang="0">
                  <a:pos x="406" y="178"/>
                </a:cxn>
                <a:cxn ang="0">
                  <a:pos x="401" y="127"/>
                </a:cxn>
                <a:cxn ang="0">
                  <a:pos x="391" y="85"/>
                </a:cxn>
                <a:cxn ang="0">
                  <a:pos x="376" y="38"/>
                </a:cxn>
                <a:cxn ang="0">
                  <a:pos x="363" y="2"/>
                </a:cxn>
              </a:cxnLst>
              <a:rect l="0" t="0" r="r" b="b"/>
              <a:pathLst>
                <a:path w="408" h="1001">
                  <a:moveTo>
                    <a:pt x="336" y="2"/>
                  </a:moveTo>
                  <a:lnTo>
                    <a:pt x="330" y="2"/>
                  </a:lnTo>
                  <a:lnTo>
                    <a:pt x="325" y="4"/>
                  </a:lnTo>
                  <a:lnTo>
                    <a:pt x="319" y="6"/>
                  </a:lnTo>
                  <a:lnTo>
                    <a:pt x="313" y="7"/>
                  </a:lnTo>
                  <a:lnTo>
                    <a:pt x="308" y="11"/>
                  </a:lnTo>
                  <a:lnTo>
                    <a:pt x="302" y="13"/>
                  </a:lnTo>
                  <a:lnTo>
                    <a:pt x="294" y="17"/>
                  </a:lnTo>
                  <a:lnTo>
                    <a:pt x="289" y="25"/>
                  </a:lnTo>
                  <a:lnTo>
                    <a:pt x="281" y="28"/>
                  </a:lnTo>
                  <a:lnTo>
                    <a:pt x="273" y="34"/>
                  </a:lnTo>
                  <a:lnTo>
                    <a:pt x="266" y="40"/>
                  </a:lnTo>
                  <a:lnTo>
                    <a:pt x="260" y="45"/>
                  </a:lnTo>
                  <a:lnTo>
                    <a:pt x="252" y="51"/>
                  </a:lnTo>
                  <a:lnTo>
                    <a:pt x="245" y="57"/>
                  </a:lnTo>
                  <a:lnTo>
                    <a:pt x="237" y="64"/>
                  </a:lnTo>
                  <a:lnTo>
                    <a:pt x="232" y="72"/>
                  </a:lnTo>
                  <a:lnTo>
                    <a:pt x="224" y="78"/>
                  </a:lnTo>
                  <a:lnTo>
                    <a:pt x="216" y="85"/>
                  </a:lnTo>
                  <a:lnTo>
                    <a:pt x="211" y="93"/>
                  </a:lnTo>
                  <a:lnTo>
                    <a:pt x="205" y="101"/>
                  </a:lnTo>
                  <a:lnTo>
                    <a:pt x="197" y="108"/>
                  </a:lnTo>
                  <a:lnTo>
                    <a:pt x="192" y="116"/>
                  </a:lnTo>
                  <a:lnTo>
                    <a:pt x="186" y="121"/>
                  </a:lnTo>
                  <a:lnTo>
                    <a:pt x="182" y="129"/>
                  </a:lnTo>
                  <a:lnTo>
                    <a:pt x="176" y="137"/>
                  </a:lnTo>
                  <a:lnTo>
                    <a:pt x="173" y="142"/>
                  </a:lnTo>
                  <a:lnTo>
                    <a:pt x="167" y="150"/>
                  </a:lnTo>
                  <a:lnTo>
                    <a:pt x="165" y="158"/>
                  </a:lnTo>
                  <a:lnTo>
                    <a:pt x="161" y="163"/>
                  </a:lnTo>
                  <a:lnTo>
                    <a:pt x="159" y="169"/>
                  </a:lnTo>
                  <a:lnTo>
                    <a:pt x="155" y="175"/>
                  </a:lnTo>
                  <a:lnTo>
                    <a:pt x="155" y="182"/>
                  </a:lnTo>
                  <a:lnTo>
                    <a:pt x="152" y="190"/>
                  </a:lnTo>
                  <a:lnTo>
                    <a:pt x="146" y="199"/>
                  </a:lnTo>
                  <a:lnTo>
                    <a:pt x="140" y="207"/>
                  </a:lnTo>
                  <a:lnTo>
                    <a:pt x="133" y="215"/>
                  </a:lnTo>
                  <a:lnTo>
                    <a:pt x="125" y="220"/>
                  </a:lnTo>
                  <a:lnTo>
                    <a:pt x="116" y="226"/>
                  </a:lnTo>
                  <a:lnTo>
                    <a:pt x="106" y="234"/>
                  </a:lnTo>
                  <a:lnTo>
                    <a:pt x="97" y="239"/>
                  </a:lnTo>
                  <a:lnTo>
                    <a:pt x="85" y="245"/>
                  </a:lnTo>
                  <a:lnTo>
                    <a:pt x="76" y="251"/>
                  </a:lnTo>
                  <a:lnTo>
                    <a:pt x="66" y="256"/>
                  </a:lnTo>
                  <a:lnTo>
                    <a:pt x="57" y="264"/>
                  </a:lnTo>
                  <a:lnTo>
                    <a:pt x="49" y="272"/>
                  </a:lnTo>
                  <a:lnTo>
                    <a:pt x="41" y="281"/>
                  </a:lnTo>
                  <a:lnTo>
                    <a:pt x="40" y="287"/>
                  </a:lnTo>
                  <a:lnTo>
                    <a:pt x="36" y="293"/>
                  </a:lnTo>
                  <a:lnTo>
                    <a:pt x="34" y="298"/>
                  </a:lnTo>
                  <a:lnTo>
                    <a:pt x="34" y="304"/>
                  </a:lnTo>
                  <a:lnTo>
                    <a:pt x="30" y="310"/>
                  </a:lnTo>
                  <a:lnTo>
                    <a:pt x="28" y="317"/>
                  </a:lnTo>
                  <a:lnTo>
                    <a:pt x="26" y="325"/>
                  </a:lnTo>
                  <a:lnTo>
                    <a:pt x="26" y="332"/>
                  </a:lnTo>
                  <a:lnTo>
                    <a:pt x="22" y="340"/>
                  </a:lnTo>
                  <a:lnTo>
                    <a:pt x="20" y="348"/>
                  </a:lnTo>
                  <a:lnTo>
                    <a:pt x="19" y="355"/>
                  </a:lnTo>
                  <a:lnTo>
                    <a:pt x="17" y="365"/>
                  </a:lnTo>
                  <a:lnTo>
                    <a:pt x="15" y="374"/>
                  </a:lnTo>
                  <a:lnTo>
                    <a:pt x="13" y="382"/>
                  </a:lnTo>
                  <a:lnTo>
                    <a:pt x="11" y="391"/>
                  </a:lnTo>
                  <a:lnTo>
                    <a:pt x="11" y="399"/>
                  </a:lnTo>
                  <a:lnTo>
                    <a:pt x="9" y="408"/>
                  </a:lnTo>
                  <a:lnTo>
                    <a:pt x="7" y="418"/>
                  </a:lnTo>
                  <a:lnTo>
                    <a:pt x="5" y="427"/>
                  </a:lnTo>
                  <a:lnTo>
                    <a:pt x="5" y="437"/>
                  </a:lnTo>
                  <a:lnTo>
                    <a:pt x="3" y="445"/>
                  </a:lnTo>
                  <a:lnTo>
                    <a:pt x="3" y="454"/>
                  </a:lnTo>
                  <a:lnTo>
                    <a:pt x="1" y="462"/>
                  </a:lnTo>
                  <a:lnTo>
                    <a:pt x="1" y="471"/>
                  </a:lnTo>
                  <a:lnTo>
                    <a:pt x="1" y="479"/>
                  </a:lnTo>
                  <a:lnTo>
                    <a:pt x="0" y="486"/>
                  </a:lnTo>
                  <a:lnTo>
                    <a:pt x="0" y="494"/>
                  </a:lnTo>
                  <a:lnTo>
                    <a:pt x="0" y="502"/>
                  </a:lnTo>
                  <a:lnTo>
                    <a:pt x="0" y="509"/>
                  </a:lnTo>
                  <a:lnTo>
                    <a:pt x="0" y="515"/>
                  </a:lnTo>
                  <a:lnTo>
                    <a:pt x="0" y="521"/>
                  </a:lnTo>
                  <a:lnTo>
                    <a:pt x="1" y="528"/>
                  </a:lnTo>
                  <a:lnTo>
                    <a:pt x="1" y="534"/>
                  </a:lnTo>
                  <a:lnTo>
                    <a:pt x="3" y="540"/>
                  </a:lnTo>
                  <a:lnTo>
                    <a:pt x="3" y="543"/>
                  </a:lnTo>
                  <a:lnTo>
                    <a:pt x="5" y="547"/>
                  </a:lnTo>
                  <a:lnTo>
                    <a:pt x="5" y="551"/>
                  </a:lnTo>
                  <a:lnTo>
                    <a:pt x="7" y="555"/>
                  </a:lnTo>
                  <a:lnTo>
                    <a:pt x="9" y="560"/>
                  </a:lnTo>
                  <a:lnTo>
                    <a:pt x="11" y="566"/>
                  </a:lnTo>
                  <a:lnTo>
                    <a:pt x="13" y="570"/>
                  </a:lnTo>
                  <a:lnTo>
                    <a:pt x="15" y="578"/>
                  </a:lnTo>
                  <a:lnTo>
                    <a:pt x="17" y="583"/>
                  </a:lnTo>
                  <a:lnTo>
                    <a:pt x="20" y="591"/>
                  </a:lnTo>
                  <a:lnTo>
                    <a:pt x="22" y="597"/>
                  </a:lnTo>
                  <a:lnTo>
                    <a:pt x="24" y="604"/>
                  </a:lnTo>
                  <a:lnTo>
                    <a:pt x="26" y="612"/>
                  </a:lnTo>
                  <a:lnTo>
                    <a:pt x="30" y="621"/>
                  </a:lnTo>
                  <a:lnTo>
                    <a:pt x="32" y="627"/>
                  </a:lnTo>
                  <a:lnTo>
                    <a:pt x="34" y="635"/>
                  </a:lnTo>
                  <a:lnTo>
                    <a:pt x="36" y="642"/>
                  </a:lnTo>
                  <a:lnTo>
                    <a:pt x="40" y="652"/>
                  </a:lnTo>
                  <a:lnTo>
                    <a:pt x="40" y="657"/>
                  </a:lnTo>
                  <a:lnTo>
                    <a:pt x="41" y="667"/>
                  </a:lnTo>
                  <a:lnTo>
                    <a:pt x="43" y="673"/>
                  </a:lnTo>
                  <a:lnTo>
                    <a:pt x="45" y="680"/>
                  </a:lnTo>
                  <a:lnTo>
                    <a:pt x="47" y="688"/>
                  </a:lnTo>
                  <a:lnTo>
                    <a:pt x="47" y="693"/>
                  </a:lnTo>
                  <a:lnTo>
                    <a:pt x="49" y="701"/>
                  </a:lnTo>
                  <a:lnTo>
                    <a:pt x="51" y="709"/>
                  </a:lnTo>
                  <a:lnTo>
                    <a:pt x="51" y="712"/>
                  </a:lnTo>
                  <a:lnTo>
                    <a:pt x="51" y="718"/>
                  </a:lnTo>
                  <a:lnTo>
                    <a:pt x="51" y="724"/>
                  </a:lnTo>
                  <a:lnTo>
                    <a:pt x="51" y="730"/>
                  </a:lnTo>
                  <a:lnTo>
                    <a:pt x="49" y="735"/>
                  </a:lnTo>
                  <a:lnTo>
                    <a:pt x="47" y="743"/>
                  </a:lnTo>
                  <a:lnTo>
                    <a:pt x="38" y="749"/>
                  </a:lnTo>
                  <a:lnTo>
                    <a:pt x="30" y="758"/>
                  </a:lnTo>
                  <a:lnTo>
                    <a:pt x="26" y="762"/>
                  </a:lnTo>
                  <a:lnTo>
                    <a:pt x="20" y="768"/>
                  </a:lnTo>
                  <a:lnTo>
                    <a:pt x="19" y="773"/>
                  </a:lnTo>
                  <a:lnTo>
                    <a:pt x="17" y="781"/>
                  </a:lnTo>
                  <a:lnTo>
                    <a:pt x="13" y="788"/>
                  </a:lnTo>
                  <a:lnTo>
                    <a:pt x="11" y="796"/>
                  </a:lnTo>
                  <a:lnTo>
                    <a:pt x="9" y="804"/>
                  </a:lnTo>
                  <a:lnTo>
                    <a:pt x="9" y="811"/>
                  </a:lnTo>
                  <a:lnTo>
                    <a:pt x="9" y="821"/>
                  </a:lnTo>
                  <a:lnTo>
                    <a:pt x="9" y="830"/>
                  </a:lnTo>
                  <a:lnTo>
                    <a:pt x="9" y="834"/>
                  </a:lnTo>
                  <a:lnTo>
                    <a:pt x="11" y="840"/>
                  </a:lnTo>
                  <a:lnTo>
                    <a:pt x="11" y="845"/>
                  </a:lnTo>
                  <a:lnTo>
                    <a:pt x="13" y="851"/>
                  </a:lnTo>
                  <a:lnTo>
                    <a:pt x="15" y="861"/>
                  </a:lnTo>
                  <a:lnTo>
                    <a:pt x="19" y="872"/>
                  </a:lnTo>
                  <a:lnTo>
                    <a:pt x="20" y="882"/>
                  </a:lnTo>
                  <a:lnTo>
                    <a:pt x="26" y="891"/>
                  </a:lnTo>
                  <a:lnTo>
                    <a:pt x="28" y="899"/>
                  </a:lnTo>
                  <a:lnTo>
                    <a:pt x="34" y="908"/>
                  </a:lnTo>
                  <a:lnTo>
                    <a:pt x="38" y="918"/>
                  </a:lnTo>
                  <a:lnTo>
                    <a:pt x="43" y="925"/>
                  </a:lnTo>
                  <a:lnTo>
                    <a:pt x="49" y="933"/>
                  </a:lnTo>
                  <a:lnTo>
                    <a:pt x="55" y="941"/>
                  </a:lnTo>
                  <a:lnTo>
                    <a:pt x="62" y="946"/>
                  </a:lnTo>
                  <a:lnTo>
                    <a:pt x="72" y="956"/>
                  </a:lnTo>
                  <a:lnTo>
                    <a:pt x="78" y="961"/>
                  </a:lnTo>
                  <a:lnTo>
                    <a:pt x="87" y="967"/>
                  </a:lnTo>
                  <a:lnTo>
                    <a:pt x="97" y="973"/>
                  </a:lnTo>
                  <a:lnTo>
                    <a:pt x="108" y="979"/>
                  </a:lnTo>
                  <a:lnTo>
                    <a:pt x="112" y="980"/>
                  </a:lnTo>
                  <a:lnTo>
                    <a:pt x="117" y="982"/>
                  </a:lnTo>
                  <a:lnTo>
                    <a:pt x="123" y="984"/>
                  </a:lnTo>
                  <a:lnTo>
                    <a:pt x="129" y="988"/>
                  </a:lnTo>
                  <a:lnTo>
                    <a:pt x="135" y="990"/>
                  </a:lnTo>
                  <a:lnTo>
                    <a:pt x="142" y="992"/>
                  </a:lnTo>
                  <a:lnTo>
                    <a:pt x="148" y="994"/>
                  </a:lnTo>
                  <a:lnTo>
                    <a:pt x="157" y="996"/>
                  </a:lnTo>
                  <a:lnTo>
                    <a:pt x="163" y="996"/>
                  </a:lnTo>
                  <a:lnTo>
                    <a:pt x="171" y="998"/>
                  </a:lnTo>
                  <a:lnTo>
                    <a:pt x="176" y="998"/>
                  </a:lnTo>
                  <a:lnTo>
                    <a:pt x="184" y="999"/>
                  </a:lnTo>
                  <a:lnTo>
                    <a:pt x="192" y="999"/>
                  </a:lnTo>
                  <a:lnTo>
                    <a:pt x="199" y="999"/>
                  </a:lnTo>
                  <a:lnTo>
                    <a:pt x="207" y="999"/>
                  </a:lnTo>
                  <a:lnTo>
                    <a:pt x="214" y="1001"/>
                  </a:lnTo>
                  <a:lnTo>
                    <a:pt x="220" y="999"/>
                  </a:lnTo>
                  <a:lnTo>
                    <a:pt x="228" y="999"/>
                  </a:lnTo>
                  <a:lnTo>
                    <a:pt x="233" y="998"/>
                  </a:lnTo>
                  <a:lnTo>
                    <a:pt x="241" y="998"/>
                  </a:lnTo>
                  <a:lnTo>
                    <a:pt x="247" y="996"/>
                  </a:lnTo>
                  <a:lnTo>
                    <a:pt x="252" y="994"/>
                  </a:lnTo>
                  <a:lnTo>
                    <a:pt x="258" y="992"/>
                  </a:lnTo>
                  <a:lnTo>
                    <a:pt x="266" y="990"/>
                  </a:lnTo>
                  <a:lnTo>
                    <a:pt x="275" y="984"/>
                  </a:lnTo>
                  <a:lnTo>
                    <a:pt x="285" y="980"/>
                  </a:lnTo>
                  <a:lnTo>
                    <a:pt x="292" y="973"/>
                  </a:lnTo>
                  <a:lnTo>
                    <a:pt x="300" y="965"/>
                  </a:lnTo>
                  <a:lnTo>
                    <a:pt x="302" y="958"/>
                  </a:lnTo>
                  <a:lnTo>
                    <a:pt x="302" y="948"/>
                  </a:lnTo>
                  <a:lnTo>
                    <a:pt x="298" y="941"/>
                  </a:lnTo>
                  <a:lnTo>
                    <a:pt x="292" y="933"/>
                  </a:lnTo>
                  <a:lnTo>
                    <a:pt x="285" y="925"/>
                  </a:lnTo>
                  <a:lnTo>
                    <a:pt x="275" y="918"/>
                  </a:lnTo>
                  <a:lnTo>
                    <a:pt x="270" y="914"/>
                  </a:lnTo>
                  <a:lnTo>
                    <a:pt x="264" y="910"/>
                  </a:lnTo>
                  <a:lnTo>
                    <a:pt x="258" y="908"/>
                  </a:lnTo>
                  <a:lnTo>
                    <a:pt x="254" y="904"/>
                  </a:lnTo>
                  <a:lnTo>
                    <a:pt x="247" y="901"/>
                  </a:lnTo>
                  <a:lnTo>
                    <a:pt x="241" y="899"/>
                  </a:lnTo>
                  <a:lnTo>
                    <a:pt x="233" y="895"/>
                  </a:lnTo>
                  <a:lnTo>
                    <a:pt x="228" y="893"/>
                  </a:lnTo>
                  <a:lnTo>
                    <a:pt x="222" y="889"/>
                  </a:lnTo>
                  <a:lnTo>
                    <a:pt x="216" y="887"/>
                  </a:lnTo>
                  <a:lnTo>
                    <a:pt x="212" y="883"/>
                  </a:lnTo>
                  <a:lnTo>
                    <a:pt x="207" y="882"/>
                  </a:lnTo>
                  <a:lnTo>
                    <a:pt x="197" y="874"/>
                  </a:lnTo>
                  <a:lnTo>
                    <a:pt x="192" y="868"/>
                  </a:lnTo>
                  <a:lnTo>
                    <a:pt x="186" y="863"/>
                  </a:lnTo>
                  <a:lnTo>
                    <a:pt x="184" y="857"/>
                  </a:lnTo>
                  <a:lnTo>
                    <a:pt x="184" y="849"/>
                  </a:lnTo>
                  <a:lnTo>
                    <a:pt x="186" y="845"/>
                  </a:lnTo>
                  <a:lnTo>
                    <a:pt x="190" y="842"/>
                  </a:lnTo>
                  <a:lnTo>
                    <a:pt x="195" y="842"/>
                  </a:lnTo>
                  <a:lnTo>
                    <a:pt x="203" y="840"/>
                  </a:lnTo>
                  <a:lnTo>
                    <a:pt x="209" y="840"/>
                  </a:lnTo>
                  <a:lnTo>
                    <a:pt x="216" y="840"/>
                  </a:lnTo>
                  <a:lnTo>
                    <a:pt x="226" y="840"/>
                  </a:lnTo>
                  <a:lnTo>
                    <a:pt x="232" y="840"/>
                  </a:lnTo>
                  <a:lnTo>
                    <a:pt x="239" y="840"/>
                  </a:lnTo>
                  <a:lnTo>
                    <a:pt x="247" y="838"/>
                  </a:lnTo>
                  <a:lnTo>
                    <a:pt x="252" y="836"/>
                  </a:lnTo>
                  <a:lnTo>
                    <a:pt x="256" y="832"/>
                  </a:lnTo>
                  <a:lnTo>
                    <a:pt x="260" y="828"/>
                  </a:lnTo>
                  <a:lnTo>
                    <a:pt x="260" y="821"/>
                  </a:lnTo>
                  <a:lnTo>
                    <a:pt x="260" y="813"/>
                  </a:lnTo>
                  <a:lnTo>
                    <a:pt x="256" y="806"/>
                  </a:lnTo>
                  <a:lnTo>
                    <a:pt x="251" y="796"/>
                  </a:lnTo>
                  <a:lnTo>
                    <a:pt x="245" y="788"/>
                  </a:lnTo>
                  <a:lnTo>
                    <a:pt x="235" y="783"/>
                  </a:lnTo>
                  <a:lnTo>
                    <a:pt x="230" y="779"/>
                  </a:lnTo>
                  <a:lnTo>
                    <a:pt x="226" y="775"/>
                  </a:lnTo>
                  <a:lnTo>
                    <a:pt x="220" y="771"/>
                  </a:lnTo>
                  <a:lnTo>
                    <a:pt x="214" y="769"/>
                  </a:lnTo>
                  <a:lnTo>
                    <a:pt x="209" y="766"/>
                  </a:lnTo>
                  <a:lnTo>
                    <a:pt x="203" y="764"/>
                  </a:lnTo>
                  <a:lnTo>
                    <a:pt x="197" y="760"/>
                  </a:lnTo>
                  <a:lnTo>
                    <a:pt x="192" y="758"/>
                  </a:lnTo>
                  <a:lnTo>
                    <a:pt x="186" y="756"/>
                  </a:lnTo>
                  <a:lnTo>
                    <a:pt x="180" y="752"/>
                  </a:lnTo>
                  <a:lnTo>
                    <a:pt x="173" y="750"/>
                  </a:lnTo>
                  <a:lnTo>
                    <a:pt x="167" y="747"/>
                  </a:lnTo>
                  <a:lnTo>
                    <a:pt x="161" y="745"/>
                  </a:lnTo>
                  <a:lnTo>
                    <a:pt x="155" y="743"/>
                  </a:lnTo>
                  <a:lnTo>
                    <a:pt x="150" y="739"/>
                  </a:lnTo>
                  <a:lnTo>
                    <a:pt x="146" y="737"/>
                  </a:lnTo>
                  <a:lnTo>
                    <a:pt x="135" y="731"/>
                  </a:lnTo>
                  <a:lnTo>
                    <a:pt x="127" y="726"/>
                  </a:lnTo>
                  <a:lnTo>
                    <a:pt x="119" y="722"/>
                  </a:lnTo>
                  <a:lnTo>
                    <a:pt x="116" y="716"/>
                  </a:lnTo>
                  <a:lnTo>
                    <a:pt x="110" y="711"/>
                  </a:lnTo>
                  <a:lnTo>
                    <a:pt x="104" y="703"/>
                  </a:lnTo>
                  <a:lnTo>
                    <a:pt x="100" y="693"/>
                  </a:lnTo>
                  <a:lnTo>
                    <a:pt x="98" y="686"/>
                  </a:lnTo>
                  <a:lnTo>
                    <a:pt x="95" y="676"/>
                  </a:lnTo>
                  <a:lnTo>
                    <a:pt x="93" y="667"/>
                  </a:lnTo>
                  <a:lnTo>
                    <a:pt x="89" y="655"/>
                  </a:lnTo>
                  <a:lnTo>
                    <a:pt x="89" y="646"/>
                  </a:lnTo>
                  <a:lnTo>
                    <a:pt x="85" y="635"/>
                  </a:lnTo>
                  <a:lnTo>
                    <a:pt x="85" y="625"/>
                  </a:lnTo>
                  <a:lnTo>
                    <a:pt x="83" y="616"/>
                  </a:lnTo>
                  <a:lnTo>
                    <a:pt x="83" y="606"/>
                  </a:lnTo>
                  <a:lnTo>
                    <a:pt x="81" y="598"/>
                  </a:lnTo>
                  <a:lnTo>
                    <a:pt x="81" y="591"/>
                  </a:lnTo>
                  <a:lnTo>
                    <a:pt x="81" y="585"/>
                  </a:lnTo>
                  <a:lnTo>
                    <a:pt x="81" y="581"/>
                  </a:lnTo>
                  <a:lnTo>
                    <a:pt x="81" y="578"/>
                  </a:lnTo>
                  <a:lnTo>
                    <a:pt x="85" y="576"/>
                  </a:lnTo>
                  <a:lnTo>
                    <a:pt x="89" y="574"/>
                  </a:lnTo>
                  <a:lnTo>
                    <a:pt x="97" y="574"/>
                  </a:lnTo>
                  <a:lnTo>
                    <a:pt x="102" y="574"/>
                  </a:lnTo>
                  <a:lnTo>
                    <a:pt x="112" y="576"/>
                  </a:lnTo>
                  <a:lnTo>
                    <a:pt x="119" y="576"/>
                  </a:lnTo>
                  <a:lnTo>
                    <a:pt x="129" y="578"/>
                  </a:lnTo>
                  <a:lnTo>
                    <a:pt x="138" y="578"/>
                  </a:lnTo>
                  <a:lnTo>
                    <a:pt x="148" y="579"/>
                  </a:lnTo>
                  <a:lnTo>
                    <a:pt x="155" y="579"/>
                  </a:lnTo>
                  <a:lnTo>
                    <a:pt x="165" y="579"/>
                  </a:lnTo>
                  <a:lnTo>
                    <a:pt x="171" y="578"/>
                  </a:lnTo>
                  <a:lnTo>
                    <a:pt x="176" y="576"/>
                  </a:lnTo>
                  <a:lnTo>
                    <a:pt x="180" y="570"/>
                  </a:lnTo>
                  <a:lnTo>
                    <a:pt x="182" y="564"/>
                  </a:lnTo>
                  <a:lnTo>
                    <a:pt x="182" y="557"/>
                  </a:lnTo>
                  <a:lnTo>
                    <a:pt x="182" y="549"/>
                  </a:lnTo>
                  <a:lnTo>
                    <a:pt x="180" y="543"/>
                  </a:lnTo>
                  <a:lnTo>
                    <a:pt x="178" y="538"/>
                  </a:lnTo>
                  <a:lnTo>
                    <a:pt x="176" y="532"/>
                  </a:lnTo>
                  <a:lnTo>
                    <a:pt x="174" y="526"/>
                  </a:lnTo>
                  <a:lnTo>
                    <a:pt x="173" y="519"/>
                  </a:lnTo>
                  <a:lnTo>
                    <a:pt x="169" y="513"/>
                  </a:lnTo>
                  <a:lnTo>
                    <a:pt x="167" y="505"/>
                  </a:lnTo>
                  <a:lnTo>
                    <a:pt x="165" y="500"/>
                  </a:lnTo>
                  <a:lnTo>
                    <a:pt x="161" y="492"/>
                  </a:lnTo>
                  <a:lnTo>
                    <a:pt x="159" y="486"/>
                  </a:lnTo>
                  <a:lnTo>
                    <a:pt x="157" y="479"/>
                  </a:lnTo>
                  <a:lnTo>
                    <a:pt x="155" y="473"/>
                  </a:lnTo>
                  <a:lnTo>
                    <a:pt x="152" y="465"/>
                  </a:lnTo>
                  <a:lnTo>
                    <a:pt x="148" y="458"/>
                  </a:lnTo>
                  <a:lnTo>
                    <a:pt x="146" y="452"/>
                  </a:lnTo>
                  <a:lnTo>
                    <a:pt x="144" y="445"/>
                  </a:lnTo>
                  <a:lnTo>
                    <a:pt x="140" y="439"/>
                  </a:lnTo>
                  <a:lnTo>
                    <a:pt x="138" y="431"/>
                  </a:lnTo>
                  <a:lnTo>
                    <a:pt x="136" y="426"/>
                  </a:lnTo>
                  <a:lnTo>
                    <a:pt x="136" y="422"/>
                  </a:lnTo>
                  <a:lnTo>
                    <a:pt x="136" y="416"/>
                  </a:lnTo>
                  <a:lnTo>
                    <a:pt x="135" y="410"/>
                  </a:lnTo>
                  <a:lnTo>
                    <a:pt x="135" y="405"/>
                  </a:lnTo>
                  <a:lnTo>
                    <a:pt x="136" y="401"/>
                  </a:lnTo>
                  <a:lnTo>
                    <a:pt x="138" y="393"/>
                  </a:lnTo>
                  <a:lnTo>
                    <a:pt x="144" y="389"/>
                  </a:lnTo>
                  <a:lnTo>
                    <a:pt x="150" y="388"/>
                  </a:lnTo>
                  <a:lnTo>
                    <a:pt x="159" y="389"/>
                  </a:lnTo>
                  <a:lnTo>
                    <a:pt x="163" y="391"/>
                  </a:lnTo>
                  <a:lnTo>
                    <a:pt x="169" y="395"/>
                  </a:lnTo>
                  <a:lnTo>
                    <a:pt x="174" y="399"/>
                  </a:lnTo>
                  <a:lnTo>
                    <a:pt x="182" y="407"/>
                  </a:lnTo>
                  <a:lnTo>
                    <a:pt x="188" y="410"/>
                  </a:lnTo>
                  <a:lnTo>
                    <a:pt x="193" y="416"/>
                  </a:lnTo>
                  <a:lnTo>
                    <a:pt x="201" y="424"/>
                  </a:lnTo>
                  <a:lnTo>
                    <a:pt x="209" y="431"/>
                  </a:lnTo>
                  <a:lnTo>
                    <a:pt x="214" y="437"/>
                  </a:lnTo>
                  <a:lnTo>
                    <a:pt x="222" y="445"/>
                  </a:lnTo>
                  <a:lnTo>
                    <a:pt x="230" y="454"/>
                  </a:lnTo>
                  <a:lnTo>
                    <a:pt x="237" y="462"/>
                  </a:lnTo>
                  <a:lnTo>
                    <a:pt x="245" y="469"/>
                  </a:lnTo>
                  <a:lnTo>
                    <a:pt x="251" y="477"/>
                  </a:lnTo>
                  <a:lnTo>
                    <a:pt x="258" y="483"/>
                  </a:lnTo>
                  <a:lnTo>
                    <a:pt x="266" y="492"/>
                  </a:lnTo>
                  <a:lnTo>
                    <a:pt x="271" y="498"/>
                  </a:lnTo>
                  <a:lnTo>
                    <a:pt x="279" y="503"/>
                  </a:lnTo>
                  <a:lnTo>
                    <a:pt x="287" y="509"/>
                  </a:lnTo>
                  <a:lnTo>
                    <a:pt x="294" y="515"/>
                  </a:lnTo>
                  <a:lnTo>
                    <a:pt x="300" y="519"/>
                  </a:lnTo>
                  <a:lnTo>
                    <a:pt x="306" y="522"/>
                  </a:lnTo>
                  <a:lnTo>
                    <a:pt x="311" y="524"/>
                  </a:lnTo>
                  <a:lnTo>
                    <a:pt x="317" y="526"/>
                  </a:lnTo>
                  <a:lnTo>
                    <a:pt x="321" y="526"/>
                  </a:lnTo>
                  <a:lnTo>
                    <a:pt x="327" y="526"/>
                  </a:lnTo>
                  <a:lnTo>
                    <a:pt x="332" y="524"/>
                  </a:lnTo>
                  <a:lnTo>
                    <a:pt x="336" y="522"/>
                  </a:lnTo>
                  <a:lnTo>
                    <a:pt x="338" y="517"/>
                  </a:lnTo>
                  <a:lnTo>
                    <a:pt x="342" y="511"/>
                  </a:lnTo>
                  <a:lnTo>
                    <a:pt x="342" y="505"/>
                  </a:lnTo>
                  <a:lnTo>
                    <a:pt x="344" y="500"/>
                  </a:lnTo>
                  <a:lnTo>
                    <a:pt x="342" y="492"/>
                  </a:lnTo>
                  <a:lnTo>
                    <a:pt x="342" y="483"/>
                  </a:lnTo>
                  <a:lnTo>
                    <a:pt x="340" y="475"/>
                  </a:lnTo>
                  <a:lnTo>
                    <a:pt x="340" y="465"/>
                  </a:lnTo>
                  <a:lnTo>
                    <a:pt x="338" y="460"/>
                  </a:lnTo>
                  <a:lnTo>
                    <a:pt x="336" y="456"/>
                  </a:lnTo>
                  <a:lnTo>
                    <a:pt x="334" y="450"/>
                  </a:lnTo>
                  <a:lnTo>
                    <a:pt x="332" y="445"/>
                  </a:lnTo>
                  <a:lnTo>
                    <a:pt x="328" y="433"/>
                  </a:lnTo>
                  <a:lnTo>
                    <a:pt x="325" y="424"/>
                  </a:lnTo>
                  <a:lnTo>
                    <a:pt x="323" y="418"/>
                  </a:lnTo>
                  <a:lnTo>
                    <a:pt x="321" y="412"/>
                  </a:lnTo>
                  <a:lnTo>
                    <a:pt x="319" y="407"/>
                  </a:lnTo>
                  <a:lnTo>
                    <a:pt x="317" y="401"/>
                  </a:lnTo>
                  <a:lnTo>
                    <a:pt x="313" y="395"/>
                  </a:lnTo>
                  <a:lnTo>
                    <a:pt x="311" y="391"/>
                  </a:lnTo>
                  <a:lnTo>
                    <a:pt x="309" y="386"/>
                  </a:lnTo>
                  <a:lnTo>
                    <a:pt x="308" y="380"/>
                  </a:lnTo>
                  <a:lnTo>
                    <a:pt x="306" y="374"/>
                  </a:lnTo>
                  <a:lnTo>
                    <a:pt x="302" y="369"/>
                  </a:lnTo>
                  <a:lnTo>
                    <a:pt x="300" y="363"/>
                  </a:lnTo>
                  <a:lnTo>
                    <a:pt x="298" y="357"/>
                  </a:lnTo>
                  <a:lnTo>
                    <a:pt x="294" y="346"/>
                  </a:lnTo>
                  <a:lnTo>
                    <a:pt x="290" y="336"/>
                  </a:lnTo>
                  <a:lnTo>
                    <a:pt x="287" y="331"/>
                  </a:lnTo>
                  <a:lnTo>
                    <a:pt x="285" y="325"/>
                  </a:lnTo>
                  <a:lnTo>
                    <a:pt x="283" y="321"/>
                  </a:lnTo>
                  <a:lnTo>
                    <a:pt x="281" y="315"/>
                  </a:lnTo>
                  <a:lnTo>
                    <a:pt x="277" y="306"/>
                  </a:lnTo>
                  <a:lnTo>
                    <a:pt x="273" y="298"/>
                  </a:lnTo>
                  <a:lnTo>
                    <a:pt x="271" y="291"/>
                  </a:lnTo>
                  <a:lnTo>
                    <a:pt x="268" y="283"/>
                  </a:lnTo>
                  <a:lnTo>
                    <a:pt x="266" y="275"/>
                  </a:lnTo>
                  <a:lnTo>
                    <a:pt x="266" y="268"/>
                  </a:lnTo>
                  <a:lnTo>
                    <a:pt x="266" y="258"/>
                  </a:lnTo>
                  <a:lnTo>
                    <a:pt x="268" y="255"/>
                  </a:lnTo>
                  <a:lnTo>
                    <a:pt x="271" y="251"/>
                  </a:lnTo>
                  <a:lnTo>
                    <a:pt x="277" y="251"/>
                  </a:lnTo>
                  <a:lnTo>
                    <a:pt x="285" y="253"/>
                  </a:lnTo>
                  <a:lnTo>
                    <a:pt x="294" y="256"/>
                  </a:lnTo>
                  <a:lnTo>
                    <a:pt x="302" y="262"/>
                  </a:lnTo>
                  <a:lnTo>
                    <a:pt x="309" y="268"/>
                  </a:lnTo>
                  <a:lnTo>
                    <a:pt x="319" y="274"/>
                  </a:lnTo>
                  <a:lnTo>
                    <a:pt x="330" y="281"/>
                  </a:lnTo>
                  <a:lnTo>
                    <a:pt x="340" y="287"/>
                  </a:lnTo>
                  <a:lnTo>
                    <a:pt x="349" y="293"/>
                  </a:lnTo>
                  <a:lnTo>
                    <a:pt x="357" y="296"/>
                  </a:lnTo>
                  <a:lnTo>
                    <a:pt x="366" y="300"/>
                  </a:lnTo>
                  <a:lnTo>
                    <a:pt x="374" y="302"/>
                  </a:lnTo>
                  <a:lnTo>
                    <a:pt x="382" y="302"/>
                  </a:lnTo>
                  <a:lnTo>
                    <a:pt x="387" y="298"/>
                  </a:lnTo>
                  <a:lnTo>
                    <a:pt x="393" y="293"/>
                  </a:lnTo>
                  <a:lnTo>
                    <a:pt x="393" y="289"/>
                  </a:lnTo>
                  <a:lnTo>
                    <a:pt x="395" y="283"/>
                  </a:lnTo>
                  <a:lnTo>
                    <a:pt x="397" y="279"/>
                  </a:lnTo>
                  <a:lnTo>
                    <a:pt x="399" y="274"/>
                  </a:lnTo>
                  <a:lnTo>
                    <a:pt x="401" y="268"/>
                  </a:lnTo>
                  <a:lnTo>
                    <a:pt x="403" y="262"/>
                  </a:lnTo>
                  <a:lnTo>
                    <a:pt x="403" y="256"/>
                  </a:lnTo>
                  <a:lnTo>
                    <a:pt x="405" y="251"/>
                  </a:lnTo>
                  <a:lnTo>
                    <a:pt x="405" y="243"/>
                  </a:lnTo>
                  <a:lnTo>
                    <a:pt x="406" y="237"/>
                  </a:lnTo>
                  <a:lnTo>
                    <a:pt x="406" y="230"/>
                  </a:lnTo>
                  <a:lnTo>
                    <a:pt x="406" y="222"/>
                  </a:lnTo>
                  <a:lnTo>
                    <a:pt x="406" y="215"/>
                  </a:lnTo>
                  <a:lnTo>
                    <a:pt x="408" y="209"/>
                  </a:lnTo>
                  <a:lnTo>
                    <a:pt x="408" y="201"/>
                  </a:lnTo>
                  <a:lnTo>
                    <a:pt x="408" y="194"/>
                  </a:lnTo>
                  <a:lnTo>
                    <a:pt x="408" y="186"/>
                  </a:lnTo>
                  <a:lnTo>
                    <a:pt x="406" y="178"/>
                  </a:lnTo>
                  <a:lnTo>
                    <a:pt x="406" y="171"/>
                  </a:lnTo>
                  <a:lnTo>
                    <a:pt x="406" y="165"/>
                  </a:lnTo>
                  <a:lnTo>
                    <a:pt x="405" y="158"/>
                  </a:lnTo>
                  <a:lnTo>
                    <a:pt x="405" y="150"/>
                  </a:lnTo>
                  <a:lnTo>
                    <a:pt x="403" y="142"/>
                  </a:lnTo>
                  <a:lnTo>
                    <a:pt x="403" y="135"/>
                  </a:lnTo>
                  <a:lnTo>
                    <a:pt x="401" y="127"/>
                  </a:lnTo>
                  <a:lnTo>
                    <a:pt x="401" y="121"/>
                  </a:lnTo>
                  <a:lnTo>
                    <a:pt x="399" y="114"/>
                  </a:lnTo>
                  <a:lnTo>
                    <a:pt x="397" y="108"/>
                  </a:lnTo>
                  <a:lnTo>
                    <a:pt x="395" y="101"/>
                  </a:lnTo>
                  <a:lnTo>
                    <a:pt x="393" y="95"/>
                  </a:lnTo>
                  <a:lnTo>
                    <a:pt x="391" y="89"/>
                  </a:lnTo>
                  <a:lnTo>
                    <a:pt x="391" y="85"/>
                  </a:lnTo>
                  <a:lnTo>
                    <a:pt x="387" y="80"/>
                  </a:lnTo>
                  <a:lnTo>
                    <a:pt x="385" y="74"/>
                  </a:lnTo>
                  <a:lnTo>
                    <a:pt x="384" y="68"/>
                  </a:lnTo>
                  <a:lnTo>
                    <a:pt x="384" y="64"/>
                  </a:lnTo>
                  <a:lnTo>
                    <a:pt x="380" y="55"/>
                  </a:lnTo>
                  <a:lnTo>
                    <a:pt x="380" y="45"/>
                  </a:lnTo>
                  <a:lnTo>
                    <a:pt x="376" y="38"/>
                  </a:lnTo>
                  <a:lnTo>
                    <a:pt x="376" y="30"/>
                  </a:lnTo>
                  <a:lnTo>
                    <a:pt x="374" y="25"/>
                  </a:lnTo>
                  <a:lnTo>
                    <a:pt x="374" y="17"/>
                  </a:lnTo>
                  <a:lnTo>
                    <a:pt x="372" y="11"/>
                  </a:lnTo>
                  <a:lnTo>
                    <a:pt x="370" y="7"/>
                  </a:lnTo>
                  <a:lnTo>
                    <a:pt x="366" y="4"/>
                  </a:lnTo>
                  <a:lnTo>
                    <a:pt x="363" y="2"/>
                  </a:lnTo>
                  <a:lnTo>
                    <a:pt x="357" y="0"/>
                  </a:lnTo>
                  <a:lnTo>
                    <a:pt x="351" y="0"/>
                  </a:lnTo>
                  <a:lnTo>
                    <a:pt x="344" y="0"/>
                  </a:lnTo>
                  <a:lnTo>
                    <a:pt x="336" y="2"/>
                  </a:lnTo>
                  <a:lnTo>
                    <a:pt x="336" y="2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7" name="Freeform 39"/>
            <p:cNvSpPr>
              <a:spLocks/>
            </p:cNvSpPr>
            <p:nvPr/>
          </p:nvSpPr>
          <p:spPr bwMode="auto">
            <a:xfrm>
              <a:off x="8464550" y="1130300"/>
              <a:ext cx="401637" cy="814388"/>
            </a:xfrm>
            <a:custGeom>
              <a:avLst/>
              <a:gdLst/>
              <a:ahLst/>
              <a:cxnLst>
                <a:cxn ang="0">
                  <a:pos x="44" y="27"/>
                </a:cxn>
                <a:cxn ang="0">
                  <a:pos x="29" y="77"/>
                </a:cxn>
                <a:cxn ang="0">
                  <a:pos x="25" y="118"/>
                </a:cxn>
                <a:cxn ang="0">
                  <a:pos x="16" y="160"/>
                </a:cxn>
                <a:cxn ang="0">
                  <a:pos x="8" y="204"/>
                </a:cxn>
                <a:cxn ang="0">
                  <a:pos x="0" y="253"/>
                </a:cxn>
                <a:cxn ang="0">
                  <a:pos x="29" y="274"/>
                </a:cxn>
                <a:cxn ang="0">
                  <a:pos x="93" y="251"/>
                </a:cxn>
                <a:cxn ang="0">
                  <a:pos x="135" y="259"/>
                </a:cxn>
                <a:cxn ang="0">
                  <a:pos x="112" y="308"/>
                </a:cxn>
                <a:cxn ang="0">
                  <a:pos x="86" y="363"/>
                </a:cxn>
                <a:cxn ang="0">
                  <a:pos x="111" y="415"/>
                </a:cxn>
                <a:cxn ang="0">
                  <a:pos x="137" y="453"/>
                </a:cxn>
                <a:cxn ang="0">
                  <a:pos x="179" y="493"/>
                </a:cxn>
                <a:cxn ang="0">
                  <a:pos x="221" y="506"/>
                </a:cxn>
                <a:cxn ang="0">
                  <a:pos x="268" y="504"/>
                </a:cxn>
                <a:cxn ang="0">
                  <a:pos x="314" y="514"/>
                </a:cxn>
                <a:cxn ang="0">
                  <a:pos x="358" y="531"/>
                </a:cxn>
                <a:cxn ang="0">
                  <a:pos x="400" y="552"/>
                </a:cxn>
                <a:cxn ang="0">
                  <a:pos x="441" y="574"/>
                </a:cxn>
                <a:cxn ang="0">
                  <a:pos x="466" y="612"/>
                </a:cxn>
                <a:cxn ang="0">
                  <a:pos x="472" y="658"/>
                </a:cxn>
                <a:cxn ang="0">
                  <a:pos x="466" y="700"/>
                </a:cxn>
                <a:cxn ang="0">
                  <a:pos x="432" y="732"/>
                </a:cxn>
                <a:cxn ang="0">
                  <a:pos x="379" y="742"/>
                </a:cxn>
                <a:cxn ang="0">
                  <a:pos x="308" y="755"/>
                </a:cxn>
                <a:cxn ang="0">
                  <a:pos x="242" y="774"/>
                </a:cxn>
                <a:cxn ang="0">
                  <a:pos x="198" y="799"/>
                </a:cxn>
                <a:cxn ang="0">
                  <a:pos x="209" y="825"/>
                </a:cxn>
                <a:cxn ang="0">
                  <a:pos x="265" y="820"/>
                </a:cxn>
                <a:cxn ang="0">
                  <a:pos x="303" y="839"/>
                </a:cxn>
                <a:cxn ang="0">
                  <a:pos x="265" y="890"/>
                </a:cxn>
                <a:cxn ang="0">
                  <a:pos x="225" y="928"/>
                </a:cxn>
                <a:cxn ang="0">
                  <a:pos x="181" y="979"/>
                </a:cxn>
                <a:cxn ang="0">
                  <a:pos x="194" y="1010"/>
                </a:cxn>
                <a:cxn ang="0">
                  <a:pos x="247" y="1008"/>
                </a:cxn>
                <a:cxn ang="0">
                  <a:pos x="297" y="1010"/>
                </a:cxn>
                <a:cxn ang="0">
                  <a:pos x="341" y="1025"/>
                </a:cxn>
                <a:cxn ang="0">
                  <a:pos x="375" y="994"/>
                </a:cxn>
                <a:cxn ang="0">
                  <a:pos x="394" y="937"/>
                </a:cxn>
                <a:cxn ang="0">
                  <a:pos x="413" y="871"/>
                </a:cxn>
                <a:cxn ang="0">
                  <a:pos x="432" y="812"/>
                </a:cxn>
                <a:cxn ang="0">
                  <a:pos x="462" y="766"/>
                </a:cxn>
                <a:cxn ang="0">
                  <a:pos x="483" y="723"/>
                </a:cxn>
                <a:cxn ang="0">
                  <a:pos x="495" y="683"/>
                </a:cxn>
                <a:cxn ang="0">
                  <a:pos x="502" y="643"/>
                </a:cxn>
                <a:cxn ang="0">
                  <a:pos x="498" y="591"/>
                </a:cxn>
                <a:cxn ang="0">
                  <a:pos x="483" y="550"/>
                </a:cxn>
                <a:cxn ang="0">
                  <a:pos x="462" y="504"/>
                </a:cxn>
                <a:cxn ang="0">
                  <a:pos x="441" y="464"/>
                </a:cxn>
                <a:cxn ang="0">
                  <a:pos x="396" y="422"/>
                </a:cxn>
                <a:cxn ang="0">
                  <a:pos x="327" y="388"/>
                </a:cxn>
                <a:cxn ang="0">
                  <a:pos x="331" y="348"/>
                </a:cxn>
                <a:cxn ang="0">
                  <a:pos x="348" y="305"/>
                </a:cxn>
                <a:cxn ang="0">
                  <a:pos x="331" y="253"/>
                </a:cxn>
                <a:cxn ang="0">
                  <a:pos x="295" y="204"/>
                </a:cxn>
                <a:cxn ang="0">
                  <a:pos x="251" y="154"/>
                </a:cxn>
                <a:cxn ang="0">
                  <a:pos x="206" y="115"/>
                </a:cxn>
                <a:cxn ang="0">
                  <a:pos x="158" y="92"/>
                </a:cxn>
                <a:cxn ang="0">
                  <a:pos x="116" y="103"/>
                </a:cxn>
                <a:cxn ang="0">
                  <a:pos x="99" y="65"/>
                </a:cxn>
                <a:cxn ang="0">
                  <a:pos x="95" y="18"/>
                </a:cxn>
                <a:cxn ang="0">
                  <a:pos x="76" y="2"/>
                </a:cxn>
              </a:cxnLst>
              <a:rect l="0" t="0" r="r" b="b"/>
              <a:pathLst>
                <a:path w="506" h="1027">
                  <a:moveTo>
                    <a:pt x="76" y="2"/>
                  </a:moveTo>
                  <a:lnTo>
                    <a:pt x="69" y="2"/>
                  </a:lnTo>
                  <a:lnTo>
                    <a:pt x="63" y="6"/>
                  </a:lnTo>
                  <a:lnTo>
                    <a:pt x="57" y="10"/>
                  </a:lnTo>
                  <a:lnTo>
                    <a:pt x="54" y="16"/>
                  </a:lnTo>
                  <a:lnTo>
                    <a:pt x="48" y="19"/>
                  </a:lnTo>
                  <a:lnTo>
                    <a:pt x="44" y="27"/>
                  </a:lnTo>
                  <a:lnTo>
                    <a:pt x="42" y="35"/>
                  </a:lnTo>
                  <a:lnTo>
                    <a:pt x="38" y="44"/>
                  </a:lnTo>
                  <a:lnTo>
                    <a:pt x="36" y="52"/>
                  </a:lnTo>
                  <a:lnTo>
                    <a:pt x="33" y="61"/>
                  </a:lnTo>
                  <a:lnTo>
                    <a:pt x="31" y="65"/>
                  </a:lnTo>
                  <a:lnTo>
                    <a:pt x="31" y="71"/>
                  </a:lnTo>
                  <a:lnTo>
                    <a:pt x="29" y="77"/>
                  </a:lnTo>
                  <a:lnTo>
                    <a:pt x="29" y="82"/>
                  </a:lnTo>
                  <a:lnTo>
                    <a:pt x="29" y="88"/>
                  </a:lnTo>
                  <a:lnTo>
                    <a:pt x="27" y="94"/>
                  </a:lnTo>
                  <a:lnTo>
                    <a:pt x="27" y="99"/>
                  </a:lnTo>
                  <a:lnTo>
                    <a:pt x="27" y="105"/>
                  </a:lnTo>
                  <a:lnTo>
                    <a:pt x="25" y="111"/>
                  </a:lnTo>
                  <a:lnTo>
                    <a:pt x="25" y="118"/>
                  </a:lnTo>
                  <a:lnTo>
                    <a:pt x="23" y="124"/>
                  </a:lnTo>
                  <a:lnTo>
                    <a:pt x="23" y="130"/>
                  </a:lnTo>
                  <a:lnTo>
                    <a:pt x="21" y="135"/>
                  </a:lnTo>
                  <a:lnTo>
                    <a:pt x="21" y="141"/>
                  </a:lnTo>
                  <a:lnTo>
                    <a:pt x="19" y="147"/>
                  </a:lnTo>
                  <a:lnTo>
                    <a:pt x="19" y="154"/>
                  </a:lnTo>
                  <a:lnTo>
                    <a:pt x="16" y="160"/>
                  </a:lnTo>
                  <a:lnTo>
                    <a:pt x="16" y="168"/>
                  </a:lnTo>
                  <a:lnTo>
                    <a:pt x="14" y="173"/>
                  </a:lnTo>
                  <a:lnTo>
                    <a:pt x="14" y="179"/>
                  </a:lnTo>
                  <a:lnTo>
                    <a:pt x="12" y="185"/>
                  </a:lnTo>
                  <a:lnTo>
                    <a:pt x="10" y="191"/>
                  </a:lnTo>
                  <a:lnTo>
                    <a:pt x="8" y="196"/>
                  </a:lnTo>
                  <a:lnTo>
                    <a:pt x="8" y="204"/>
                  </a:lnTo>
                  <a:lnTo>
                    <a:pt x="6" y="210"/>
                  </a:lnTo>
                  <a:lnTo>
                    <a:pt x="4" y="215"/>
                  </a:lnTo>
                  <a:lnTo>
                    <a:pt x="4" y="221"/>
                  </a:lnTo>
                  <a:lnTo>
                    <a:pt x="4" y="227"/>
                  </a:lnTo>
                  <a:lnTo>
                    <a:pt x="0" y="234"/>
                  </a:lnTo>
                  <a:lnTo>
                    <a:pt x="0" y="244"/>
                  </a:lnTo>
                  <a:lnTo>
                    <a:pt x="0" y="253"/>
                  </a:lnTo>
                  <a:lnTo>
                    <a:pt x="2" y="261"/>
                  </a:lnTo>
                  <a:lnTo>
                    <a:pt x="2" y="265"/>
                  </a:lnTo>
                  <a:lnTo>
                    <a:pt x="6" y="270"/>
                  </a:lnTo>
                  <a:lnTo>
                    <a:pt x="10" y="272"/>
                  </a:lnTo>
                  <a:lnTo>
                    <a:pt x="16" y="276"/>
                  </a:lnTo>
                  <a:lnTo>
                    <a:pt x="21" y="274"/>
                  </a:lnTo>
                  <a:lnTo>
                    <a:pt x="29" y="274"/>
                  </a:lnTo>
                  <a:lnTo>
                    <a:pt x="38" y="272"/>
                  </a:lnTo>
                  <a:lnTo>
                    <a:pt x="46" y="270"/>
                  </a:lnTo>
                  <a:lnTo>
                    <a:pt x="55" y="267"/>
                  </a:lnTo>
                  <a:lnTo>
                    <a:pt x="65" y="263"/>
                  </a:lnTo>
                  <a:lnTo>
                    <a:pt x="74" y="259"/>
                  </a:lnTo>
                  <a:lnTo>
                    <a:pt x="84" y="255"/>
                  </a:lnTo>
                  <a:lnTo>
                    <a:pt x="93" y="251"/>
                  </a:lnTo>
                  <a:lnTo>
                    <a:pt x="103" y="249"/>
                  </a:lnTo>
                  <a:lnTo>
                    <a:pt x="111" y="246"/>
                  </a:lnTo>
                  <a:lnTo>
                    <a:pt x="118" y="246"/>
                  </a:lnTo>
                  <a:lnTo>
                    <a:pt x="124" y="246"/>
                  </a:lnTo>
                  <a:lnTo>
                    <a:pt x="130" y="248"/>
                  </a:lnTo>
                  <a:lnTo>
                    <a:pt x="133" y="251"/>
                  </a:lnTo>
                  <a:lnTo>
                    <a:pt x="135" y="259"/>
                  </a:lnTo>
                  <a:lnTo>
                    <a:pt x="135" y="265"/>
                  </a:lnTo>
                  <a:lnTo>
                    <a:pt x="135" y="272"/>
                  </a:lnTo>
                  <a:lnTo>
                    <a:pt x="132" y="278"/>
                  </a:lnTo>
                  <a:lnTo>
                    <a:pt x="128" y="286"/>
                  </a:lnTo>
                  <a:lnTo>
                    <a:pt x="122" y="293"/>
                  </a:lnTo>
                  <a:lnTo>
                    <a:pt x="118" y="301"/>
                  </a:lnTo>
                  <a:lnTo>
                    <a:pt x="112" y="308"/>
                  </a:lnTo>
                  <a:lnTo>
                    <a:pt x="107" y="316"/>
                  </a:lnTo>
                  <a:lnTo>
                    <a:pt x="101" y="324"/>
                  </a:lnTo>
                  <a:lnTo>
                    <a:pt x="95" y="331"/>
                  </a:lnTo>
                  <a:lnTo>
                    <a:pt x="90" y="339"/>
                  </a:lnTo>
                  <a:lnTo>
                    <a:pt x="88" y="348"/>
                  </a:lnTo>
                  <a:lnTo>
                    <a:pt x="84" y="356"/>
                  </a:lnTo>
                  <a:lnTo>
                    <a:pt x="86" y="363"/>
                  </a:lnTo>
                  <a:lnTo>
                    <a:pt x="86" y="373"/>
                  </a:lnTo>
                  <a:lnTo>
                    <a:pt x="92" y="381"/>
                  </a:lnTo>
                  <a:lnTo>
                    <a:pt x="95" y="390"/>
                  </a:lnTo>
                  <a:lnTo>
                    <a:pt x="103" y="400"/>
                  </a:lnTo>
                  <a:lnTo>
                    <a:pt x="105" y="403"/>
                  </a:lnTo>
                  <a:lnTo>
                    <a:pt x="109" y="409"/>
                  </a:lnTo>
                  <a:lnTo>
                    <a:pt x="111" y="415"/>
                  </a:lnTo>
                  <a:lnTo>
                    <a:pt x="114" y="420"/>
                  </a:lnTo>
                  <a:lnTo>
                    <a:pt x="118" y="426"/>
                  </a:lnTo>
                  <a:lnTo>
                    <a:pt x="120" y="432"/>
                  </a:lnTo>
                  <a:lnTo>
                    <a:pt x="124" y="438"/>
                  </a:lnTo>
                  <a:lnTo>
                    <a:pt x="128" y="443"/>
                  </a:lnTo>
                  <a:lnTo>
                    <a:pt x="132" y="447"/>
                  </a:lnTo>
                  <a:lnTo>
                    <a:pt x="137" y="453"/>
                  </a:lnTo>
                  <a:lnTo>
                    <a:pt x="141" y="458"/>
                  </a:lnTo>
                  <a:lnTo>
                    <a:pt x="145" y="464"/>
                  </a:lnTo>
                  <a:lnTo>
                    <a:pt x="154" y="474"/>
                  </a:lnTo>
                  <a:lnTo>
                    <a:pt x="164" y="483"/>
                  </a:lnTo>
                  <a:lnTo>
                    <a:pt x="168" y="485"/>
                  </a:lnTo>
                  <a:lnTo>
                    <a:pt x="173" y="489"/>
                  </a:lnTo>
                  <a:lnTo>
                    <a:pt x="179" y="493"/>
                  </a:lnTo>
                  <a:lnTo>
                    <a:pt x="185" y="496"/>
                  </a:lnTo>
                  <a:lnTo>
                    <a:pt x="190" y="498"/>
                  </a:lnTo>
                  <a:lnTo>
                    <a:pt x="196" y="502"/>
                  </a:lnTo>
                  <a:lnTo>
                    <a:pt x="202" y="502"/>
                  </a:lnTo>
                  <a:lnTo>
                    <a:pt x="208" y="504"/>
                  </a:lnTo>
                  <a:lnTo>
                    <a:pt x="213" y="504"/>
                  </a:lnTo>
                  <a:lnTo>
                    <a:pt x="221" y="506"/>
                  </a:lnTo>
                  <a:lnTo>
                    <a:pt x="227" y="506"/>
                  </a:lnTo>
                  <a:lnTo>
                    <a:pt x="234" y="506"/>
                  </a:lnTo>
                  <a:lnTo>
                    <a:pt x="240" y="504"/>
                  </a:lnTo>
                  <a:lnTo>
                    <a:pt x="247" y="504"/>
                  </a:lnTo>
                  <a:lnTo>
                    <a:pt x="255" y="504"/>
                  </a:lnTo>
                  <a:lnTo>
                    <a:pt x="263" y="504"/>
                  </a:lnTo>
                  <a:lnTo>
                    <a:pt x="268" y="504"/>
                  </a:lnTo>
                  <a:lnTo>
                    <a:pt x="274" y="504"/>
                  </a:lnTo>
                  <a:lnTo>
                    <a:pt x="282" y="504"/>
                  </a:lnTo>
                  <a:lnTo>
                    <a:pt x="289" y="506"/>
                  </a:lnTo>
                  <a:lnTo>
                    <a:pt x="295" y="508"/>
                  </a:lnTo>
                  <a:lnTo>
                    <a:pt x="303" y="510"/>
                  </a:lnTo>
                  <a:lnTo>
                    <a:pt x="308" y="510"/>
                  </a:lnTo>
                  <a:lnTo>
                    <a:pt x="314" y="514"/>
                  </a:lnTo>
                  <a:lnTo>
                    <a:pt x="320" y="515"/>
                  </a:lnTo>
                  <a:lnTo>
                    <a:pt x="327" y="517"/>
                  </a:lnTo>
                  <a:lnTo>
                    <a:pt x="335" y="519"/>
                  </a:lnTo>
                  <a:lnTo>
                    <a:pt x="341" y="523"/>
                  </a:lnTo>
                  <a:lnTo>
                    <a:pt x="346" y="525"/>
                  </a:lnTo>
                  <a:lnTo>
                    <a:pt x="352" y="527"/>
                  </a:lnTo>
                  <a:lnTo>
                    <a:pt x="358" y="531"/>
                  </a:lnTo>
                  <a:lnTo>
                    <a:pt x="365" y="533"/>
                  </a:lnTo>
                  <a:lnTo>
                    <a:pt x="371" y="536"/>
                  </a:lnTo>
                  <a:lnTo>
                    <a:pt x="377" y="540"/>
                  </a:lnTo>
                  <a:lnTo>
                    <a:pt x="382" y="542"/>
                  </a:lnTo>
                  <a:lnTo>
                    <a:pt x="390" y="546"/>
                  </a:lnTo>
                  <a:lnTo>
                    <a:pt x="394" y="550"/>
                  </a:lnTo>
                  <a:lnTo>
                    <a:pt x="400" y="552"/>
                  </a:lnTo>
                  <a:lnTo>
                    <a:pt x="405" y="555"/>
                  </a:lnTo>
                  <a:lnTo>
                    <a:pt x="411" y="557"/>
                  </a:lnTo>
                  <a:lnTo>
                    <a:pt x="417" y="561"/>
                  </a:lnTo>
                  <a:lnTo>
                    <a:pt x="422" y="563"/>
                  </a:lnTo>
                  <a:lnTo>
                    <a:pt x="428" y="567"/>
                  </a:lnTo>
                  <a:lnTo>
                    <a:pt x="434" y="569"/>
                  </a:lnTo>
                  <a:lnTo>
                    <a:pt x="441" y="574"/>
                  </a:lnTo>
                  <a:lnTo>
                    <a:pt x="451" y="582"/>
                  </a:lnTo>
                  <a:lnTo>
                    <a:pt x="453" y="586"/>
                  </a:lnTo>
                  <a:lnTo>
                    <a:pt x="457" y="591"/>
                  </a:lnTo>
                  <a:lnTo>
                    <a:pt x="458" y="597"/>
                  </a:lnTo>
                  <a:lnTo>
                    <a:pt x="462" y="603"/>
                  </a:lnTo>
                  <a:lnTo>
                    <a:pt x="464" y="607"/>
                  </a:lnTo>
                  <a:lnTo>
                    <a:pt x="466" y="612"/>
                  </a:lnTo>
                  <a:lnTo>
                    <a:pt x="468" y="618"/>
                  </a:lnTo>
                  <a:lnTo>
                    <a:pt x="470" y="626"/>
                  </a:lnTo>
                  <a:lnTo>
                    <a:pt x="470" y="631"/>
                  </a:lnTo>
                  <a:lnTo>
                    <a:pt x="472" y="639"/>
                  </a:lnTo>
                  <a:lnTo>
                    <a:pt x="472" y="645"/>
                  </a:lnTo>
                  <a:lnTo>
                    <a:pt x="474" y="652"/>
                  </a:lnTo>
                  <a:lnTo>
                    <a:pt x="472" y="658"/>
                  </a:lnTo>
                  <a:lnTo>
                    <a:pt x="472" y="666"/>
                  </a:lnTo>
                  <a:lnTo>
                    <a:pt x="472" y="671"/>
                  </a:lnTo>
                  <a:lnTo>
                    <a:pt x="472" y="679"/>
                  </a:lnTo>
                  <a:lnTo>
                    <a:pt x="470" y="683"/>
                  </a:lnTo>
                  <a:lnTo>
                    <a:pt x="468" y="688"/>
                  </a:lnTo>
                  <a:lnTo>
                    <a:pt x="468" y="694"/>
                  </a:lnTo>
                  <a:lnTo>
                    <a:pt x="466" y="700"/>
                  </a:lnTo>
                  <a:lnTo>
                    <a:pt x="462" y="709"/>
                  </a:lnTo>
                  <a:lnTo>
                    <a:pt x="457" y="719"/>
                  </a:lnTo>
                  <a:lnTo>
                    <a:pt x="451" y="724"/>
                  </a:lnTo>
                  <a:lnTo>
                    <a:pt x="447" y="728"/>
                  </a:lnTo>
                  <a:lnTo>
                    <a:pt x="441" y="728"/>
                  </a:lnTo>
                  <a:lnTo>
                    <a:pt x="438" y="730"/>
                  </a:lnTo>
                  <a:lnTo>
                    <a:pt x="432" y="732"/>
                  </a:lnTo>
                  <a:lnTo>
                    <a:pt x="426" y="734"/>
                  </a:lnTo>
                  <a:lnTo>
                    <a:pt x="420" y="734"/>
                  </a:lnTo>
                  <a:lnTo>
                    <a:pt x="413" y="736"/>
                  </a:lnTo>
                  <a:lnTo>
                    <a:pt x="405" y="738"/>
                  </a:lnTo>
                  <a:lnTo>
                    <a:pt x="398" y="740"/>
                  </a:lnTo>
                  <a:lnTo>
                    <a:pt x="388" y="740"/>
                  </a:lnTo>
                  <a:lnTo>
                    <a:pt x="379" y="742"/>
                  </a:lnTo>
                  <a:lnTo>
                    <a:pt x="367" y="743"/>
                  </a:lnTo>
                  <a:lnTo>
                    <a:pt x="360" y="745"/>
                  </a:lnTo>
                  <a:lnTo>
                    <a:pt x="348" y="745"/>
                  </a:lnTo>
                  <a:lnTo>
                    <a:pt x="339" y="747"/>
                  </a:lnTo>
                  <a:lnTo>
                    <a:pt x="329" y="749"/>
                  </a:lnTo>
                  <a:lnTo>
                    <a:pt x="318" y="753"/>
                  </a:lnTo>
                  <a:lnTo>
                    <a:pt x="308" y="755"/>
                  </a:lnTo>
                  <a:lnTo>
                    <a:pt x="299" y="757"/>
                  </a:lnTo>
                  <a:lnTo>
                    <a:pt x="287" y="759"/>
                  </a:lnTo>
                  <a:lnTo>
                    <a:pt x="278" y="763"/>
                  </a:lnTo>
                  <a:lnTo>
                    <a:pt x="268" y="764"/>
                  </a:lnTo>
                  <a:lnTo>
                    <a:pt x="259" y="768"/>
                  </a:lnTo>
                  <a:lnTo>
                    <a:pt x="249" y="770"/>
                  </a:lnTo>
                  <a:lnTo>
                    <a:pt x="242" y="774"/>
                  </a:lnTo>
                  <a:lnTo>
                    <a:pt x="232" y="776"/>
                  </a:lnTo>
                  <a:lnTo>
                    <a:pt x="225" y="780"/>
                  </a:lnTo>
                  <a:lnTo>
                    <a:pt x="219" y="783"/>
                  </a:lnTo>
                  <a:lnTo>
                    <a:pt x="213" y="787"/>
                  </a:lnTo>
                  <a:lnTo>
                    <a:pt x="208" y="791"/>
                  </a:lnTo>
                  <a:lnTo>
                    <a:pt x="202" y="795"/>
                  </a:lnTo>
                  <a:lnTo>
                    <a:pt x="198" y="799"/>
                  </a:lnTo>
                  <a:lnTo>
                    <a:pt x="196" y="804"/>
                  </a:lnTo>
                  <a:lnTo>
                    <a:pt x="192" y="812"/>
                  </a:lnTo>
                  <a:lnTo>
                    <a:pt x="190" y="818"/>
                  </a:lnTo>
                  <a:lnTo>
                    <a:pt x="192" y="821"/>
                  </a:lnTo>
                  <a:lnTo>
                    <a:pt x="198" y="825"/>
                  </a:lnTo>
                  <a:lnTo>
                    <a:pt x="202" y="825"/>
                  </a:lnTo>
                  <a:lnTo>
                    <a:pt x="209" y="825"/>
                  </a:lnTo>
                  <a:lnTo>
                    <a:pt x="219" y="825"/>
                  </a:lnTo>
                  <a:lnTo>
                    <a:pt x="228" y="825"/>
                  </a:lnTo>
                  <a:lnTo>
                    <a:pt x="238" y="823"/>
                  </a:lnTo>
                  <a:lnTo>
                    <a:pt x="249" y="821"/>
                  </a:lnTo>
                  <a:lnTo>
                    <a:pt x="255" y="820"/>
                  </a:lnTo>
                  <a:lnTo>
                    <a:pt x="261" y="820"/>
                  </a:lnTo>
                  <a:lnTo>
                    <a:pt x="265" y="820"/>
                  </a:lnTo>
                  <a:lnTo>
                    <a:pt x="270" y="820"/>
                  </a:lnTo>
                  <a:lnTo>
                    <a:pt x="280" y="820"/>
                  </a:lnTo>
                  <a:lnTo>
                    <a:pt x="289" y="821"/>
                  </a:lnTo>
                  <a:lnTo>
                    <a:pt x="295" y="823"/>
                  </a:lnTo>
                  <a:lnTo>
                    <a:pt x="301" y="827"/>
                  </a:lnTo>
                  <a:lnTo>
                    <a:pt x="303" y="833"/>
                  </a:lnTo>
                  <a:lnTo>
                    <a:pt x="303" y="839"/>
                  </a:lnTo>
                  <a:lnTo>
                    <a:pt x="301" y="846"/>
                  </a:lnTo>
                  <a:lnTo>
                    <a:pt x="295" y="856"/>
                  </a:lnTo>
                  <a:lnTo>
                    <a:pt x="287" y="865"/>
                  </a:lnTo>
                  <a:lnTo>
                    <a:pt x="280" y="875"/>
                  </a:lnTo>
                  <a:lnTo>
                    <a:pt x="274" y="880"/>
                  </a:lnTo>
                  <a:lnTo>
                    <a:pt x="270" y="884"/>
                  </a:lnTo>
                  <a:lnTo>
                    <a:pt x="265" y="890"/>
                  </a:lnTo>
                  <a:lnTo>
                    <a:pt x="261" y="896"/>
                  </a:lnTo>
                  <a:lnTo>
                    <a:pt x="255" y="901"/>
                  </a:lnTo>
                  <a:lnTo>
                    <a:pt x="249" y="907"/>
                  </a:lnTo>
                  <a:lnTo>
                    <a:pt x="244" y="911"/>
                  </a:lnTo>
                  <a:lnTo>
                    <a:pt x="236" y="916"/>
                  </a:lnTo>
                  <a:lnTo>
                    <a:pt x="230" y="922"/>
                  </a:lnTo>
                  <a:lnTo>
                    <a:pt x="225" y="928"/>
                  </a:lnTo>
                  <a:lnTo>
                    <a:pt x="221" y="934"/>
                  </a:lnTo>
                  <a:lnTo>
                    <a:pt x="215" y="939"/>
                  </a:lnTo>
                  <a:lnTo>
                    <a:pt x="206" y="947"/>
                  </a:lnTo>
                  <a:lnTo>
                    <a:pt x="198" y="956"/>
                  </a:lnTo>
                  <a:lnTo>
                    <a:pt x="189" y="964"/>
                  </a:lnTo>
                  <a:lnTo>
                    <a:pt x="185" y="973"/>
                  </a:lnTo>
                  <a:lnTo>
                    <a:pt x="181" y="979"/>
                  </a:lnTo>
                  <a:lnTo>
                    <a:pt x="179" y="985"/>
                  </a:lnTo>
                  <a:lnTo>
                    <a:pt x="177" y="991"/>
                  </a:lnTo>
                  <a:lnTo>
                    <a:pt x="179" y="996"/>
                  </a:lnTo>
                  <a:lnTo>
                    <a:pt x="181" y="1000"/>
                  </a:lnTo>
                  <a:lnTo>
                    <a:pt x="185" y="1004"/>
                  </a:lnTo>
                  <a:lnTo>
                    <a:pt x="189" y="1008"/>
                  </a:lnTo>
                  <a:lnTo>
                    <a:pt x="194" y="1010"/>
                  </a:lnTo>
                  <a:lnTo>
                    <a:pt x="200" y="1011"/>
                  </a:lnTo>
                  <a:lnTo>
                    <a:pt x="208" y="1011"/>
                  </a:lnTo>
                  <a:lnTo>
                    <a:pt x="213" y="1011"/>
                  </a:lnTo>
                  <a:lnTo>
                    <a:pt x="223" y="1011"/>
                  </a:lnTo>
                  <a:lnTo>
                    <a:pt x="230" y="1011"/>
                  </a:lnTo>
                  <a:lnTo>
                    <a:pt x="238" y="1010"/>
                  </a:lnTo>
                  <a:lnTo>
                    <a:pt x="247" y="1008"/>
                  </a:lnTo>
                  <a:lnTo>
                    <a:pt x="257" y="1006"/>
                  </a:lnTo>
                  <a:lnTo>
                    <a:pt x="263" y="1002"/>
                  </a:lnTo>
                  <a:lnTo>
                    <a:pt x="270" y="1002"/>
                  </a:lnTo>
                  <a:lnTo>
                    <a:pt x="278" y="1002"/>
                  </a:lnTo>
                  <a:lnTo>
                    <a:pt x="285" y="1006"/>
                  </a:lnTo>
                  <a:lnTo>
                    <a:pt x="291" y="1008"/>
                  </a:lnTo>
                  <a:lnTo>
                    <a:pt x="297" y="1010"/>
                  </a:lnTo>
                  <a:lnTo>
                    <a:pt x="303" y="1013"/>
                  </a:lnTo>
                  <a:lnTo>
                    <a:pt x="310" y="1017"/>
                  </a:lnTo>
                  <a:lnTo>
                    <a:pt x="316" y="1019"/>
                  </a:lnTo>
                  <a:lnTo>
                    <a:pt x="322" y="1023"/>
                  </a:lnTo>
                  <a:lnTo>
                    <a:pt x="327" y="1025"/>
                  </a:lnTo>
                  <a:lnTo>
                    <a:pt x="335" y="1027"/>
                  </a:lnTo>
                  <a:lnTo>
                    <a:pt x="341" y="1025"/>
                  </a:lnTo>
                  <a:lnTo>
                    <a:pt x="346" y="1023"/>
                  </a:lnTo>
                  <a:lnTo>
                    <a:pt x="354" y="1019"/>
                  </a:lnTo>
                  <a:lnTo>
                    <a:pt x="362" y="1015"/>
                  </a:lnTo>
                  <a:lnTo>
                    <a:pt x="363" y="1010"/>
                  </a:lnTo>
                  <a:lnTo>
                    <a:pt x="367" y="1006"/>
                  </a:lnTo>
                  <a:lnTo>
                    <a:pt x="369" y="1000"/>
                  </a:lnTo>
                  <a:lnTo>
                    <a:pt x="375" y="994"/>
                  </a:lnTo>
                  <a:lnTo>
                    <a:pt x="377" y="987"/>
                  </a:lnTo>
                  <a:lnTo>
                    <a:pt x="381" y="979"/>
                  </a:lnTo>
                  <a:lnTo>
                    <a:pt x="382" y="972"/>
                  </a:lnTo>
                  <a:lnTo>
                    <a:pt x="386" y="964"/>
                  </a:lnTo>
                  <a:lnTo>
                    <a:pt x="388" y="954"/>
                  </a:lnTo>
                  <a:lnTo>
                    <a:pt x="392" y="947"/>
                  </a:lnTo>
                  <a:lnTo>
                    <a:pt x="394" y="937"/>
                  </a:lnTo>
                  <a:lnTo>
                    <a:pt x="398" y="930"/>
                  </a:lnTo>
                  <a:lnTo>
                    <a:pt x="400" y="918"/>
                  </a:lnTo>
                  <a:lnTo>
                    <a:pt x="403" y="909"/>
                  </a:lnTo>
                  <a:lnTo>
                    <a:pt x="405" y="899"/>
                  </a:lnTo>
                  <a:lnTo>
                    <a:pt x="409" y="892"/>
                  </a:lnTo>
                  <a:lnTo>
                    <a:pt x="411" y="882"/>
                  </a:lnTo>
                  <a:lnTo>
                    <a:pt x="413" y="871"/>
                  </a:lnTo>
                  <a:lnTo>
                    <a:pt x="415" y="861"/>
                  </a:lnTo>
                  <a:lnTo>
                    <a:pt x="419" y="854"/>
                  </a:lnTo>
                  <a:lnTo>
                    <a:pt x="420" y="844"/>
                  </a:lnTo>
                  <a:lnTo>
                    <a:pt x="424" y="837"/>
                  </a:lnTo>
                  <a:lnTo>
                    <a:pt x="426" y="827"/>
                  </a:lnTo>
                  <a:lnTo>
                    <a:pt x="430" y="820"/>
                  </a:lnTo>
                  <a:lnTo>
                    <a:pt x="432" y="812"/>
                  </a:lnTo>
                  <a:lnTo>
                    <a:pt x="434" y="806"/>
                  </a:lnTo>
                  <a:lnTo>
                    <a:pt x="438" y="799"/>
                  </a:lnTo>
                  <a:lnTo>
                    <a:pt x="439" y="795"/>
                  </a:lnTo>
                  <a:lnTo>
                    <a:pt x="445" y="785"/>
                  </a:lnTo>
                  <a:lnTo>
                    <a:pt x="453" y="780"/>
                  </a:lnTo>
                  <a:lnTo>
                    <a:pt x="457" y="774"/>
                  </a:lnTo>
                  <a:lnTo>
                    <a:pt x="462" y="766"/>
                  </a:lnTo>
                  <a:lnTo>
                    <a:pt x="468" y="759"/>
                  </a:lnTo>
                  <a:lnTo>
                    <a:pt x="474" y="749"/>
                  </a:lnTo>
                  <a:lnTo>
                    <a:pt x="476" y="743"/>
                  </a:lnTo>
                  <a:lnTo>
                    <a:pt x="477" y="740"/>
                  </a:lnTo>
                  <a:lnTo>
                    <a:pt x="479" y="734"/>
                  </a:lnTo>
                  <a:lnTo>
                    <a:pt x="481" y="728"/>
                  </a:lnTo>
                  <a:lnTo>
                    <a:pt x="483" y="723"/>
                  </a:lnTo>
                  <a:lnTo>
                    <a:pt x="485" y="717"/>
                  </a:lnTo>
                  <a:lnTo>
                    <a:pt x="487" y="711"/>
                  </a:lnTo>
                  <a:lnTo>
                    <a:pt x="491" y="705"/>
                  </a:lnTo>
                  <a:lnTo>
                    <a:pt x="491" y="700"/>
                  </a:lnTo>
                  <a:lnTo>
                    <a:pt x="493" y="694"/>
                  </a:lnTo>
                  <a:lnTo>
                    <a:pt x="493" y="688"/>
                  </a:lnTo>
                  <a:lnTo>
                    <a:pt x="495" y="683"/>
                  </a:lnTo>
                  <a:lnTo>
                    <a:pt x="497" y="677"/>
                  </a:lnTo>
                  <a:lnTo>
                    <a:pt x="497" y="671"/>
                  </a:lnTo>
                  <a:lnTo>
                    <a:pt x="498" y="664"/>
                  </a:lnTo>
                  <a:lnTo>
                    <a:pt x="500" y="660"/>
                  </a:lnTo>
                  <a:lnTo>
                    <a:pt x="500" y="654"/>
                  </a:lnTo>
                  <a:lnTo>
                    <a:pt x="500" y="648"/>
                  </a:lnTo>
                  <a:lnTo>
                    <a:pt x="502" y="643"/>
                  </a:lnTo>
                  <a:lnTo>
                    <a:pt x="504" y="639"/>
                  </a:lnTo>
                  <a:lnTo>
                    <a:pt x="504" y="629"/>
                  </a:lnTo>
                  <a:lnTo>
                    <a:pt x="506" y="622"/>
                  </a:lnTo>
                  <a:lnTo>
                    <a:pt x="504" y="612"/>
                  </a:lnTo>
                  <a:lnTo>
                    <a:pt x="502" y="603"/>
                  </a:lnTo>
                  <a:lnTo>
                    <a:pt x="500" y="597"/>
                  </a:lnTo>
                  <a:lnTo>
                    <a:pt x="498" y="591"/>
                  </a:lnTo>
                  <a:lnTo>
                    <a:pt x="497" y="586"/>
                  </a:lnTo>
                  <a:lnTo>
                    <a:pt x="497" y="582"/>
                  </a:lnTo>
                  <a:lnTo>
                    <a:pt x="493" y="574"/>
                  </a:lnTo>
                  <a:lnTo>
                    <a:pt x="491" y="569"/>
                  </a:lnTo>
                  <a:lnTo>
                    <a:pt x="489" y="561"/>
                  </a:lnTo>
                  <a:lnTo>
                    <a:pt x="487" y="555"/>
                  </a:lnTo>
                  <a:lnTo>
                    <a:pt x="483" y="550"/>
                  </a:lnTo>
                  <a:lnTo>
                    <a:pt x="481" y="544"/>
                  </a:lnTo>
                  <a:lnTo>
                    <a:pt x="477" y="536"/>
                  </a:lnTo>
                  <a:lnTo>
                    <a:pt x="476" y="531"/>
                  </a:lnTo>
                  <a:lnTo>
                    <a:pt x="472" y="523"/>
                  </a:lnTo>
                  <a:lnTo>
                    <a:pt x="470" y="517"/>
                  </a:lnTo>
                  <a:lnTo>
                    <a:pt x="466" y="510"/>
                  </a:lnTo>
                  <a:lnTo>
                    <a:pt x="462" y="504"/>
                  </a:lnTo>
                  <a:lnTo>
                    <a:pt x="458" y="498"/>
                  </a:lnTo>
                  <a:lnTo>
                    <a:pt x="457" y="493"/>
                  </a:lnTo>
                  <a:lnTo>
                    <a:pt x="453" y="487"/>
                  </a:lnTo>
                  <a:lnTo>
                    <a:pt x="451" y="481"/>
                  </a:lnTo>
                  <a:lnTo>
                    <a:pt x="447" y="476"/>
                  </a:lnTo>
                  <a:lnTo>
                    <a:pt x="443" y="470"/>
                  </a:lnTo>
                  <a:lnTo>
                    <a:pt x="441" y="464"/>
                  </a:lnTo>
                  <a:lnTo>
                    <a:pt x="438" y="460"/>
                  </a:lnTo>
                  <a:lnTo>
                    <a:pt x="432" y="451"/>
                  </a:lnTo>
                  <a:lnTo>
                    <a:pt x="428" y="445"/>
                  </a:lnTo>
                  <a:lnTo>
                    <a:pt x="420" y="438"/>
                  </a:lnTo>
                  <a:lnTo>
                    <a:pt x="413" y="432"/>
                  </a:lnTo>
                  <a:lnTo>
                    <a:pt x="403" y="426"/>
                  </a:lnTo>
                  <a:lnTo>
                    <a:pt x="396" y="422"/>
                  </a:lnTo>
                  <a:lnTo>
                    <a:pt x="384" y="417"/>
                  </a:lnTo>
                  <a:lnTo>
                    <a:pt x="375" y="411"/>
                  </a:lnTo>
                  <a:lnTo>
                    <a:pt x="363" y="405"/>
                  </a:lnTo>
                  <a:lnTo>
                    <a:pt x="354" y="401"/>
                  </a:lnTo>
                  <a:lnTo>
                    <a:pt x="344" y="398"/>
                  </a:lnTo>
                  <a:lnTo>
                    <a:pt x="335" y="392"/>
                  </a:lnTo>
                  <a:lnTo>
                    <a:pt x="327" y="388"/>
                  </a:lnTo>
                  <a:lnTo>
                    <a:pt x="322" y="384"/>
                  </a:lnTo>
                  <a:lnTo>
                    <a:pt x="316" y="379"/>
                  </a:lnTo>
                  <a:lnTo>
                    <a:pt x="314" y="375"/>
                  </a:lnTo>
                  <a:lnTo>
                    <a:pt x="314" y="369"/>
                  </a:lnTo>
                  <a:lnTo>
                    <a:pt x="316" y="365"/>
                  </a:lnTo>
                  <a:lnTo>
                    <a:pt x="324" y="356"/>
                  </a:lnTo>
                  <a:lnTo>
                    <a:pt x="331" y="348"/>
                  </a:lnTo>
                  <a:lnTo>
                    <a:pt x="339" y="341"/>
                  </a:lnTo>
                  <a:lnTo>
                    <a:pt x="344" y="333"/>
                  </a:lnTo>
                  <a:lnTo>
                    <a:pt x="344" y="329"/>
                  </a:lnTo>
                  <a:lnTo>
                    <a:pt x="346" y="324"/>
                  </a:lnTo>
                  <a:lnTo>
                    <a:pt x="348" y="318"/>
                  </a:lnTo>
                  <a:lnTo>
                    <a:pt x="348" y="312"/>
                  </a:lnTo>
                  <a:lnTo>
                    <a:pt x="348" y="305"/>
                  </a:lnTo>
                  <a:lnTo>
                    <a:pt x="346" y="297"/>
                  </a:lnTo>
                  <a:lnTo>
                    <a:pt x="344" y="287"/>
                  </a:lnTo>
                  <a:lnTo>
                    <a:pt x="343" y="278"/>
                  </a:lnTo>
                  <a:lnTo>
                    <a:pt x="339" y="270"/>
                  </a:lnTo>
                  <a:lnTo>
                    <a:pt x="337" y="265"/>
                  </a:lnTo>
                  <a:lnTo>
                    <a:pt x="333" y="259"/>
                  </a:lnTo>
                  <a:lnTo>
                    <a:pt x="331" y="253"/>
                  </a:lnTo>
                  <a:lnTo>
                    <a:pt x="325" y="246"/>
                  </a:lnTo>
                  <a:lnTo>
                    <a:pt x="322" y="240"/>
                  </a:lnTo>
                  <a:lnTo>
                    <a:pt x="316" y="232"/>
                  </a:lnTo>
                  <a:lnTo>
                    <a:pt x="312" y="227"/>
                  </a:lnTo>
                  <a:lnTo>
                    <a:pt x="306" y="219"/>
                  </a:lnTo>
                  <a:lnTo>
                    <a:pt x="301" y="211"/>
                  </a:lnTo>
                  <a:lnTo>
                    <a:pt x="295" y="204"/>
                  </a:lnTo>
                  <a:lnTo>
                    <a:pt x="289" y="196"/>
                  </a:lnTo>
                  <a:lnTo>
                    <a:pt x="282" y="189"/>
                  </a:lnTo>
                  <a:lnTo>
                    <a:pt x="276" y="183"/>
                  </a:lnTo>
                  <a:lnTo>
                    <a:pt x="270" y="175"/>
                  </a:lnTo>
                  <a:lnTo>
                    <a:pt x="265" y="170"/>
                  </a:lnTo>
                  <a:lnTo>
                    <a:pt x="257" y="162"/>
                  </a:lnTo>
                  <a:lnTo>
                    <a:pt x="251" y="154"/>
                  </a:lnTo>
                  <a:lnTo>
                    <a:pt x="244" y="149"/>
                  </a:lnTo>
                  <a:lnTo>
                    <a:pt x="236" y="143"/>
                  </a:lnTo>
                  <a:lnTo>
                    <a:pt x="230" y="135"/>
                  </a:lnTo>
                  <a:lnTo>
                    <a:pt x="225" y="130"/>
                  </a:lnTo>
                  <a:lnTo>
                    <a:pt x="219" y="126"/>
                  </a:lnTo>
                  <a:lnTo>
                    <a:pt x="213" y="120"/>
                  </a:lnTo>
                  <a:lnTo>
                    <a:pt x="206" y="115"/>
                  </a:lnTo>
                  <a:lnTo>
                    <a:pt x="200" y="111"/>
                  </a:lnTo>
                  <a:lnTo>
                    <a:pt x="194" y="107"/>
                  </a:lnTo>
                  <a:lnTo>
                    <a:pt x="189" y="103"/>
                  </a:lnTo>
                  <a:lnTo>
                    <a:pt x="181" y="97"/>
                  </a:lnTo>
                  <a:lnTo>
                    <a:pt x="173" y="96"/>
                  </a:lnTo>
                  <a:lnTo>
                    <a:pt x="166" y="92"/>
                  </a:lnTo>
                  <a:lnTo>
                    <a:pt x="158" y="92"/>
                  </a:lnTo>
                  <a:lnTo>
                    <a:pt x="152" y="92"/>
                  </a:lnTo>
                  <a:lnTo>
                    <a:pt x="145" y="94"/>
                  </a:lnTo>
                  <a:lnTo>
                    <a:pt x="139" y="94"/>
                  </a:lnTo>
                  <a:lnTo>
                    <a:pt x="133" y="97"/>
                  </a:lnTo>
                  <a:lnTo>
                    <a:pt x="130" y="99"/>
                  </a:lnTo>
                  <a:lnTo>
                    <a:pt x="126" y="101"/>
                  </a:lnTo>
                  <a:lnTo>
                    <a:pt x="116" y="103"/>
                  </a:lnTo>
                  <a:lnTo>
                    <a:pt x="111" y="101"/>
                  </a:lnTo>
                  <a:lnTo>
                    <a:pt x="109" y="99"/>
                  </a:lnTo>
                  <a:lnTo>
                    <a:pt x="105" y="96"/>
                  </a:lnTo>
                  <a:lnTo>
                    <a:pt x="103" y="90"/>
                  </a:lnTo>
                  <a:lnTo>
                    <a:pt x="103" y="84"/>
                  </a:lnTo>
                  <a:lnTo>
                    <a:pt x="101" y="75"/>
                  </a:lnTo>
                  <a:lnTo>
                    <a:pt x="99" y="65"/>
                  </a:lnTo>
                  <a:lnTo>
                    <a:pt x="99" y="57"/>
                  </a:lnTo>
                  <a:lnTo>
                    <a:pt x="99" y="50"/>
                  </a:lnTo>
                  <a:lnTo>
                    <a:pt x="97" y="42"/>
                  </a:lnTo>
                  <a:lnTo>
                    <a:pt x="97" y="35"/>
                  </a:lnTo>
                  <a:lnTo>
                    <a:pt x="97" y="29"/>
                  </a:lnTo>
                  <a:lnTo>
                    <a:pt x="97" y="23"/>
                  </a:lnTo>
                  <a:lnTo>
                    <a:pt x="95" y="18"/>
                  </a:lnTo>
                  <a:lnTo>
                    <a:pt x="95" y="12"/>
                  </a:lnTo>
                  <a:lnTo>
                    <a:pt x="93" y="8"/>
                  </a:lnTo>
                  <a:lnTo>
                    <a:pt x="92" y="4"/>
                  </a:lnTo>
                  <a:lnTo>
                    <a:pt x="88" y="2"/>
                  </a:lnTo>
                  <a:lnTo>
                    <a:pt x="84" y="0"/>
                  </a:lnTo>
                  <a:lnTo>
                    <a:pt x="80" y="0"/>
                  </a:lnTo>
                  <a:lnTo>
                    <a:pt x="76" y="2"/>
                  </a:lnTo>
                  <a:lnTo>
                    <a:pt x="76" y="2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8" name="Freeform 40"/>
            <p:cNvSpPr>
              <a:spLocks/>
            </p:cNvSpPr>
            <p:nvPr/>
          </p:nvSpPr>
          <p:spPr bwMode="auto">
            <a:xfrm>
              <a:off x="7859713" y="873125"/>
              <a:ext cx="204787" cy="241300"/>
            </a:xfrm>
            <a:custGeom>
              <a:avLst/>
              <a:gdLst/>
              <a:ahLst/>
              <a:cxnLst>
                <a:cxn ang="0">
                  <a:pos x="36" y="18"/>
                </a:cxn>
                <a:cxn ang="0">
                  <a:pos x="40" y="31"/>
                </a:cxn>
                <a:cxn ang="0">
                  <a:pos x="46" y="44"/>
                </a:cxn>
                <a:cxn ang="0">
                  <a:pos x="55" y="61"/>
                </a:cxn>
                <a:cxn ang="0">
                  <a:pos x="65" y="78"/>
                </a:cxn>
                <a:cxn ang="0">
                  <a:pos x="74" y="94"/>
                </a:cxn>
                <a:cxn ang="0">
                  <a:pos x="82" y="109"/>
                </a:cxn>
                <a:cxn ang="0">
                  <a:pos x="89" y="120"/>
                </a:cxn>
                <a:cxn ang="0">
                  <a:pos x="93" y="130"/>
                </a:cxn>
                <a:cxn ang="0">
                  <a:pos x="103" y="143"/>
                </a:cxn>
                <a:cxn ang="0">
                  <a:pos x="118" y="158"/>
                </a:cxn>
                <a:cxn ang="0">
                  <a:pos x="135" y="173"/>
                </a:cxn>
                <a:cxn ang="0">
                  <a:pos x="152" y="190"/>
                </a:cxn>
                <a:cxn ang="0">
                  <a:pos x="169" y="204"/>
                </a:cxn>
                <a:cxn ang="0">
                  <a:pos x="184" y="215"/>
                </a:cxn>
                <a:cxn ang="0">
                  <a:pos x="198" y="225"/>
                </a:cxn>
                <a:cxn ang="0">
                  <a:pos x="209" y="230"/>
                </a:cxn>
                <a:cxn ang="0">
                  <a:pos x="222" y="242"/>
                </a:cxn>
                <a:cxn ang="0">
                  <a:pos x="232" y="251"/>
                </a:cxn>
                <a:cxn ang="0">
                  <a:pos x="241" y="263"/>
                </a:cxn>
                <a:cxn ang="0">
                  <a:pos x="249" y="274"/>
                </a:cxn>
                <a:cxn ang="0">
                  <a:pos x="255" y="284"/>
                </a:cxn>
                <a:cxn ang="0">
                  <a:pos x="259" y="293"/>
                </a:cxn>
                <a:cxn ang="0">
                  <a:pos x="257" y="303"/>
                </a:cxn>
                <a:cxn ang="0">
                  <a:pos x="245" y="304"/>
                </a:cxn>
                <a:cxn ang="0">
                  <a:pos x="234" y="304"/>
                </a:cxn>
                <a:cxn ang="0">
                  <a:pos x="222" y="303"/>
                </a:cxn>
                <a:cxn ang="0">
                  <a:pos x="211" y="301"/>
                </a:cxn>
                <a:cxn ang="0">
                  <a:pos x="194" y="293"/>
                </a:cxn>
                <a:cxn ang="0">
                  <a:pos x="181" y="284"/>
                </a:cxn>
                <a:cxn ang="0">
                  <a:pos x="167" y="268"/>
                </a:cxn>
                <a:cxn ang="0">
                  <a:pos x="156" y="257"/>
                </a:cxn>
                <a:cxn ang="0">
                  <a:pos x="143" y="244"/>
                </a:cxn>
                <a:cxn ang="0">
                  <a:pos x="127" y="228"/>
                </a:cxn>
                <a:cxn ang="0">
                  <a:pos x="114" y="211"/>
                </a:cxn>
                <a:cxn ang="0">
                  <a:pos x="97" y="194"/>
                </a:cxn>
                <a:cxn ang="0">
                  <a:pos x="82" y="177"/>
                </a:cxn>
                <a:cxn ang="0">
                  <a:pos x="67" y="160"/>
                </a:cxn>
                <a:cxn ang="0">
                  <a:pos x="51" y="143"/>
                </a:cxn>
                <a:cxn ang="0">
                  <a:pos x="38" y="128"/>
                </a:cxn>
                <a:cxn ang="0">
                  <a:pos x="27" y="114"/>
                </a:cxn>
                <a:cxn ang="0">
                  <a:pos x="15" y="101"/>
                </a:cxn>
                <a:cxn ang="0">
                  <a:pos x="6" y="90"/>
                </a:cxn>
                <a:cxn ang="0">
                  <a:pos x="0" y="80"/>
                </a:cxn>
                <a:cxn ang="0">
                  <a:pos x="0" y="67"/>
                </a:cxn>
                <a:cxn ang="0">
                  <a:pos x="2" y="50"/>
                </a:cxn>
                <a:cxn ang="0">
                  <a:pos x="8" y="33"/>
                </a:cxn>
                <a:cxn ang="0">
                  <a:pos x="13" y="16"/>
                </a:cxn>
                <a:cxn ang="0">
                  <a:pos x="21" y="4"/>
                </a:cxn>
                <a:cxn ang="0">
                  <a:pos x="27" y="0"/>
                </a:cxn>
                <a:cxn ang="0">
                  <a:pos x="32" y="6"/>
                </a:cxn>
                <a:cxn ang="0">
                  <a:pos x="36" y="14"/>
                </a:cxn>
              </a:cxnLst>
              <a:rect l="0" t="0" r="r" b="b"/>
              <a:pathLst>
                <a:path w="259" h="304">
                  <a:moveTo>
                    <a:pt x="36" y="14"/>
                  </a:moveTo>
                  <a:lnTo>
                    <a:pt x="36" y="18"/>
                  </a:lnTo>
                  <a:lnTo>
                    <a:pt x="38" y="25"/>
                  </a:lnTo>
                  <a:lnTo>
                    <a:pt x="40" y="31"/>
                  </a:lnTo>
                  <a:lnTo>
                    <a:pt x="44" y="38"/>
                  </a:lnTo>
                  <a:lnTo>
                    <a:pt x="46" y="44"/>
                  </a:lnTo>
                  <a:lnTo>
                    <a:pt x="51" y="52"/>
                  </a:lnTo>
                  <a:lnTo>
                    <a:pt x="55" y="61"/>
                  </a:lnTo>
                  <a:lnTo>
                    <a:pt x="61" y="71"/>
                  </a:lnTo>
                  <a:lnTo>
                    <a:pt x="65" y="78"/>
                  </a:lnTo>
                  <a:lnTo>
                    <a:pt x="70" y="86"/>
                  </a:lnTo>
                  <a:lnTo>
                    <a:pt x="74" y="94"/>
                  </a:lnTo>
                  <a:lnTo>
                    <a:pt x="78" y="101"/>
                  </a:lnTo>
                  <a:lnTo>
                    <a:pt x="82" y="109"/>
                  </a:lnTo>
                  <a:lnTo>
                    <a:pt x="86" y="114"/>
                  </a:lnTo>
                  <a:lnTo>
                    <a:pt x="89" y="120"/>
                  </a:lnTo>
                  <a:lnTo>
                    <a:pt x="91" y="126"/>
                  </a:lnTo>
                  <a:lnTo>
                    <a:pt x="93" y="130"/>
                  </a:lnTo>
                  <a:lnTo>
                    <a:pt x="99" y="137"/>
                  </a:lnTo>
                  <a:lnTo>
                    <a:pt x="103" y="143"/>
                  </a:lnTo>
                  <a:lnTo>
                    <a:pt x="110" y="152"/>
                  </a:lnTo>
                  <a:lnTo>
                    <a:pt x="118" y="158"/>
                  </a:lnTo>
                  <a:lnTo>
                    <a:pt x="125" y="166"/>
                  </a:lnTo>
                  <a:lnTo>
                    <a:pt x="135" y="173"/>
                  </a:lnTo>
                  <a:lnTo>
                    <a:pt x="145" y="183"/>
                  </a:lnTo>
                  <a:lnTo>
                    <a:pt x="152" y="190"/>
                  </a:lnTo>
                  <a:lnTo>
                    <a:pt x="162" y="198"/>
                  </a:lnTo>
                  <a:lnTo>
                    <a:pt x="169" y="204"/>
                  </a:lnTo>
                  <a:lnTo>
                    <a:pt x="179" y="211"/>
                  </a:lnTo>
                  <a:lnTo>
                    <a:pt x="184" y="215"/>
                  </a:lnTo>
                  <a:lnTo>
                    <a:pt x="192" y="221"/>
                  </a:lnTo>
                  <a:lnTo>
                    <a:pt x="198" y="225"/>
                  </a:lnTo>
                  <a:lnTo>
                    <a:pt x="203" y="228"/>
                  </a:lnTo>
                  <a:lnTo>
                    <a:pt x="209" y="230"/>
                  </a:lnTo>
                  <a:lnTo>
                    <a:pt x="219" y="238"/>
                  </a:lnTo>
                  <a:lnTo>
                    <a:pt x="222" y="242"/>
                  </a:lnTo>
                  <a:lnTo>
                    <a:pt x="226" y="246"/>
                  </a:lnTo>
                  <a:lnTo>
                    <a:pt x="232" y="251"/>
                  </a:lnTo>
                  <a:lnTo>
                    <a:pt x="236" y="257"/>
                  </a:lnTo>
                  <a:lnTo>
                    <a:pt x="241" y="263"/>
                  </a:lnTo>
                  <a:lnTo>
                    <a:pt x="245" y="268"/>
                  </a:lnTo>
                  <a:lnTo>
                    <a:pt x="249" y="274"/>
                  </a:lnTo>
                  <a:lnTo>
                    <a:pt x="253" y="280"/>
                  </a:lnTo>
                  <a:lnTo>
                    <a:pt x="255" y="284"/>
                  </a:lnTo>
                  <a:lnTo>
                    <a:pt x="257" y="289"/>
                  </a:lnTo>
                  <a:lnTo>
                    <a:pt x="259" y="293"/>
                  </a:lnTo>
                  <a:lnTo>
                    <a:pt x="259" y="297"/>
                  </a:lnTo>
                  <a:lnTo>
                    <a:pt x="257" y="303"/>
                  </a:lnTo>
                  <a:lnTo>
                    <a:pt x="251" y="304"/>
                  </a:lnTo>
                  <a:lnTo>
                    <a:pt x="245" y="304"/>
                  </a:lnTo>
                  <a:lnTo>
                    <a:pt x="241" y="304"/>
                  </a:lnTo>
                  <a:lnTo>
                    <a:pt x="234" y="304"/>
                  </a:lnTo>
                  <a:lnTo>
                    <a:pt x="230" y="304"/>
                  </a:lnTo>
                  <a:lnTo>
                    <a:pt x="222" y="303"/>
                  </a:lnTo>
                  <a:lnTo>
                    <a:pt x="217" y="303"/>
                  </a:lnTo>
                  <a:lnTo>
                    <a:pt x="211" y="301"/>
                  </a:lnTo>
                  <a:lnTo>
                    <a:pt x="205" y="299"/>
                  </a:lnTo>
                  <a:lnTo>
                    <a:pt x="194" y="293"/>
                  </a:lnTo>
                  <a:lnTo>
                    <a:pt x="186" y="287"/>
                  </a:lnTo>
                  <a:lnTo>
                    <a:pt x="181" y="284"/>
                  </a:lnTo>
                  <a:lnTo>
                    <a:pt x="173" y="276"/>
                  </a:lnTo>
                  <a:lnTo>
                    <a:pt x="167" y="268"/>
                  </a:lnTo>
                  <a:lnTo>
                    <a:pt x="162" y="263"/>
                  </a:lnTo>
                  <a:lnTo>
                    <a:pt x="156" y="257"/>
                  </a:lnTo>
                  <a:lnTo>
                    <a:pt x="150" y="251"/>
                  </a:lnTo>
                  <a:lnTo>
                    <a:pt x="143" y="244"/>
                  </a:lnTo>
                  <a:lnTo>
                    <a:pt x="135" y="236"/>
                  </a:lnTo>
                  <a:lnTo>
                    <a:pt x="127" y="228"/>
                  </a:lnTo>
                  <a:lnTo>
                    <a:pt x="122" y="221"/>
                  </a:lnTo>
                  <a:lnTo>
                    <a:pt x="114" y="211"/>
                  </a:lnTo>
                  <a:lnTo>
                    <a:pt x="105" y="204"/>
                  </a:lnTo>
                  <a:lnTo>
                    <a:pt x="97" y="194"/>
                  </a:lnTo>
                  <a:lnTo>
                    <a:pt x="91" y="187"/>
                  </a:lnTo>
                  <a:lnTo>
                    <a:pt x="82" y="177"/>
                  </a:lnTo>
                  <a:lnTo>
                    <a:pt x="74" y="170"/>
                  </a:lnTo>
                  <a:lnTo>
                    <a:pt x="67" y="160"/>
                  </a:lnTo>
                  <a:lnTo>
                    <a:pt x="59" y="152"/>
                  </a:lnTo>
                  <a:lnTo>
                    <a:pt x="51" y="143"/>
                  </a:lnTo>
                  <a:lnTo>
                    <a:pt x="46" y="135"/>
                  </a:lnTo>
                  <a:lnTo>
                    <a:pt x="38" y="128"/>
                  </a:lnTo>
                  <a:lnTo>
                    <a:pt x="32" y="122"/>
                  </a:lnTo>
                  <a:lnTo>
                    <a:pt x="27" y="114"/>
                  </a:lnTo>
                  <a:lnTo>
                    <a:pt x="21" y="109"/>
                  </a:lnTo>
                  <a:lnTo>
                    <a:pt x="15" y="101"/>
                  </a:lnTo>
                  <a:lnTo>
                    <a:pt x="11" y="97"/>
                  </a:lnTo>
                  <a:lnTo>
                    <a:pt x="6" y="90"/>
                  </a:lnTo>
                  <a:lnTo>
                    <a:pt x="2" y="86"/>
                  </a:lnTo>
                  <a:lnTo>
                    <a:pt x="0" y="80"/>
                  </a:lnTo>
                  <a:lnTo>
                    <a:pt x="0" y="75"/>
                  </a:lnTo>
                  <a:lnTo>
                    <a:pt x="0" y="67"/>
                  </a:lnTo>
                  <a:lnTo>
                    <a:pt x="2" y="59"/>
                  </a:lnTo>
                  <a:lnTo>
                    <a:pt x="2" y="50"/>
                  </a:lnTo>
                  <a:lnTo>
                    <a:pt x="6" y="40"/>
                  </a:lnTo>
                  <a:lnTo>
                    <a:pt x="8" y="33"/>
                  </a:lnTo>
                  <a:lnTo>
                    <a:pt x="11" y="25"/>
                  </a:lnTo>
                  <a:lnTo>
                    <a:pt x="13" y="16"/>
                  </a:lnTo>
                  <a:lnTo>
                    <a:pt x="17" y="10"/>
                  </a:lnTo>
                  <a:lnTo>
                    <a:pt x="21" y="4"/>
                  </a:lnTo>
                  <a:lnTo>
                    <a:pt x="25" y="2"/>
                  </a:lnTo>
                  <a:lnTo>
                    <a:pt x="27" y="0"/>
                  </a:lnTo>
                  <a:lnTo>
                    <a:pt x="30" y="2"/>
                  </a:lnTo>
                  <a:lnTo>
                    <a:pt x="32" y="6"/>
                  </a:lnTo>
                  <a:lnTo>
                    <a:pt x="36" y="14"/>
                  </a:lnTo>
                  <a:lnTo>
                    <a:pt x="36" y="14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09" name="Freeform 41"/>
            <p:cNvSpPr>
              <a:spLocks/>
            </p:cNvSpPr>
            <p:nvPr/>
          </p:nvSpPr>
          <p:spPr bwMode="auto">
            <a:xfrm>
              <a:off x="8020050" y="1258888"/>
              <a:ext cx="90487" cy="674688"/>
            </a:xfrm>
            <a:custGeom>
              <a:avLst/>
              <a:gdLst/>
              <a:ahLst/>
              <a:cxnLst>
                <a:cxn ang="0">
                  <a:pos x="72" y="36"/>
                </a:cxn>
                <a:cxn ang="0">
                  <a:pos x="66" y="61"/>
                </a:cxn>
                <a:cxn ang="0">
                  <a:pos x="62" y="91"/>
                </a:cxn>
                <a:cxn ang="0">
                  <a:pos x="57" y="124"/>
                </a:cxn>
                <a:cxn ang="0">
                  <a:pos x="51" y="162"/>
                </a:cxn>
                <a:cxn ang="0">
                  <a:pos x="43" y="203"/>
                </a:cxn>
                <a:cxn ang="0">
                  <a:pos x="38" y="247"/>
                </a:cxn>
                <a:cxn ang="0">
                  <a:pos x="30" y="291"/>
                </a:cxn>
                <a:cxn ang="0">
                  <a:pos x="24" y="336"/>
                </a:cxn>
                <a:cxn ang="0">
                  <a:pos x="19" y="380"/>
                </a:cxn>
                <a:cxn ang="0">
                  <a:pos x="13" y="422"/>
                </a:cxn>
                <a:cxn ang="0">
                  <a:pos x="7" y="458"/>
                </a:cxn>
                <a:cxn ang="0">
                  <a:pos x="3" y="490"/>
                </a:cxn>
                <a:cxn ang="0">
                  <a:pos x="1" y="519"/>
                </a:cxn>
                <a:cxn ang="0">
                  <a:pos x="1" y="538"/>
                </a:cxn>
                <a:cxn ang="0">
                  <a:pos x="0" y="564"/>
                </a:cxn>
                <a:cxn ang="0">
                  <a:pos x="1" y="597"/>
                </a:cxn>
                <a:cxn ang="0">
                  <a:pos x="5" y="629"/>
                </a:cxn>
                <a:cxn ang="0">
                  <a:pos x="11" y="661"/>
                </a:cxn>
                <a:cxn ang="0">
                  <a:pos x="19" y="692"/>
                </a:cxn>
                <a:cxn ang="0">
                  <a:pos x="24" y="718"/>
                </a:cxn>
                <a:cxn ang="0">
                  <a:pos x="32" y="741"/>
                </a:cxn>
                <a:cxn ang="0">
                  <a:pos x="39" y="766"/>
                </a:cxn>
                <a:cxn ang="0">
                  <a:pos x="39" y="789"/>
                </a:cxn>
                <a:cxn ang="0">
                  <a:pos x="34" y="813"/>
                </a:cxn>
                <a:cxn ang="0">
                  <a:pos x="34" y="838"/>
                </a:cxn>
                <a:cxn ang="0">
                  <a:pos x="57" y="851"/>
                </a:cxn>
                <a:cxn ang="0">
                  <a:pos x="79" y="840"/>
                </a:cxn>
                <a:cxn ang="0">
                  <a:pos x="79" y="823"/>
                </a:cxn>
                <a:cxn ang="0">
                  <a:pos x="74" y="789"/>
                </a:cxn>
                <a:cxn ang="0">
                  <a:pos x="64" y="751"/>
                </a:cxn>
                <a:cxn ang="0">
                  <a:pos x="57" y="724"/>
                </a:cxn>
                <a:cxn ang="0">
                  <a:pos x="51" y="703"/>
                </a:cxn>
                <a:cxn ang="0">
                  <a:pos x="47" y="680"/>
                </a:cxn>
                <a:cxn ang="0">
                  <a:pos x="45" y="654"/>
                </a:cxn>
                <a:cxn ang="0">
                  <a:pos x="43" y="625"/>
                </a:cxn>
                <a:cxn ang="0">
                  <a:pos x="39" y="599"/>
                </a:cxn>
                <a:cxn ang="0">
                  <a:pos x="39" y="576"/>
                </a:cxn>
                <a:cxn ang="0">
                  <a:pos x="39" y="557"/>
                </a:cxn>
                <a:cxn ang="0">
                  <a:pos x="41" y="534"/>
                </a:cxn>
                <a:cxn ang="0">
                  <a:pos x="43" y="507"/>
                </a:cxn>
                <a:cxn ang="0">
                  <a:pos x="49" y="473"/>
                </a:cxn>
                <a:cxn ang="0">
                  <a:pos x="53" y="435"/>
                </a:cxn>
                <a:cxn ang="0">
                  <a:pos x="57" y="393"/>
                </a:cxn>
                <a:cxn ang="0">
                  <a:pos x="60" y="357"/>
                </a:cxn>
                <a:cxn ang="0">
                  <a:pos x="64" y="325"/>
                </a:cxn>
                <a:cxn ang="0">
                  <a:pos x="66" y="302"/>
                </a:cxn>
                <a:cxn ang="0">
                  <a:pos x="68" y="276"/>
                </a:cxn>
                <a:cxn ang="0">
                  <a:pos x="70" y="241"/>
                </a:cxn>
                <a:cxn ang="0">
                  <a:pos x="76" y="201"/>
                </a:cxn>
                <a:cxn ang="0">
                  <a:pos x="81" y="163"/>
                </a:cxn>
                <a:cxn ang="0">
                  <a:pos x="87" y="125"/>
                </a:cxn>
                <a:cxn ang="0">
                  <a:pos x="95" y="95"/>
                </a:cxn>
                <a:cxn ang="0">
                  <a:pos x="102" y="67"/>
                </a:cxn>
                <a:cxn ang="0">
                  <a:pos x="112" y="44"/>
                </a:cxn>
                <a:cxn ang="0">
                  <a:pos x="112" y="15"/>
                </a:cxn>
                <a:cxn ang="0">
                  <a:pos x="96" y="2"/>
                </a:cxn>
                <a:cxn ang="0">
                  <a:pos x="81" y="17"/>
                </a:cxn>
              </a:cxnLst>
              <a:rect l="0" t="0" r="r" b="b"/>
              <a:pathLst>
                <a:path w="114" h="851">
                  <a:moveTo>
                    <a:pt x="77" y="23"/>
                  </a:moveTo>
                  <a:lnTo>
                    <a:pt x="76" y="25"/>
                  </a:lnTo>
                  <a:lnTo>
                    <a:pt x="74" y="29"/>
                  </a:lnTo>
                  <a:lnTo>
                    <a:pt x="72" y="36"/>
                  </a:lnTo>
                  <a:lnTo>
                    <a:pt x="72" y="46"/>
                  </a:lnTo>
                  <a:lnTo>
                    <a:pt x="70" y="49"/>
                  </a:lnTo>
                  <a:lnTo>
                    <a:pt x="68" y="55"/>
                  </a:lnTo>
                  <a:lnTo>
                    <a:pt x="66" y="61"/>
                  </a:lnTo>
                  <a:lnTo>
                    <a:pt x="66" y="68"/>
                  </a:lnTo>
                  <a:lnTo>
                    <a:pt x="64" y="74"/>
                  </a:lnTo>
                  <a:lnTo>
                    <a:pt x="64" y="82"/>
                  </a:lnTo>
                  <a:lnTo>
                    <a:pt x="62" y="91"/>
                  </a:lnTo>
                  <a:lnTo>
                    <a:pt x="62" y="99"/>
                  </a:lnTo>
                  <a:lnTo>
                    <a:pt x="60" y="106"/>
                  </a:lnTo>
                  <a:lnTo>
                    <a:pt x="58" y="116"/>
                  </a:lnTo>
                  <a:lnTo>
                    <a:pt x="57" y="124"/>
                  </a:lnTo>
                  <a:lnTo>
                    <a:pt x="55" y="133"/>
                  </a:lnTo>
                  <a:lnTo>
                    <a:pt x="53" y="143"/>
                  </a:lnTo>
                  <a:lnTo>
                    <a:pt x="53" y="152"/>
                  </a:lnTo>
                  <a:lnTo>
                    <a:pt x="51" y="162"/>
                  </a:lnTo>
                  <a:lnTo>
                    <a:pt x="49" y="173"/>
                  </a:lnTo>
                  <a:lnTo>
                    <a:pt x="47" y="182"/>
                  </a:lnTo>
                  <a:lnTo>
                    <a:pt x="45" y="194"/>
                  </a:lnTo>
                  <a:lnTo>
                    <a:pt x="43" y="203"/>
                  </a:lnTo>
                  <a:lnTo>
                    <a:pt x="43" y="215"/>
                  </a:lnTo>
                  <a:lnTo>
                    <a:pt x="41" y="226"/>
                  </a:lnTo>
                  <a:lnTo>
                    <a:pt x="39" y="236"/>
                  </a:lnTo>
                  <a:lnTo>
                    <a:pt x="38" y="247"/>
                  </a:lnTo>
                  <a:lnTo>
                    <a:pt x="38" y="260"/>
                  </a:lnTo>
                  <a:lnTo>
                    <a:pt x="34" y="270"/>
                  </a:lnTo>
                  <a:lnTo>
                    <a:pt x="32" y="281"/>
                  </a:lnTo>
                  <a:lnTo>
                    <a:pt x="30" y="291"/>
                  </a:lnTo>
                  <a:lnTo>
                    <a:pt x="30" y="304"/>
                  </a:lnTo>
                  <a:lnTo>
                    <a:pt x="26" y="314"/>
                  </a:lnTo>
                  <a:lnTo>
                    <a:pt x="26" y="325"/>
                  </a:lnTo>
                  <a:lnTo>
                    <a:pt x="24" y="336"/>
                  </a:lnTo>
                  <a:lnTo>
                    <a:pt x="22" y="348"/>
                  </a:lnTo>
                  <a:lnTo>
                    <a:pt x="20" y="357"/>
                  </a:lnTo>
                  <a:lnTo>
                    <a:pt x="20" y="369"/>
                  </a:lnTo>
                  <a:lnTo>
                    <a:pt x="19" y="380"/>
                  </a:lnTo>
                  <a:lnTo>
                    <a:pt x="17" y="391"/>
                  </a:lnTo>
                  <a:lnTo>
                    <a:pt x="15" y="401"/>
                  </a:lnTo>
                  <a:lnTo>
                    <a:pt x="15" y="410"/>
                  </a:lnTo>
                  <a:lnTo>
                    <a:pt x="13" y="422"/>
                  </a:lnTo>
                  <a:lnTo>
                    <a:pt x="13" y="431"/>
                  </a:lnTo>
                  <a:lnTo>
                    <a:pt x="11" y="441"/>
                  </a:lnTo>
                  <a:lnTo>
                    <a:pt x="9" y="448"/>
                  </a:lnTo>
                  <a:lnTo>
                    <a:pt x="7" y="458"/>
                  </a:lnTo>
                  <a:lnTo>
                    <a:pt x="7" y="467"/>
                  </a:lnTo>
                  <a:lnTo>
                    <a:pt x="5" y="475"/>
                  </a:lnTo>
                  <a:lnTo>
                    <a:pt x="5" y="483"/>
                  </a:lnTo>
                  <a:lnTo>
                    <a:pt x="3" y="490"/>
                  </a:lnTo>
                  <a:lnTo>
                    <a:pt x="3" y="498"/>
                  </a:lnTo>
                  <a:lnTo>
                    <a:pt x="3" y="505"/>
                  </a:lnTo>
                  <a:lnTo>
                    <a:pt x="1" y="513"/>
                  </a:lnTo>
                  <a:lnTo>
                    <a:pt x="1" y="519"/>
                  </a:lnTo>
                  <a:lnTo>
                    <a:pt x="1" y="524"/>
                  </a:lnTo>
                  <a:lnTo>
                    <a:pt x="1" y="528"/>
                  </a:lnTo>
                  <a:lnTo>
                    <a:pt x="1" y="534"/>
                  </a:lnTo>
                  <a:lnTo>
                    <a:pt x="1" y="538"/>
                  </a:lnTo>
                  <a:lnTo>
                    <a:pt x="1" y="543"/>
                  </a:lnTo>
                  <a:lnTo>
                    <a:pt x="0" y="549"/>
                  </a:lnTo>
                  <a:lnTo>
                    <a:pt x="0" y="557"/>
                  </a:lnTo>
                  <a:lnTo>
                    <a:pt x="0" y="564"/>
                  </a:lnTo>
                  <a:lnTo>
                    <a:pt x="0" y="572"/>
                  </a:lnTo>
                  <a:lnTo>
                    <a:pt x="0" y="580"/>
                  </a:lnTo>
                  <a:lnTo>
                    <a:pt x="0" y="587"/>
                  </a:lnTo>
                  <a:lnTo>
                    <a:pt x="1" y="597"/>
                  </a:lnTo>
                  <a:lnTo>
                    <a:pt x="3" y="604"/>
                  </a:lnTo>
                  <a:lnTo>
                    <a:pt x="3" y="612"/>
                  </a:lnTo>
                  <a:lnTo>
                    <a:pt x="3" y="621"/>
                  </a:lnTo>
                  <a:lnTo>
                    <a:pt x="5" y="629"/>
                  </a:lnTo>
                  <a:lnTo>
                    <a:pt x="7" y="639"/>
                  </a:lnTo>
                  <a:lnTo>
                    <a:pt x="7" y="646"/>
                  </a:lnTo>
                  <a:lnTo>
                    <a:pt x="11" y="654"/>
                  </a:lnTo>
                  <a:lnTo>
                    <a:pt x="11" y="661"/>
                  </a:lnTo>
                  <a:lnTo>
                    <a:pt x="15" y="669"/>
                  </a:lnTo>
                  <a:lnTo>
                    <a:pt x="15" y="677"/>
                  </a:lnTo>
                  <a:lnTo>
                    <a:pt x="17" y="684"/>
                  </a:lnTo>
                  <a:lnTo>
                    <a:pt x="19" y="692"/>
                  </a:lnTo>
                  <a:lnTo>
                    <a:pt x="20" y="699"/>
                  </a:lnTo>
                  <a:lnTo>
                    <a:pt x="20" y="705"/>
                  </a:lnTo>
                  <a:lnTo>
                    <a:pt x="24" y="713"/>
                  </a:lnTo>
                  <a:lnTo>
                    <a:pt x="24" y="718"/>
                  </a:lnTo>
                  <a:lnTo>
                    <a:pt x="28" y="726"/>
                  </a:lnTo>
                  <a:lnTo>
                    <a:pt x="28" y="730"/>
                  </a:lnTo>
                  <a:lnTo>
                    <a:pt x="30" y="735"/>
                  </a:lnTo>
                  <a:lnTo>
                    <a:pt x="32" y="741"/>
                  </a:lnTo>
                  <a:lnTo>
                    <a:pt x="34" y="747"/>
                  </a:lnTo>
                  <a:lnTo>
                    <a:pt x="38" y="754"/>
                  </a:lnTo>
                  <a:lnTo>
                    <a:pt x="39" y="762"/>
                  </a:lnTo>
                  <a:lnTo>
                    <a:pt x="39" y="766"/>
                  </a:lnTo>
                  <a:lnTo>
                    <a:pt x="41" y="772"/>
                  </a:lnTo>
                  <a:lnTo>
                    <a:pt x="41" y="777"/>
                  </a:lnTo>
                  <a:lnTo>
                    <a:pt x="41" y="783"/>
                  </a:lnTo>
                  <a:lnTo>
                    <a:pt x="39" y="789"/>
                  </a:lnTo>
                  <a:lnTo>
                    <a:pt x="38" y="794"/>
                  </a:lnTo>
                  <a:lnTo>
                    <a:pt x="38" y="800"/>
                  </a:lnTo>
                  <a:lnTo>
                    <a:pt x="36" y="808"/>
                  </a:lnTo>
                  <a:lnTo>
                    <a:pt x="34" y="813"/>
                  </a:lnTo>
                  <a:lnTo>
                    <a:pt x="32" y="819"/>
                  </a:lnTo>
                  <a:lnTo>
                    <a:pt x="32" y="823"/>
                  </a:lnTo>
                  <a:lnTo>
                    <a:pt x="32" y="829"/>
                  </a:lnTo>
                  <a:lnTo>
                    <a:pt x="34" y="838"/>
                  </a:lnTo>
                  <a:lnTo>
                    <a:pt x="38" y="846"/>
                  </a:lnTo>
                  <a:lnTo>
                    <a:pt x="43" y="849"/>
                  </a:lnTo>
                  <a:lnTo>
                    <a:pt x="49" y="851"/>
                  </a:lnTo>
                  <a:lnTo>
                    <a:pt x="57" y="851"/>
                  </a:lnTo>
                  <a:lnTo>
                    <a:pt x="64" y="851"/>
                  </a:lnTo>
                  <a:lnTo>
                    <a:pt x="70" y="848"/>
                  </a:lnTo>
                  <a:lnTo>
                    <a:pt x="76" y="846"/>
                  </a:lnTo>
                  <a:lnTo>
                    <a:pt x="79" y="840"/>
                  </a:lnTo>
                  <a:lnTo>
                    <a:pt x="83" y="836"/>
                  </a:lnTo>
                  <a:lnTo>
                    <a:pt x="81" y="832"/>
                  </a:lnTo>
                  <a:lnTo>
                    <a:pt x="81" y="829"/>
                  </a:lnTo>
                  <a:lnTo>
                    <a:pt x="79" y="823"/>
                  </a:lnTo>
                  <a:lnTo>
                    <a:pt x="79" y="815"/>
                  </a:lnTo>
                  <a:lnTo>
                    <a:pt x="77" y="808"/>
                  </a:lnTo>
                  <a:lnTo>
                    <a:pt x="76" y="798"/>
                  </a:lnTo>
                  <a:lnTo>
                    <a:pt x="74" y="789"/>
                  </a:lnTo>
                  <a:lnTo>
                    <a:pt x="72" y="781"/>
                  </a:lnTo>
                  <a:lnTo>
                    <a:pt x="68" y="770"/>
                  </a:lnTo>
                  <a:lnTo>
                    <a:pt x="66" y="762"/>
                  </a:lnTo>
                  <a:lnTo>
                    <a:pt x="64" y="751"/>
                  </a:lnTo>
                  <a:lnTo>
                    <a:pt x="62" y="743"/>
                  </a:lnTo>
                  <a:lnTo>
                    <a:pt x="58" y="735"/>
                  </a:lnTo>
                  <a:lnTo>
                    <a:pt x="58" y="730"/>
                  </a:lnTo>
                  <a:lnTo>
                    <a:pt x="57" y="724"/>
                  </a:lnTo>
                  <a:lnTo>
                    <a:pt x="55" y="720"/>
                  </a:lnTo>
                  <a:lnTo>
                    <a:pt x="53" y="715"/>
                  </a:lnTo>
                  <a:lnTo>
                    <a:pt x="51" y="707"/>
                  </a:lnTo>
                  <a:lnTo>
                    <a:pt x="51" y="703"/>
                  </a:lnTo>
                  <a:lnTo>
                    <a:pt x="49" y="697"/>
                  </a:lnTo>
                  <a:lnTo>
                    <a:pt x="49" y="692"/>
                  </a:lnTo>
                  <a:lnTo>
                    <a:pt x="49" y="688"/>
                  </a:lnTo>
                  <a:lnTo>
                    <a:pt x="47" y="680"/>
                  </a:lnTo>
                  <a:lnTo>
                    <a:pt x="47" y="675"/>
                  </a:lnTo>
                  <a:lnTo>
                    <a:pt x="45" y="667"/>
                  </a:lnTo>
                  <a:lnTo>
                    <a:pt x="45" y="661"/>
                  </a:lnTo>
                  <a:lnTo>
                    <a:pt x="45" y="654"/>
                  </a:lnTo>
                  <a:lnTo>
                    <a:pt x="43" y="648"/>
                  </a:lnTo>
                  <a:lnTo>
                    <a:pt x="43" y="640"/>
                  </a:lnTo>
                  <a:lnTo>
                    <a:pt x="43" y="635"/>
                  </a:lnTo>
                  <a:lnTo>
                    <a:pt x="43" y="625"/>
                  </a:lnTo>
                  <a:lnTo>
                    <a:pt x="41" y="620"/>
                  </a:lnTo>
                  <a:lnTo>
                    <a:pt x="41" y="612"/>
                  </a:lnTo>
                  <a:lnTo>
                    <a:pt x="41" y="606"/>
                  </a:lnTo>
                  <a:lnTo>
                    <a:pt x="39" y="599"/>
                  </a:lnTo>
                  <a:lnTo>
                    <a:pt x="39" y="593"/>
                  </a:lnTo>
                  <a:lnTo>
                    <a:pt x="39" y="587"/>
                  </a:lnTo>
                  <a:lnTo>
                    <a:pt x="39" y="581"/>
                  </a:lnTo>
                  <a:lnTo>
                    <a:pt x="39" y="576"/>
                  </a:lnTo>
                  <a:lnTo>
                    <a:pt x="39" y="570"/>
                  </a:lnTo>
                  <a:lnTo>
                    <a:pt x="39" y="566"/>
                  </a:lnTo>
                  <a:lnTo>
                    <a:pt x="39" y="562"/>
                  </a:lnTo>
                  <a:lnTo>
                    <a:pt x="39" y="557"/>
                  </a:lnTo>
                  <a:lnTo>
                    <a:pt x="39" y="553"/>
                  </a:lnTo>
                  <a:lnTo>
                    <a:pt x="39" y="547"/>
                  </a:lnTo>
                  <a:lnTo>
                    <a:pt x="41" y="540"/>
                  </a:lnTo>
                  <a:lnTo>
                    <a:pt x="41" y="534"/>
                  </a:lnTo>
                  <a:lnTo>
                    <a:pt x="41" y="528"/>
                  </a:lnTo>
                  <a:lnTo>
                    <a:pt x="43" y="523"/>
                  </a:lnTo>
                  <a:lnTo>
                    <a:pt x="43" y="517"/>
                  </a:lnTo>
                  <a:lnTo>
                    <a:pt x="43" y="507"/>
                  </a:lnTo>
                  <a:lnTo>
                    <a:pt x="45" y="500"/>
                  </a:lnTo>
                  <a:lnTo>
                    <a:pt x="45" y="490"/>
                  </a:lnTo>
                  <a:lnTo>
                    <a:pt x="47" y="483"/>
                  </a:lnTo>
                  <a:lnTo>
                    <a:pt x="49" y="473"/>
                  </a:lnTo>
                  <a:lnTo>
                    <a:pt x="51" y="464"/>
                  </a:lnTo>
                  <a:lnTo>
                    <a:pt x="51" y="454"/>
                  </a:lnTo>
                  <a:lnTo>
                    <a:pt x="53" y="445"/>
                  </a:lnTo>
                  <a:lnTo>
                    <a:pt x="53" y="435"/>
                  </a:lnTo>
                  <a:lnTo>
                    <a:pt x="55" y="426"/>
                  </a:lnTo>
                  <a:lnTo>
                    <a:pt x="55" y="414"/>
                  </a:lnTo>
                  <a:lnTo>
                    <a:pt x="57" y="405"/>
                  </a:lnTo>
                  <a:lnTo>
                    <a:pt x="57" y="393"/>
                  </a:lnTo>
                  <a:lnTo>
                    <a:pt x="58" y="384"/>
                  </a:lnTo>
                  <a:lnTo>
                    <a:pt x="58" y="374"/>
                  </a:lnTo>
                  <a:lnTo>
                    <a:pt x="60" y="367"/>
                  </a:lnTo>
                  <a:lnTo>
                    <a:pt x="60" y="357"/>
                  </a:lnTo>
                  <a:lnTo>
                    <a:pt x="62" y="348"/>
                  </a:lnTo>
                  <a:lnTo>
                    <a:pt x="62" y="340"/>
                  </a:lnTo>
                  <a:lnTo>
                    <a:pt x="64" y="333"/>
                  </a:lnTo>
                  <a:lnTo>
                    <a:pt x="64" y="325"/>
                  </a:lnTo>
                  <a:lnTo>
                    <a:pt x="64" y="319"/>
                  </a:lnTo>
                  <a:lnTo>
                    <a:pt x="66" y="312"/>
                  </a:lnTo>
                  <a:lnTo>
                    <a:pt x="66" y="308"/>
                  </a:lnTo>
                  <a:lnTo>
                    <a:pt x="66" y="302"/>
                  </a:lnTo>
                  <a:lnTo>
                    <a:pt x="66" y="296"/>
                  </a:lnTo>
                  <a:lnTo>
                    <a:pt x="66" y="289"/>
                  </a:lnTo>
                  <a:lnTo>
                    <a:pt x="68" y="283"/>
                  </a:lnTo>
                  <a:lnTo>
                    <a:pt x="68" y="276"/>
                  </a:lnTo>
                  <a:lnTo>
                    <a:pt x="68" y="268"/>
                  </a:lnTo>
                  <a:lnTo>
                    <a:pt x="70" y="258"/>
                  </a:lnTo>
                  <a:lnTo>
                    <a:pt x="70" y="251"/>
                  </a:lnTo>
                  <a:lnTo>
                    <a:pt x="70" y="241"/>
                  </a:lnTo>
                  <a:lnTo>
                    <a:pt x="72" y="232"/>
                  </a:lnTo>
                  <a:lnTo>
                    <a:pt x="72" y="222"/>
                  </a:lnTo>
                  <a:lnTo>
                    <a:pt x="74" y="213"/>
                  </a:lnTo>
                  <a:lnTo>
                    <a:pt x="76" y="201"/>
                  </a:lnTo>
                  <a:lnTo>
                    <a:pt x="77" y="194"/>
                  </a:lnTo>
                  <a:lnTo>
                    <a:pt x="77" y="182"/>
                  </a:lnTo>
                  <a:lnTo>
                    <a:pt x="79" y="175"/>
                  </a:lnTo>
                  <a:lnTo>
                    <a:pt x="81" y="163"/>
                  </a:lnTo>
                  <a:lnTo>
                    <a:pt x="83" y="154"/>
                  </a:lnTo>
                  <a:lnTo>
                    <a:pt x="85" y="144"/>
                  </a:lnTo>
                  <a:lnTo>
                    <a:pt x="87" y="135"/>
                  </a:lnTo>
                  <a:lnTo>
                    <a:pt x="87" y="125"/>
                  </a:lnTo>
                  <a:lnTo>
                    <a:pt x="89" y="118"/>
                  </a:lnTo>
                  <a:lnTo>
                    <a:pt x="91" y="110"/>
                  </a:lnTo>
                  <a:lnTo>
                    <a:pt x="93" y="103"/>
                  </a:lnTo>
                  <a:lnTo>
                    <a:pt x="95" y="95"/>
                  </a:lnTo>
                  <a:lnTo>
                    <a:pt x="96" y="87"/>
                  </a:lnTo>
                  <a:lnTo>
                    <a:pt x="96" y="82"/>
                  </a:lnTo>
                  <a:lnTo>
                    <a:pt x="98" y="76"/>
                  </a:lnTo>
                  <a:lnTo>
                    <a:pt x="102" y="67"/>
                  </a:lnTo>
                  <a:lnTo>
                    <a:pt x="106" y="61"/>
                  </a:lnTo>
                  <a:lnTo>
                    <a:pt x="108" y="55"/>
                  </a:lnTo>
                  <a:lnTo>
                    <a:pt x="110" y="49"/>
                  </a:lnTo>
                  <a:lnTo>
                    <a:pt x="112" y="44"/>
                  </a:lnTo>
                  <a:lnTo>
                    <a:pt x="114" y="36"/>
                  </a:lnTo>
                  <a:lnTo>
                    <a:pt x="114" y="29"/>
                  </a:lnTo>
                  <a:lnTo>
                    <a:pt x="114" y="21"/>
                  </a:lnTo>
                  <a:lnTo>
                    <a:pt x="112" y="15"/>
                  </a:lnTo>
                  <a:lnTo>
                    <a:pt x="112" y="11"/>
                  </a:lnTo>
                  <a:lnTo>
                    <a:pt x="108" y="2"/>
                  </a:lnTo>
                  <a:lnTo>
                    <a:pt x="100" y="0"/>
                  </a:lnTo>
                  <a:lnTo>
                    <a:pt x="96" y="2"/>
                  </a:lnTo>
                  <a:lnTo>
                    <a:pt x="91" y="6"/>
                  </a:lnTo>
                  <a:lnTo>
                    <a:pt x="87" y="10"/>
                  </a:lnTo>
                  <a:lnTo>
                    <a:pt x="85" y="13"/>
                  </a:lnTo>
                  <a:lnTo>
                    <a:pt x="81" y="17"/>
                  </a:lnTo>
                  <a:lnTo>
                    <a:pt x="77" y="23"/>
                  </a:lnTo>
                  <a:lnTo>
                    <a:pt x="77" y="23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0" name="Freeform 42"/>
            <p:cNvSpPr>
              <a:spLocks/>
            </p:cNvSpPr>
            <p:nvPr/>
          </p:nvSpPr>
          <p:spPr bwMode="auto">
            <a:xfrm>
              <a:off x="7745413" y="1674813"/>
              <a:ext cx="79375" cy="85725"/>
            </a:xfrm>
            <a:custGeom>
              <a:avLst/>
              <a:gdLst/>
              <a:ahLst/>
              <a:cxnLst>
                <a:cxn ang="0">
                  <a:pos x="91" y="2"/>
                </a:cxn>
                <a:cxn ang="0">
                  <a:pos x="83" y="0"/>
                </a:cxn>
                <a:cxn ang="0">
                  <a:pos x="77" y="2"/>
                </a:cxn>
                <a:cxn ang="0">
                  <a:pos x="70" y="4"/>
                </a:cxn>
                <a:cxn ang="0">
                  <a:pos x="62" y="10"/>
                </a:cxn>
                <a:cxn ang="0">
                  <a:pos x="55" y="14"/>
                </a:cxn>
                <a:cxn ang="0">
                  <a:pos x="47" y="21"/>
                </a:cxn>
                <a:cxn ang="0">
                  <a:pos x="39" y="31"/>
                </a:cxn>
                <a:cxn ang="0">
                  <a:pos x="34" y="38"/>
                </a:cxn>
                <a:cxn ang="0">
                  <a:pos x="24" y="46"/>
                </a:cxn>
                <a:cxn ang="0">
                  <a:pos x="19" y="56"/>
                </a:cxn>
                <a:cxn ang="0">
                  <a:pos x="13" y="63"/>
                </a:cxn>
                <a:cxn ang="0">
                  <a:pos x="9" y="73"/>
                </a:cxn>
                <a:cxn ang="0">
                  <a:pos x="3" y="80"/>
                </a:cxn>
                <a:cxn ang="0">
                  <a:pos x="1" y="88"/>
                </a:cxn>
                <a:cxn ang="0">
                  <a:pos x="0" y="94"/>
                </a:cxn>
                <a:cxn ang="0">
                  <a:pos x="1" y="99"/>
                </a:cxn>
                <a:cxn ang="0">
                  <a:pos x="3" y="105"/>
                </a:cxn>
                <a:cxn ang="0">
                  <a:pos x="7" y="109"/>
                </a:cxn>
                <a:cxn ang="0">
                  <a:pos x="13" y="107"/>
                </a:cxn>
                <a:cxn ang="0">
                  <a:pos x="19" y="105"/>
                </a:cxn>
                <a:cxn ang="0">
                  <a:pos x="24" y="97"/>
                </a:cxn>
                <a:cxn ang="0">
                  <a:pos x="32" y="92"/>
                </a:cxn>
                <a:cxn ang="0">
                  <a:pos x="39" y="82"/>
                </a:cxn>
                <a:cxn ang="0">
                  <a:pos x="47" y="75"/>
                </a:cxn>
                <a:cxn ang="0">
                  <a:pos x="51" y="69"/>
                </a:cxn>
                <a:cxn ang="0">
                  <a:pos x="55" y="63"/>
                </a:cxn>
                <a:cxn ang="0">
                  <a:pos x="60" y="57"/>
                </a:cxn>
                <a:cxn ang="0">
                  <a:pos x="66" y="54"/>
                </a:cxn>
                <a:cxn ang="0">
                  <a:pos x="72" y="48"/>
                </a:cxn>
                <a:cxn ang="0">
                  <a:pos x="77" y="42"/>
                </a:cxn>
                <a:cxn ang="0">
                  <a:pos x="83" y="38"/>
                </a:cxn>
                <a:cxn ang="0">
                  <a:pos x="89" y="33"/>
                </a:cxn>
                <a:cxn ang="0">
                  <a:pos x="96" y="21"/>
                </a:cxn>
                <a:cxn ang="0">
                  <a:pos x="100" y="14"/>
                </a:cxn>
                <a:cxn ang="0">
                  <a:pos x="100" y="10"/>
                </a:cxn>
                <a:cxn ang="0">
                  <a:pos x="98" y="6"/>
                </a:cxn>
                <a:cxn ang="0">
                  <a:pos x="95" y="4"/>
                </a:cxn>
                <a:cxn ang="0">
                  <a:pos x="91" y="2"/>
                </a:cxn>
                <a:cxn ang="0">
                  <a:pos x="91" y="2"/>
                </a:cxn>
              </a:cxnLst>
              <a:rect l="0" t="0" r="r" b="b"/>
              <a:pathLst>
                <a:path w="100" h="109">
                  <a:moveTo>
                    <a:pt x="91" y="2"/>
                  </a:moveTo>
                  <a:lnTo>
                    <a:pt x="83" y="0"/>
                  </a:lnTo>
                  <a:lnTo>
                    <a:pt x="77" y="2"/>
                  </a:lnTo>
                  <a:lnTo>
                    <a:pt x="70" y="4"/>
                  </a:lnTo>
                  <a:lnTo>
                    <a:pt x="62" y="10"/>
                  </a:lnTo>
                  <a:lnTo>
                    <a:pt x="55" y="14"/>
                  </a:lnTo>
                  <a:lnTo>
                    <a:pt x="47" y="21"/>
                  </a:lnTo>
                  <a:lnTo>
                    <a:pt x="39" y="31"/>
                  </a:lnTo>
                  <a:lnTo>
                    <a:pt x="34" y="38"/>
                  </a:lnTo>
                  <a:lnTo>
                    <a:pt x="24" y="46"/>
                  </a:lnTo>
                  <a:lnTo>
                    <a:pt x="19" y="56"/>
                  </a:lnTo>
                  <a:lnTo>
                    <a:pt x="13" y="63"/>
                  </a:lnTo>
                  <a:lnTo>
                    <a:pt x="9" y="73"/>
                  </a:lnTo>
                  <a:lnTo>
                    <a:pt x="3" y="80"/>
                  </a:lnTo>
                  <a:lnTo>
                    <a:pt x="1" y="88"/>
                  </a:lnTo>
                  <a:lnTo>
                    <a:pt x="0" y="94"/>
                  </a:lnTo>
                  <a:lnTo>
                    <a:pt x="1" y="99"/>
                  </a:lnTo>
                  <a:lnTo>
                    <a:pt x="3" y="105"/>
                  </a:lnTo>
                  <a:lnTo>
                    <a:pt x="7" y="109"/>
                  </a:lnTo>
                  <a:lnTo>
                    <a:pt x="13" y="107"/>
                  </a:lnTo>
                  <a:lnTo>
                    <a:pt x="19" y="105"/>
                  </a:lnTo>
                  <a:lnTo>
                    <a:pt x="24" y="97"/>
                  </a:lnTo>
                  <a:lnTo>
                    <a:pt x="32" y="92"/>
                  </a:lnTo>
                  <a:lnTo>
                    <a:pt x="39" y="82"/>
                  </a:lnTo>
                  <a:lnTo>
                    <a:pt x="47" y="75"/>
                  </a:lnTo>
                  <a:lnTo>
                    <a:pt x="51" y="69"/>
                  </a:lnTo>
                  <a:lnTo>
                    <a:pt x="55" y="63"/>
                  </a:lnTo>
                  <a:lnTo>
                    <a:pt x="60" y="57"/>
                  </a:lnTo>
                  <a:lnTo>
                    <a:pt x="66" y="54"/>
                  </a:lnTo>
                  <a:lnTo>
                    <a:pt x="72" y="48"/>
                  </a:lnTo>
                  <a:lnTo>
                    <a:pt x="77" y="42"/>
                  </a:lnTo>
                  <a:lnTo>
                    <a:pt x="83" y="38"/>
                  </a:lnTo>
                  <a:lnTo>
                    <a:pt x="89" y="33"/>
                  </a:lnTo>
                  <a:lnTo>
                    <a:pt x="96" y="21"/>
                  </a:lnTo>
                  <a:lnTo>
                    <a:pt x="100" y="14"/>
                  </a:lnTo>
                  <a:lnTo>
                    <a:pt x="100" y="10"/>
                  </a:lnTo>
                  <a:lnTo>
                    <a:pt x="98" y="6"/>
                  </a:lnTo>
                  <a:lnTo>
                    <a:pt x="95" y="4"/>
                  </a:lnTo>
                  <a:lnTo>
                    <a:pt x="91" y="2"/>
                  </a:lnTo>
                  <a:lnTo>
                    <a:pt x="91" y="2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1" name="Freeform 43"/>
            <p:cNvSpPr>
              <a:spLocks/>
            </p:cNvSpPr>
            <p:nvPr/>
          </p:nvSpPr>
          <p:spPr bwMode="auto">
            <a:xfrm>
              <a:off x="8320088" y="1709738"/>
              <a:ext cx="69850" cy="120650"/>
            </a:xfrm>
            <a:custGeom>
              <a:avLst/>
              <a:gdLst/>
              <a:ahLst/>
              <a:cxnLst>
                <a:cxn ang="0">
                  <a:pos x="2" y="23"/>
                </a:cxn>
                <a:cxn ang="0">
                  <a:pos x="0" y="29"/>
                </a:cxn>
                <a:cxn ang="0">
                  <a:pos x="2" y="36"/>
                </a:cxn>
                <a:cxn ang="0">
                  <a:pos x="4" y="44"/>
                </a:cxn>
                <a:cxn ang="0">
                  <a:pos x="9" y="53"/>
                </a:cxn>
                <a:cxn ang="0">
                  <a:pos x="11" y="57"/>
                </a:cxn>
                <a:cxn ang="0">
                  <a:pos x="13" y="63"/>
                </a:cxn>
                <a:cxn ang="0">
                  <a:pos x="15" y="69"/>
                </a:cxn>
                <a:cxn ang="0">
                  <a:pos x="19" y="74"/>
                </a:cxn>
                <a:cxn ang="0">
                  <a:pos x="23" y="80"/>
                </a:cxn>
                <a:cxn ang="0">
                  <a:pos x="25" y="86"/>
                </a:cxn>
                <a:cxn ang="0">
                  <a:pos x="28" y="91"/>
                </a:cxn>
                <a:cxn ang="0">
                  <a:pos x="32" y="97"/>
                </a:cxn>
                <a:cxn ang="0">
                  <a:pos x="34" y="101"/>
                </a:cxn>
                <a:cxn ang="0">
                  <a:pos x="38" y="107"/>
                </a:cxn>
                <a:cxn ang="0">
                  <a:pos x="40" y="112"/>
                </a:cxn>
                <a:cxn ang="0">
                  <a:pos x="44" y="118"/>
                </a:cxn>
                <a:cxn ang="0">
                  <a:pos x="49" y="128"/>
                </a:cxn>
                <a:cxn ang="0">
                  <a:pos x="57" y="135"/>
                </a:cxn>
                <a:cxn ang="0">
                  <a:pos x="63" y="141"/>
                </a:cxn>
                <a:cxn ang="0">
                  <a:pos x="68" y="148"/>
                </a:cxn>
                <a:cxn ang="0">
                  <a:pos x="74" y="150"/>
                </a:cxn>
                <a:cxn ang="0">
                  <a:pos x="80" y="152"/>
                </a:cxn>
                <a:cxn ang="0">
                  <a:pos x="83" y="150"/>
                </a:cxn>
                <a:cxn ang="0">
                  <a:pos x="87" y="145"/>
                </a:cxn>
                <a:cxn ang="0">
                  <a:pos x="87" y="139"/>
                </a:cxn>
                <a:cxn ang="0">
                  <a:pos x="83" y="131"/>
                </a:cxn>
                <a:cxn ang="0">
                  <a:pos x="78" y="122"/>
                </a:cxn>
                <a:cxn ang="0">
                  <a:pos x="72" y="112"/>
                </a:cxn>
                <a:cxn ang="0">
                  <a:pos x="64" y="103"/>
                </a:cxn>
                <a:cxn ang="0">
                  <a:pos x="57" y="93"/>
                </a:cxn>
                <a:cxn ang="0">
                  <a:pos x="49" y="84"/>
                </a:cxn>
                <a:cxn ang="0">
                  <a:pos x="44" y="74"/>
                </a:cxn>
                <a:cxn ang="0">
                  <a:pos x="40" y="69"/>
                </a:cxn>
                <a:cxn ang="0">
                  <a:pos x="38" y="63"/>
                </a:cxn>
                <a:cxn ang="0">
                  <a:pos x="36" y="57"/>
                </a:cxn>
                <a:cxn ang="0">
                  <a:pos x="34" y="52"/>
                </a:cxn>
                <a:cxn ang="0">
                  <a:pos x="28" y="42"/>
                </a:cxn>
                <a:cxn ang="0">
                  <a:pos x="26" y="33"/>
                </a:cxn>
                <a:cxn ang="0">
                  <a:pos x="23" y="21"/>
                </a:cxn>
                <a:cxn ang="0">
                  <a:pos x="23" y="13"/>
                </a:cxn>
                <a:cxn ang="0">
                  <a:pos x="19" y="8"/>
                </a:cxn>
                <a:cxn ang="0">
                  <a:pos x="17" y="4"/>
                </a:cxn>
                <a:cxn ang="0">
                  <a:pos x="13" y="0"/>
                </a:cxn>
                <a:cxn ang="0">
                  <a:pos x="11" y="2"/>
                </a:cxn>
                <a:cxn ang="0">
                  <a:pos x="7" y="2"/>
                </a:cxn>
                <a:cxn ang="0">
                  <a:pos x="4" y="8"/>
                </a:cxn>
                <a:cxn ang="0">
                  <a:pos x="2" y="13"/>
                </a:cxn>
                <a:cxn ang="0">
                  <a:pos x="2" y="23"/>
                </a:cxn>
                <a:cxn ang="0">
                  <a:pos x="2" y="23"/>
                </a:cxn>
              </a:cxnLst>
              <a:rect l="0" t="0" r="r" b="b"/>
              <a:pathLst>
                <a:path w="87" h="152">
                  <a:moveTo>
                    <a:pt x="2" y="23"/>
                  </a:moveTo>
                  <a:lnTo>
                    <a:pt x="0" y="29"/>
                  </a:lnTo>
                  <a:lnTo>
                    <a:pt x="2" y="36"/>
                  </a:lnTo>
                  <a:lnTo>
                    <a:pt x="4" y="44"/>
                  </a:lnTo>
                  <a:lnTo>
                    <a:pt x="9" y="53"/>
                  </a:lnTo>
                  <a:lnTo>
                    <a:pt x="11" y="57"/>
                  </a:lnTo>
                  <a:lnTo>
                    <a:pt x="13" y="63"/>
                  </a:lnTo>
                  <a:lnTo>
                    <a:pt x="15" y="69"/>
                  </a:lnTo>
                  <a:lnTo>
                    <a:pt x="19" y="74"/>
                  </a:lnTo>
                  <a:lnTo>
                    <a:pt x="23" y="80"/>
                  </a:lnTo>
                  <a:lnTo>
                    <a:pt x="25" y="86"/>
                  </a:lnTo>
                  <a:lnTo>
                    <a:pt x="28" y="91"/>
                  </a:lnTo>
                  <a:lnTo>
                    <a:pt x="32" y="97"/>
                  </a:lnTo>
                  <a:lnTo>
                    <a:pt x="34" y="101"/>
                  </a:lnTo>
                  <a:lnTo>
                    <a:pt x="38" y="107"/>
                  </a:lnTo>
                  <a:lnTo>
                    <a:pt x="40" y="112"/>
                  </a:lnTo>
                  <a:lnTo>
                    <a:pt x="44" y="118"/>
                  </a:lnTo>
                  <a:lnTo>
                    <a:pt x="49" y="128"/>
                  </a:lnTo>
                  <a:lnTo>
                    <a:pt x="57" y="135"/>
                  </a:lnTo>
                  <a:lnTo>
                    <a:pt x="63" y="141"/>
                  </a:lnTo>
                  <a:lnTo>
                    <a:pt x="68" y="148"/>
                  </a:lnTo>
                  <a:lnTo>
                    <a:pt x="74" y="150"/>
                  </a:lnTo>
                  <a:lnTo>
                    <a:pt x="80" y="152"/>
                  </a:lnTo>
                  <a:lnTo>
                    <a:pt x="83" y="150"/>
                  </a:lnTo>
                  <a:lnTo>
                    <a:pt x="87" y="145"/>
                  </a:lnTo>
                  <a:lnTo>
                    <a:pt x="87" y="139"/>
                  </a:lnTo>
                  <a:lnTo>
                    <a:pt x="83" y="131"/>
                  </a:lnTo>
                  <a:lnTo>
                    <a:pt x="78" y="122"/>
                  </a:lnTo>
                  <a:lnTo>
                    <a:pt x="72" y="112"/>
                  </a:lnTo>
                  <a:lnTo>
                    <a:pt x="64" y="103"/>
                  </a:lnTo>
                  <a:lnTo>
                    <a:pt x="57" y="93"/>
                  </a:lnTo>
                  <a:lnTo>
                    <a:pt x="49" y="84"/>
                  </a:lnTo>
                  <a:lnTo>
                    <a:pt x="44" y="74"/>
                  </a:lnTo>
                  <a:lnTo>
                    <a:pt x="40" y="69"/>
                  </a:lnTo>
                  <a:lnTo>
                    <a:pt x="38" y="63"/>
                  </a:lnTo>
                  <a:lnTo>
                    <a:pt x="36" y="57"/>
                  </a:lnTo>
                  <a:lnTo>
                    <a:pt x="34" y="52"/>
                  </a:lnTo>
                  <a:lnTo>
                    <a:pt x="28" y="42"/>
                  </a:lnTo>
                  <a:lnTo>
                    <a:pt x="26" y="33"/>
                  </a:lnTo>
                  <a:lnTo>
                    <a:pt x="23" y="21"/>
                  </a:lnTo>
                  <a:lnTo>
                    <a:pt x="23" y="13"/>
                  </a:lnTo>
                  <a:lnTo>
                    <a:pt x="19" y="8"/>
                  </a:lnTo>
                  <a:lnTo>
                    <a:pt x="17" y="4"/>
                  </a:lnTo>
                  <a:lnTo>
                    <a:pt x="13" y="0"/>
                  </a:lnTo>
                  <a:lnTo>
                    <a:pt x="11" y="2"/>
                  </a:lnTo>
                  <a:lnTo>
                    <a:pt x="7" y="2"/>
                  </a:lnTo>
                  <a:lnTo>
                    <a:pt x="4" y="8"/>
                  </a:lnTo>
                  <a:lnTo>
                    <a:pt x="2" y="13"/>
                  </a:lnTo>
                  <a:lnTo>
                    <a:pt x="2" y="23"/>
                  </a:lnTo>
                  <a:lnTo>
                    <a:pt x="2" y="23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2" name="Freeform 44"/>
            <p:cNvSpPr>
              <a:spLocks/>
            </p:cNvSpPr>
            <p:nvPr/>
          </p:nvSpPr>
          <p:spPr bwMode="auto">
            <a:xfrm>
              <a:off x="8167688" y="1020763"/>
              <a:ext cx="188912" cy="147638"/>
            </a:xfrm>
            <a:custGeom>
              <a:avLst/>
              <a:gdLst/>
              <a:ahLst/>
              <a:cxnLst>
                <a:cxn ang="0">
                  <a:pos x="0" y="165"/>
                </a:cxn>
                <a:cxn ang="0">
                  <a:pos x="2" y="148"/>
                </a:cxn>
                <a:cxn ang="0">
                  <a:pos x="11" y="131"/>
                </a:cxn>
                <a:cxn ang="0">
                  <a:pos x="21" y="119"/>
                </a:cxn>
                <a:cxn ang="0">
                  <a:pos x="32" y="114"/>
                </a:cxn>
                <a:cxn ang="0">
                  <a:pos x="44" y="108"/>
                </a:cxn>
                <a:cxn ang="0">
                  <a:pos x="55" y="104"/>
                </a:cxn>
                <a:cxn ang="0">
                  <a:pos x="64" y="100"/>
                </a:cxn>
                <a:cxn ang="0">
                  <a:pos x="76" y="97"/>
                </a:cxn>
                <a:cxn ang="0">
                  <a:pos x="87" y="93"/>
                </a:cxn>
                <a:cxn ang="0">
                  <a:pos x="99" y="87"/>
                </a:cxn>
                <a:cxn ang="0">
                  <a:pos x="110" y="81"/>
                </a:cxn>
                <a:cxn ang="0">
                  <a:pos x="121" y="78"/>
                </a:cxn>
                <a:cxn ang="0">
                  <a:pos x="133" y="72"/>
                </a:cxn>
                <a:cxn ang="0">
                  <a:pos x="144" y="66"/>
                </a:cxn>
                <a:cxn ang="0">
                  <a:pos x="156" y="60"/>
                </a:cxn>
                <a:cxn ang="0">
                  <a:pos x="169" y="51"/>
                </a:cxn>
                <a:cxn ang="0">
                  <a:pos x="184" y="38"/>
                </a:cxn>
                <a:cxn ang="0">
                  <a:pos x="192" y="22"/>
                </a:cxn>
                <a:cxn ang="0">
                  <a:pos x="198" y="11"/>
                </a:cxn>
                <a:cxn ang="0">
                  <a:pos x="207" y="3"/>
                </a:cxn>
                <a:cxn ang="0">
                  <a:pos x="218" y="0"/>
                </a:cxn>
                <a:cxn ang="0">
                  <a:pos x="228" y="7"/>
                </a:cxn>
                <a:cxn ang="0">
                  <a:pos x="234" y="15"/>
                </a:cxn>
                <a:cxn ang="0">
                  <a:pos x="237" y="26"/>
                </a:cxn>
                <a:cxn ang="0">
                  <a:pos x="236" y="38"/>
                </a:cxn>
                <a:cxn ang="0">
                  <a:pos x="230" y="53"/>
                </a:cxn>
                <a:cxn ang="0">
                  <a:pos x="217" y="68"/>
                </a:cxn>
                <a:cxn ang="0">
                  <a:pos x="201" y="81"/>
                </a:cxn>
                <a:cxn ang="0">
                  <a:pos x="182" y="97"/>
                </a:cxn>
                <a:cxn ang="0">
                  <a:pos x="163" y="108"/>
                </a:cxn>
                <a:cxn ang="0">
                  <a:pos x="146" y="119"/>
                </a:cxn>
                <a:cxn ang="0">
                  <a:pos x="127" y="127"/>
                </a:cxn>
                <a:cxn ang="0">
                  <a:pos x="106" y="138"/>
                </a:cxn>
                <a:cxn ang="0">
                  <a:pos x="91" y="148"/>
                </a:cxn>
                <a:cxn ang="0">
                  <a:pos x="82" y="154"/>
                </a:cxn>
                <a:cxn ang="0">
                  <a:pos x="64" y="163"/>
                </a:cxn>
                <a:cxn ang="0">
                  <a:pos x="47" y="176"/>
                </a:cxn>
                <a:cxn ang="0">
                  <a:pos x="28" y="182"/>
                </a:cxn>
                <a:cxn ang="0">
                  <a:pos x="15" y="186"/>
                </a:cxn>
                <a:cxn ang="0">
                  <a:pos x="6" y="182"/>
                </a:cxn>
                <a:cxn ang="0">
                  <a:pos x="4" y="176"/>
                </a:cxn>
              </a:cxnLst>
              <a:rect l="0" t="0" r="r" b="b"/>
              <a:pathLst>
                <a:path w="237" h="186">
                  <a:moveTo>
                    <a:pt x="4" y="176"/>
                  </a:moveTo>
                  <a:lnTo>
                    <a:pt x="0" y="165"/>
                  </a:lnTo>
                  <a:lnTo>
                    <a:pt x="0" y="155"/>
                  </a:lnTo>
                  <a:lnTo>
                    <a:pt x="2" y="148"/>
                  </a:lnTo>
                  <a:lnTo>
                    <a:pt x="6" y="138"/>
                  </a:lnTo>
                  <a:lnTo>
                    <a:pt x="11" y="131"/>
                  </a:lnTo>
                  <a:lnTo>
                    <a:pt x="19" y="123"/>
                  </a:lnTo>
                  <a:lnTo>
                    <a:pt x="21" y="119"/>
                  </a:lnTo>
                  <a:lnTo>
                    <a:pt x="26" y="117"/>
                  </a:lnTo>
                  <a:lnTo>
                    <a:pt x="32" y="114"/>
                  </a:lnTo>
                  <a:lnTo>
                    <a:pt x="38" y="112"/>
                  </a:lnTo>
                  <a:lnTo>
                    <a:pt x="44" y="108"/>
                  </a:lnTo>
                  <a:lnTo>
                    <a:pt x="51" y="106"/>
                  </a:lnTo>
                  <a:lnTo>
                    <a:pt x="55" y="104"/>
                  </a:lnTo>
                  <a:lnTo>
                    <a:pt x="59" y="102"/>
                  </a:lnTo>
                  <a:lnTo>
                    <a:pt x="64" y="100"/>
                  </a:lnTo>
                  <a:lnTo>
                    <a:pt x="70" y="98"/>
                  </a:lnTo>
                  <a:lnTo>
                    <a:pt x="76" y="97"/>
                  </a:lnTo>
                  <a:lnTo>
                    <a:pt x="82" y="95"/>
                  </a:lnTo>
                  <a:lnTo>
                    <a:pt x="87" y="93"/>
                  </a:lnTo>
                  <a:lnTo>
                    <a:pt x="93" y="91"/>
                  </a:lnTo>
                  <a:lnTo>
                    <a:pt x="99" y="87"/>
                  </a:lnTo>
                  <a:lnTo>
                    <a:pt x="104" y="85"/>
                  </a:lnTo>
                  <a:lnTo>
                    <a:pt x="110" y="81"/>
                  </a:lnTo>
                  <a:lnTo>
                    <a:pt x="116" y="79"/>
                  </a:lnTo>
                  <a:lnTo>
                    <a:pt x="121" y="78"/>
                  </a:lnTo>
                  <a:lnTo>
                    <a:pt x="127" y="74"/>
                  </a:lnTo>
                  <a:lnTo>
                    <a:pt x="133" y="72"/>
                  </a:lnTo>
                  <a:lnTo>
                    <a:pt x="139" y="68"/>
                  </a:lnTo>
                  <a:lnTo>
                    <a:pt x="144" y="66"/>
                  </a:lnTo>
                  <a:lnTo>
                    <a:pt x="150" y="62"/>
                  </a:lnTo>
                  <a:lnTo>
                    <a:pt x="156" y="60"/>
                  </a:lnTo>
                  <a:lnTo>
                    <a:pt x="161" y="57"/>
                  </a:lnTo>
                  <a:lnTo>
                    <a:pt x="169" y="51"/>
                  </a:lnTo>
                  <a:lnTo>
                    <a:pt x="179" y="45"/>
                  </a:lnTo>
                  <a:lnTo>
                    <a:pt x="184" y="38"/>
                  </a:lnTo>
                  <a:lnTo>
                    <a:pt x="190" y="30"/>
                  </a:lnTo>
                  <a:lnTo>
                    <a:pt x="192" y="22"/>
                  </a:lnTo>
                  <a:lnTo>
                    <a:pt x="196" y="17"/>
                  </a:lnTo>
                  <a:lnTo>
                    <a:pt x="198" y="11"/>
                  </a:lnTo>
                  <a:lnTo>
                    <a:pt x="201" y="9"/>
                  </a:lnTo>
                  <a:lnTo>
                    <a:pt x="207" y="3"/>
                  </a:lnTo>
                  <a:lnTo>
                    <a:pt x="213" y="0"/>
                  </a:lnTo>
                  <a:lnTo>
                    <a:pt x="218" y="0"/>
                  </a:lnTo>
                  <a:lnTo>
                    <a:pt x="224" y="5"/>
                  </a:lnTo>
                  <a:lnTo>
                    <a:pt x="228" y="7"/>
                  </a:lnTo>
                  <a:lnTo>
                    <a:pt x="230" y="11"/>
                  </a:lnTo>
                  <a:lnTo>
                    <a:pt x="234" y="15"/>
                  </a:lnTo>
                  <a:lnTo>
                    <a:pt x="236" y="21"/>
                  </a:lnTo>
                  <a:lnTo>
                    <a:pt x="237" y="26"/>
                  </a:lnTo>
                  <a:lnTo>
                    <a:pt x="237" y="32"/>
                  </a:lnTo>
                  <a:lnTo>
                    <a:pt x="236" y="38"/>
                  </a:lnTo>
                  <a:lnTo>
                    <a:pt x="234" y="47"/>
                  </a:lnTo>
                  <a:lnTo>
                    <a:pt x="230" y="53"/>
                  </a:lnTo>
                  <a:lnTo>
                    <a:pt x="224" y="60"/>
                  </a:lnTo>
                  <a:lnTo>
                    <a:pt x="217" y="68"/>
                  </a:lnTo>
                  <a:lnTo>
                    <a:pt x="209" y="76"/>
                  </a:lnTo>
                  <a:lnTo>
                    <a:pt x="201" y="81"/>
                  </a:lnTo>
                  <a:lnTo>
                    <a:pt x="192" y="89"/>
                  </a:lnTo>
                  <a:lnTo>
                    <a:pt x="182" y="97"/>
                  </a:lnTo>
                  <a:lnTo>
                    <a:pt x="175" y="104"/>
                  </a:lnTo>
                  <a:lnTo>
                    <a:pt x="163" y="108"/>
                  </a:lnTo>
                  <a:lnTo>
                    <a:pt x="154" y="114"/>
                  </a:lnTo>
                  <a:lnTo>
                    <a:pt x="146" y="119"/>
                  </a:lnTo>
                  <a:lnTo>
                    <a:pt x="137" y="123"/>
                  </a:lnTo>
                  <a:lnTo>
                    <a:pt x="127" y="127"/>
                  </a:lnTo>
                  <a:lnTo>
                    <a:pt x="116" y="133"/>
                  </a:lnTo>
                  <a:lnTo>
                    <a:pt x="106" y="138"/>
                  </a:lnTo>
                  <a:lnTo>
                    <a:pt x="97" y="146"/>
                  </a:lnTo>
                  <a:lnTo>
                    <a:pt x="91" y="148"/>
                  </a:lnTo>
                  <a:lnTo>
                    <a:pt x="87" y="152"/>
                  </a:lnTo>
                  <a:lnTo>
                    <a:pt x="82" y="154"/>
                  </a:lnTo>
                  <a:lnTo>
                    <a:pt x="76" y="157"/>
                  </a:lnTo>
                  <a:lnTo>
                    <a:pt x="64" y="163"/>
                  </a:lnTo>
                  <a:lnTo>
                    <a:pt x="57" y="171"/>
                  </a:lnTo>
                  <a:lnTo>
                    <a:pt x="47" y="176"/>
                  </a:lnTo>
                  <a:lnTo>
                    <a:pt x="38" y="180"/>
                  </a:lnTo>
                  <a:lnTo>
                    <a:pt x="28" y="182"/>
                  </a:lnTo>
                  <a:lnTo>
                    <a:pt x="23" y="186"/>
                  </a:lnTo>
                  <a:lnTo>
                    <a:pt x="15" y="186"/>
                  </a:lnTo>
                  <a:lnTo>
                    <a:pt x="9" y="184"/>
                  </a:lnTo>
                  <a:lnTo>
                    <a:pt x="6" y="182"/>
                  </a:lnTo>
                  <a:lnTo>
                    <a:pt x="4" y="176"/>
                  </a:lnTo>
                  <a:lnTo>
                    <a:pt x="4" y="176"/>
                  </a:lnTo>
                  <a:close/>
                </a:path>
              </a:pathLst>
            </a:custGeom>
            <a:solidFill>
              <a:srgbClr val="FF00B3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3" name="Freeform 45"/>
            <p:cNvSpPr>
              <a:spLocks/>
            </p:cNvSpPr>
            <p:nvPr/>
          </p:nvSpPr>
          <p:spPr bwMode="auto">
            <a:xfrm>
              <a:off x="7732713" y="989013"/>
              <a:ext cx="276225" cy="879475"/>
            </a:xfrm>
            <a:custGeom>
              <a:avLst/>
              <a:gdLst/>
              <a:ahLst/>
              <a:cxnLst>
                <a:cxn ang="0">
                  <a:pos x="99" y="24"/>
                </a:cxn>
                <a:cxn ang="0">
                  <a:pos x="128" y="62"/>
                </a:cxn>
                <a:cxn ang="0">
                  <a:pos x="156" y="106"/>
                </a:cxn>
                <a:cxn ang="0">
                  <a:pos x="175" y="146"/>
                </a:cxn>
                <a:cxn ang="0">
                  <a:pos x="196" y="192"/>
                </a:cxn>
                <a:cxn ang="0">
                  <a:pos x="228" y="218"/>
                </a:cxn>
                <a:cxn ang="0">
                  <a:pos x="268" y="245"/>
                </a:cxn>
                <a:cxn ang="0">
                  <a:pos x="308" y="273"/>
                </a:cxn>
                <a:cxn ang="0">
                  <a:pos x="346" y="317"/>
                </a:cxn>
                <a:cxn ang="0">
                  <a:pos x="343" y="363"/>
                </a:cxn>
                <a:cxn ang="0">
                  <a:pos x="335" y="399"/>
                </a:cxn>
                <a:cxn ang="0">
                  <a:pos x="322" y="439"/>
                </a:cxn>
                <a:cxn ang="0">
                  <a:pos x="308" y="481"/>
                </a:cxn>
                <a:cxn ang="0">
                  <a:pos x="293" y="520"/>
                </a:cxn>
                <a:cxn ang="0">
                  <a:pos x="278" y="560"/>
                </a:cxn>
                <a:cxn ang="0">
                  <a:pos x="261" y="600"/>
                </a:cxn>
                <a:cxn ang="0">
                  <a:pos x="242" y="644"/>
                </a:cxn>
                <a:cxn ang="0">
                  <a:pos x="234" y="676"/>
                </a:cxn>
                <a:cxn ang="0">
                  <a:pos x="234" y="712"/>
                </a:cxn>
                <a:cxn ang="0">
                  <a:pos x="234" y="750"/>
                </a:cxn>
                <a:cxn ang="0">
                  <a:pos x="238" y="792"/>
                </a:cxn>
                <a:cxn ang="0">
                  <a:pos x="244" y="838"/>
                </a:cxn>
                <a:cxn ang="0">
                  <a:pos x="247" y="881"/>
                </a:cxn>
                <a:cxn ang="0">
                  <a:pos x="255" y="923"/>
                </a:cxn>
                <a:cxn ang="0">
                  <a:pos x="263" y="959"/>
                </a:cxn>
                <a:cxn ang="0">
                  <a:pos x="280" y="1003"/>
                </a:cxn>
                <a:cxn ang="0">
                  <a:pos x="297" y="1056"/>
                </a:cxn>
                <a:cxn ang="0">
                  <a:pos x="282" y="1091"/>
                </a:cxn>
                <a:cxn ang="0">
                  <a:pos x="240" y="1106"/>
                </a:cxn>
                <a:cxn ang="0">
                  <a:pos x="198" y="1108"/>
                </a:cxn>
                <a:cxn ang="0">
                  <a:pos x="156" y="1108"/>
                </a:cxn>
                <a:cxn ang="0">
                  <a:pos x="118" y="1102"/>
                </a:cxn>
                <a:cxn ang="0">
                  <a:pos x="92" y="1077"/>
                </a:cxn>
                <a:cxn ang="0">
                  <a:pos x="118" y="1022"/>
                </a:cxn>
                <a:cxn ang="0">
                  <a:pos x="147" y="980"/>
                </a:cxn>
                <a:cxn ang="0">
                  <a:pos x="166" y="946"/>
                </a:cxn>
                <a:cxn ang="0">
                  <a:pos x="181" y="908"/>
                </a:cxn>
                <a:cxn ang="0">
                  <a:pos x="187" y="868"/>
                </a:cxn>
                <a:cxn ang="0">
                  <a:pos x="189" y="828"/>
                </a:cxn>
                <a:cxn ang="0">
                  <a:pos x="189" y="792"/>
                </a:cxn>
                <a:cxn ang="0">
                  <a:pos x="179" y="758"/>
                </a:cxn>
                <a:cxn ang="0">
                  <a:pos x="147" y="728"/>
                </a:cxn>
                <a:cxn ang="0">
                  <a:pos x="107" y="733"/>
                </a:cxn>
                <a:cxn ang="0">
                  <a:pos x="69" y="745"/>
                </a:cxn>
                <a:cxn ang="0">
                  <a:pos x="27" y="750"/>
                </a:cxn>
                <a:cxn ang="0">
                  <a:pos x="0" y="726"/>
                </a:cxn>
                <a:cxn ang="0">
                  <a:pos x="0" y="680"/>
                </a:cxn>
                <a:cxn ang="0">
                  <a:pos x="8" y="627"/>
                </a:cxn>
                <a:cxn ang="0">
                  <a:pos x="19" y="572"/>
                </a:cxn>
                <a:cxn ang="0">
                  <a:pos x="35" y="522"/>
                </a:cxn>
                <a:cxn ang="0">
                  <a:pos x="59" y="481"/>
                </a:cxn>
                <a:cxn ang="0">
                  <a:pos x="92" y="441"/>
                </a:cxn>
                <a:cxn ang="0">
                  <a:pos x="111" y="401"/>
                </a:cxn>
                <a:cxn ang="0">
                  <a:pos x="124" y="357"/>
                </a:cxn>
                <a:cxn ang="0">
                  <a:pos x="130" y="313"/>
                </a:cxn>
                <a:cxn ang="0">
                  <a:pos x="128" y="273"/>
                </a:cxn>
                <a:cxn ang="0">
                  <a:pos x="112" y="230"/>
                </a:cxn>
                <a:cxn ang="0">
                  <a:pos x="95" y="182"/>
                </a:cxn>
                <a:cxn ang="0">
                  <a:pos x="82" y="150"/>
                </a:cxn>
                <a:cxn ang="0">
                  <a:pos x="71" y="114"/>
                </a:cxn>
                <a:cxn ang="0">
                  <a:pos x="57" y="76"/>
                </a:cxn>
                <a:cxn ang="0">
                  <a:pos x="48" y="23"/>
                </a:cxn>
                <a:cxn ang="0">
                  <a:pos x="63" y="0"/>
                </a:cxn>
              </a:cxnLst>
              <a:rect l="0" t="0" r="r" b="b"/>
              <a:pathLst>
                <a:path w="348" h="1108">
                  <a:moveTo>
                    <a:pt x="63" y="0"/>
                  </a:moveTo>
                  <a:lnTo>
                    <a:pt x="69" y="0"/>
                  </a:lnTo>
                  <a:lnTo>
                    <a:pt x="76" y="5"/>
                  </a:lnTo>
                  <a:lnTo>
                    <a:pt x="86" y="11"/>
                  </a:lnTo>
                  <a:lnTo>
                    <a:pt x="95" y="21"/>
                  </a:lnTo>
                  <a:lnTo>
                    <a:pt x="99" y="24"/>
                  </a:lnTo>
                  <a:lnTo>
                    <a:pt x="103" y="30"/>
                  </a:lnTo>
                  <a:lnTo>
                    <a:pt x="109" y="38"/>
                  </a:lnTo>
                  <a:lnTo>
                    <a:pt x="114" y="43"/>
                  </a:lnTo>
                  <a:lnTo>
                    <a:pt x="118" y="49"/>
                  </a:lnTo>
                  <a:lnTo>
                    <a:pt x="122" y="57"/>
                  </a:lnTo>
                  <a:lnTo>
                    <a:pt x="128" y="62"/>
                  </a:lnTo>
                  <a:lnTo>
                    <a:pt x="133" y="70"/>
                  </a:lnTo>
                  <a:lnTo>
                    <a:pt x="137" y="76"/>
                  </a:lnTo>
                  <a:lnTo>
                    <a:pt x="143" y="85"/>
                  </a:lnTo>
                  <a:lnTo>
                    <a:pt x="147" y="91"/>
                  </a:lnTo>
                  <a:lnTo>
                    <a:pt x="152" y="99"/>
                  </a:lnTo>
                  <a:lnTo>
                    <a:pt x="156" y="106"/>
                  </a:lnTo>
                  <a:lnTo>
                    <a:pt x="160" y="112"/>
                  </a:lnTo>
                  <a:lnTo>
                    <a:pt x="164" y="119"/>
                  </a:lnTo>
                  <a:lnTo>
                    <a:pt x="168" y="127"/>
                  </a:lnTo>
                  <a:lnTo>
                    <a:pt x="170" y="133"/>
                  </a:lnTo>
                  <a:lnTo>
                    <a:pt x="173" y="140"/>
                  </a:lnTo>
                  <a:lnTo>
                    <a:pt x="175" y="146"/>
                  </a:lnTo>
                  <a:lnTo>
                    <a:pt x="179" y="152"/>
                  </a:lnTo>
                  <a:lnTo>
                    <a:pt x="183" y="161"/>
                  </a:lnTo>
                  <a:lnTo>
                    <a:pt x="187" y="173"/>
                  </a:lnTo>
                  <a:lnTo>
                    <a:pt x="189" y="178"/>
                  </a:lnTo>
                  <a:lnTo>
                    <a:pt x="194" y="188"/>
                  </a:lnTo>
                  <a:lnTo>
                    <a:pt x="196" y="192"/>
                  </a:lnTo>
                  <a:lnTo>
                    <a:pt x="202" y="195"/>
                  </a:lnTo>
                  <a:lnTo>
                    <a:pt x="206" y="199"/>
                  </a:lnTo>
                  <a:lnTo>
                    <a:pt x="211" y="205"/>
                  </a:lnTo>
                  <a:lnTo>
                    <a:pt x="217" y="209"/>
                  </a:lnTo>
                  <a:lnTo>
                    <a:pt x="223" y="214"/>
                  </a:lnTo>
                  <a:lnTo>
                    <a:pt x="228" y="218"/>
                  </a:lnTo>
                  <a:lnTo>
                    <a:pt x="236" y="222"/>
                  </a:lnTo>
                  <a:lnTo>
                    <a:pt x="242" y="226"/>
                  </a:lnTo>
                  <a:lnTo>
                    <a:pt x="247" y="232"/>
                  </a:lnTo>
                  <a:lnTo>
                    <a:pt x="255" y="235"/>
                  </a:lnTo>
                  <a:lnTo>
                    <a:pt x="263" y="241"/>
                  </a:lnTo>
                  <a:lnTo>
                    <a:pt x="268" y="245"/>
                  </a:lnTo>
                  <a:lnTo>
                    <a:pt x="276" y="251"/>
                  </a:lnTo>
                  <a:lnTo>
                    <a:pt x="282" y="254"/>
                  </a:lnTo>
                  <a:lnTo>
                    <a:pt x="289" y="260"/>
                  </a:lnTo>
                  <a:lnTo>
                    <a:pt x="295" y="264"/>
                  </a:lnTo>
                  <a:lnTo>
                    <a:pt x="303" y="268"/>
                  </a:lnTo>
                  <a:lnTo>
                    <a:pt x="308" y="273"/>
                  </a:lnTo>
                  <a:lnTo>
                    <a:pt x="316" y="277"/>
                  </a:lnTo>
                  <a:lnTo>
                    <a:pt x="325" y="287"/>
                  </a:lnTo>
                  <a:lnTo>
                    <a:pt x="335" y="296"/>
                  </a:lnTo>
                  <a:lnTo>
                    <a:pt x="341" y="304"/>
                  </a:lnTo>
                  <a:lnTo>
                    <a:pt x="346" y="313"/>
                  </a:lnTo>
                  <a:lnTo>
                    <a:pt x="346" y="317"/>
                  </a:lnTo>
                  <a:lnTo>
                    <a:pt x="348" y="325"/>
                  </a:lnTo>
                  <a:lnTo>
                    <a:pt x="348" y="330"/>
                  </a:lnTo>
                  <a:lnTo>
                    <a:pt x="348" y="340"/>
                  </a:lnTo>
                  <a:lnTo>
                    <a:pt x="346" y="349"/>
                  </a:lnTo>
                  <a:lnTo>
                    <a:pt x="344" y="359"/>
                  </a:lnTo>
                  <a:lnTo>
                    <a:pt x="343" y="363"/>
                  </a:lnTo>
                  <a:lnTo>
                    <a:pt x="343" y="368"/>
                  </a:lnTo>
                  <a:lnTo>
                    <a:pt x="341" y="374"/>
                  </a:lnTo>
                  <a:lnTo>
                    <a:pt x="341" y="382"/>
                  </a:lnTo>
                  <a:lnTo>
                    <a:pt x="339" y="387"/>
                  </a:lnTo>
                  <a:lnTo>
                    <a:pt x="337" y="393"/>
                  </a:lnTo>
                  <a:lnTo>
                    <a:pt x="335" y="399"/>
                  </a:lnTo>
                  <a:lnTo>
                    <a:pt x="333" y="405"/>
                  </a:lnTo>
                  <a:lnTo>
                    <a:pt x="331" y="410"/>
                  </a:lnTo>
                  <a:lnTo>
                    <a:pt x="329" y="418"/>
                  </a:lnTo>
                  <a:lnTo>
                    <a:pt x="327" y="425"/>
                  </a:lnTo>
                  <a:lnTo>
                    <a:pt x="325" y="433"/>
                  </a:lnTo>
                  <a:lnTo>
                    <a:pt x="322" y="439"/>
                  </a:lnTo>
                  <a:lnTo>
                    <a:pt x="320" y="444"/>
                  </a:lnTo>
                  <a:lnTo>
                    <a:pt x="318" y="452"/>
                  </a:lnTo>
                  <a:lnTo>
                    <a:pt x="316" y="460"/>
                  </a:lnTo>
                  <a:lnTo>
                    <a:pt x="312" y="465"/>
                  </a:lnTo>
                  <a:lnTo>
                    <a:pt x="310" y="473"/>
                  </a:lnTo>
                  <a:lnTo>
                    <a:pt x="308" y="481"/>
                  </a:lnTo>
                  <a:lnTo>
                    <a:pt x="306" y="488"/>
                  </a:lnTo>
                  <a:lnTo>
                    <a:pt x="305" y="494"/>
                  </a:lnTo>
                  <a:lnTo>
                    <a:pt x="301" y="501"/>
                  </a:lnTo>
                  <a:lnTo>
                    <a:pt x="299" y="507"/>
                  </a:lnTo>
                  <a:lnTo>
                    <a:pt x="297" y="515"/>
                  </a:lnTo>
                  <a:lnTo>
                    <a:pt x="293" y="520"/>
                  </a:lnTo>
                  <a:lnTo>
                    <a:pt x="291" y="528"/>
                  </a:lnTo>
                  <a:lnTo>
                    <a:pt x="287" y="534"/>
                  </a:lnTo>
                  <a:lnTo>
                    <a:pt x="285" y="541"/>
                  </a:lnTo>
                  <a:lnTo>
                    <a:pt x="284" y="549"/>
                  </a:lnTo>
                  <a:lnTo>
                    <a:pt x="280" y="555"/>
                  </a:lnTo>
                  <a:lnTo>
                    <a:pt x="278" y="560"/>
                  </a:lnTo>
                  <a:lnTo>
                    <a:pt x="276" y="568"/>
                  </a:lnTo>
                  <a:lnTo>
                    <a:pt x="274" y="574"/>
                  </a:lnTo>
                  <a:lnTo>
                    <a:pt x="272" y="579"/>
                  </a:lnTo>
                  <a:lnTo>
                    <a:pt x="270" y="585"/>
                  </a:lnTo>
                  <a:lnTo>
                    <a:pt x="268" y="591"/>
                  </a:lnTo>
                  <a:lnTo>
                    <a:pt x="261" y="600"/>
                  </a:lnTo>
                  <a:lnTo>
                    <a:pt x="257" y="610"/>
                  </a:lnTo>
                  <a:lnTo>
                    <a:pt x="253" y="619"/>
                  </a:lnTo>
                  <a:lnTo>
                    <a:pt x="251" y="627"/>
                  </a:lnTo>
                  <a:lnTo>
                    <a:pt x="247" y="634"/>
                  </a:lnTo>
                  <a:lnTo>
                    <a:pt x="244" y="640"/>
                  </a:lnTo>
                  <a:lnTo>
                    <a:pt x="242" y="644"/>
                  </a:lnTo>
                  <a:lnTo>
                    <a:pt x="240" y="648"/>
                  </a:lnTo>
                  <a:lnTo>
                    <a:pt x="238" y="650"/>
                  </a:lnTo>
                  <a:lnTo>
                    <a:pt x="236" y="655"/>
                  </a:lnTo>
                  <a:lnTo>
                    <a:pt x="234" y="661"/>
                  </a:lnTo>
                  <a:lnTo>
                    <a:pt x="234" y="669"/>
                  </a:lnTo>
                  <a:lnTo>
                    <a:pt x="234" y="676"/>
                  </a:lnTo>
                  <a:lnTo>
                    <a:pt x="234" y="686"/>
                  </a:lnTo>
                  <a:lnTo>
                    <a:pt x="234" y="690"/>
                  </a:lnTo>
                  <a:lnTo>
                    <a:pt x="234" y="695"/>
                  </a:lnTo>
                  <a:lnTo>
                    <a:pt x="234" y="701"/>
                  </a:lnTo>
                  <a:lnTo>
                    <a:pt x="234" y="707"/>
                  </a:lnTo>
                  <a:lnTo>
                    <a:pt x="234" y="712"/>
                  </a:lnTo>
                  <a:lnTo>
                    <a:pt x="234" y="718"/>
                  </a:lnTo>
                  <a:lnTo>
                    <a:pt x="234" y="724"/>
                  </a:lnTo>
                  <a:lnTo>
                    <a:pt x="234" y="731"/>
                  </a:lnTo>
                  <a:lnTo>
                    <a:pt x="234" y="737"/>
                  </a:lnTo>
                  <a:lnTo>
                    <a:pt x="234" y="743"/>
                  </a:lnTo>
                  <a:lnTo>
                    <a:pt x="234" y="750"/>
                  </a:lnTo>
                  <a:lnTo>
                    <a:pt x="236" y="758"/>
                  </a:lnTo>
                  <a:lnTo>
                    <a:pt x="236" y="764"/>
                  </a:lnTo>
                  <a:lnTo>
                    <a:pt x="236" y="771"/>
                  </a:lnTo>
                  <a:lnTo>
                    <a:pt x="236" y="779"/>
                  </a:lnTo>
                  <a:lnTo>
                    <a:pt x="238" y="786"/>
                  </a:lnTo>
                  <a:lnTo>
                    <a:pt x="238" y="792"/>
                  </a:lnTo>
                  <a:lnTo>
                    <a:pt x="238" y="802"/>
                  </a:lnTo>
                  <a:lnTo>
                    <a:pt x="240" y="807"/>
                  </a:lnTo>
                  <a:lnTo>
                    <a:pt x="242" y="817"/>
                  </a:lnTo>
                  <a:lnTo>
                    <a:pt x="242" y="823"/>
                  </a:lnTo>
                  <a:lnTo>
                    <a:pt x="242" y="830"/>
                  </a:lnTo>
                  <a:lnTo>
                    <a:pt x="244" y="838"/>
                  </a:lnTo>
                  <a:lnTo>
                    <a:pt x="244" y="845"/>
                  </a:lnTo>
                  <a:lnTo>
                    <a:pt x="244" y="853"/>
                  </a:lnTo>
                  <a:lnTo>
                    <a:pt x="246" y="861"/>
                  </a:lnTo>
                  <a:lnTo>
                    <a:pt x="246" y="868"/>
                  </a:lnTo>
                  <a:lnTo>
                    <a:pt x="247" y="876"/>
                  </a:lnTo>
                  <a:lnTo>
                    <a:pt x="247" y="881"/>
                  </a:lnTo>
                  <a:lnTo>
                    <a:pt x="249" y="889"/>
                  </a:lnTo>
                  <a:lnTo>
                    <a:pt x="249" y="897"/>
                  </a:lnTo>
                  <a:lnTo>
                    <a:pt x="251" y="904"/>
                  </a:lnTo>
                  <a:lnTo>
                    <a:pt x="253" y="910"/>
                  </a:lnTo>
                  <a:lnTo>
                    <a:pt x="255" y="918"/>
                  </a:lnTo>
                  <a:lnTo>
                    <a:pt x="255" y="923"/>
                  </a:lnTo>
                  <a:lnTo>
                    <a:pt x="257" y="931"/>
                  </a:lnTo>
                  <a:lnTo>
                    <a:pt x="257" y="937"/>
                  </a:lnTo>
                  <a:lnTo>
                    <a:pt x="259" y="942"/>
                  </a:lnTo>
                  <a:lnTo>
                    <a:pt x="261" y="948"/>
                  </a:lnTo>
                  <a:lnTo>
                    <a:pt x="263" y="956"/>
                  </a:lnTo>
                  <a:lnTo>
                    <a:pt x="263" y="959"/>
                  </a:lnTo>
                  <a:lnTo>
                    <a:pt x="265" y="967"/>
                  </a:lnTo>
                  <a:lnTo>
                    <a:pt x="266" y="973"/>
                  </a:lnTo>
                  <a:lnTo>
                    <a:pt x="268" y="978"/>
                  </a:lnTo>
                  <a:lnTo>
                    <a:pt x="272" y="986"/>
                  </a:lnTo>
                  <a:lnTo>
                    <a:pt x="276" y="996"/>
                  </a:lnTo>
                  <a:lnTo>
                    <a:pt x="280" y="1003"/>
                  </a:lnTo>
                  <a:lnTo>
                    <a:pt x="284" y="1011"/>
                  </a:lnTo>
                  <a:lnTo>
                    <a:pt x="287" y="1020"/>
                  </a:lnTo>
                  <a:lnTo>
                    <a:pt x="293" y="1030"/>
                  </a:lnTo>
                  <a:lnTo>
                    <a:pt x="295" y="1039"/>
                  </a:lnTo>
                  <a:lnTo>
                    <a:pt x="297" y="1047"/>
                  </a:lnTo>
                  <a:lnTo>
                    <a:pt x="297" y="1056"/>
                  </a:lnTo>
                  <a:lnTo>
                    <a:pt x="297" y="1064"/>
                  </a:lnTo>
                  <a:lnTo>
                    <a:pt x="297" y="1070"/>
                  </a:lnTo>
                  <a:lnTo>
                    <a:pt x="295" y="1077"/>
                  </a:lnTo>
                  <a:lnTo>
                    <a:pt x="291" y="1083"/>
                  </a:lnTo>
                  <a:lnTo>
                    <a:pt x="287" y="1087"/>
                  </a:lnTo>
                  <a:lnTo>
                    <a:pt x="282" y="1091"/>
                  </a:lnTo>
                  <a:lnTo>
                    <a:pt x="276" y="1096"/>
                  </a:lnTo>
                  <a:lnTo>
                    <a:pt x="270" y="1100"/>
                  </a:lnTo>
                  <a:lnTo>
                    <a:pt x="263" y="1102"/>
                  </a:lnTo>
                  <a:lnTo>
                    <a:pt x="257" y="1104"/>
                  </a:lnTo>
                  <a:lnTo>
                    <a:pt x="249" y="1106"/>
                  </a:lnTo>
                  <a:lnTo>
                    <a:pt x="240" y="1106"/>
                  </a:lnTo>
                  <a:lnTo>
                    <a:pt x="230" y="1106"/>
                  </a:lnTo>
                  <a:lnTo>
                    <a:pt x="225" y="1106"/>
                  </a:lnTo>
                  <a:lnTo>
                    <a:pt x="217" y="1108"/>
                  </a:lnTo>
                  <a:lnTo>
                    <a:pt x="211" y="1108"/>
                  </a:lnTo>
                  <a:lnTo>
                    <a:pt x="206" y="1108"/>
                  </a:lnTo>
                  <a:lnTo>
                    <a:pt x="198" y="1108"/>
                  </a:lnTo>
                  <a:lnTo>
                    <a:pt x="190" y="1108"/>
                  </a:lnTo>
                  <a:lnTo>
                    <a:pt x="185" y="1108"/>
                  </a:lnTo>
                  <a:lnTo>
                    <a:pt x="177" y="1108"/>
                  </a:lnTo>
                  <a:lnTo>
                    <a:pt x="170" y="1108"/>
                  </a:lnTo>
                  <a:lnTo>
                    <a:pt x="162" y="1108"/>
                  </a:lnTo>
                  <a:lnTo>
                    <a:pt x="156" y="1108"/>
                  </a:lnTo>
                  <a:lnTo>
                    <a:pt x="151" y="1108"/>
                  </a:lnTo>
                  <a:lnTo>
                    <a:pt x="143" y="1106"/>
                  </a:lnTo>
                  <a:lnTo>
                    <a:pt x="135" y="1106"/>
                  </a:lnTo>
                  <a:lnTo>
                    <a:pt x="130" y="1104"/>
                  </a:lnTo>
                  <a:lnTo>
                    <a:pt x="124" y="1104"/>
                  </a:lnTo>
                  <a:lnTo>
                    <a:pt x="118" y="1102"/>
                  </a:lnTo>
                  <a:lnTo>
                    <a:pt x="112" y="1100"/>
                  </a:lnTo>
                  <a:lnTo>
                    <a:pt x="109" y="1098"/>
                  </a:lnTo>
                  <a:lnTo>
                    <a:pt x="105" y="1096"/>
                  </a:lnTo>
                  <a:lnTo>
                    <a:pt x="97" y="1091"/>
                  </a:lnTo>
                  <a:lnTo>
                    <a:pt x="93" y="1085"/>
                  </a:lnTo>
                  <a:lnTo>
                    <a:pt x="92" y="1077"/>
                  </a:lnTo>
                  <a:lnTo>
                    <a:pt x="95" y="1068"/>
                  </a:lnTo>
                  <a:lnTo>
                    <a:pt x="97" y="1058"/>
                  </a:lnTo>
                  <a:lnTo>
                    <a:pt x="103" y="1047"/>
                  </a:lnTo>
                  <a:lnTo>
                    <a:pt x="109" y="1037"/>
                  </a:lnTo>
                  <a:lnTo>
                    <a:pt x="114" y="1028"/>
                  </a:lnTo>
                  <a:lnTo>
                    <a:pt x="118" y="1022"/>
                  </a:lnTo>
                  <a:lnTo>
                    <a:pt x="120" y="1016"/>
                  </a:lnTo>
                  <a:lnTo>
                    <a:pt x="124" y="1011"/>
                  </a:lnTo>
                  <a:lnTo>
                    <a:pt x="128" y="1005"/>
                  </a:lnTo>
                  <a:lnTo>
                    <a:pt x="137" y="996"/>
                  </a:lnTo>
                  <a:lnTo>
                    <a:pt x="145" y="986"/>
                  </a:lnTo>
                  <a:lnTo>
                    <a:pt x="147" y="980"/>
                  </a:lnTo>
                  <a:lnTo>
                    <a:pt x="151" y="975"/>
                  </a:lnTo>
                  <a:lnTo>
                    <a:pt x="154" y="969"/>
                  </a:lnTo>
                  <a:lnTo>
                    <a:pt x="158" y="963"/>
                  </a:lnTo>
                  <a:lnTo>
                    <a:pt x="160" y="958"/>
                  </a:lnTo>
                  <a:lnTo>
                    <a:pt x="164" y="952"/>
                  </a:lnTo>
                  <a:lnTo>
                    <a:pt x="166" y="946"/>
                  </a:lnTo>
                  <a:lnTo>
                    <a:pt x="170" y="940"/>
                  </a:lnTo>
                  <a:lnTo>
                    <a:pt x="171" y="933"/>
                  </a:lnTo>
                  <a:lnTo>
                    <a:pt x="175" y="927"/>
                  </a:lnTo>
                  <a:lnTo>
                    <a:pt x="177" y="921"/>
                  </a:lnTo>
                  <a:lnTo>
                    <a:pt x="179" y="916"/>
                  </a:lnTo>
                  <a:lnTo>
                    <a:pt x="181" y="908"/>
                  </a:lnTo>
                  <a:lnTo>
                    <a:pt x="183" y="902"/>
                  </a:lnTo>
                  <a:lnTo>
                    <a:pt x="185" y="895"/>
                  </a:lnTo>
                  <a:lnTo>
                    <a:pt x="187" y="889"/>
                  </a:lnTo>
                  <a:lnTo>
                    <a:pt x="187" y="881"/>
                  </a:lnTo>
                  <a:lnTo>
                    <a:pt x="187" y="874"/>
                  </a:lnTo>
                  <a:lnTo>
                    <a:pt x="187" y="868"/>
                  </a:lnTo>
                  <a:lnTo>
                    <a:pt x="189" y="861"/>
                  </a:lnTo>
                  <a:lnTo>
                    <a:pt x="189" y="855"/>
                  </a:lnTo>
                  <a:lnTo>
                    <a:pt x="189" y="847"/>
                  </a:lnTo>
                  <a:lnTo>
                    <a:pt x="189" y="840"/>
                  </a:lnTo>
                  <a:lnTo>
                    <a:pt x="190" y="834"/>
                  </a:lnTo>
                  <a:lnTo>
                    <a:pt x="189" y="828"/>
                  </a:lnTo>
                  <a:lnTo>
                    <a:pt x="189" y="823"/>
                  </a:lnTo>
                  <a:lnTo>
                    <a:pt x="189" y="815"/>
                  </a:lnTo>
                  <a:lnTo>
                    <a:pt x="189" y="809"/>
                  </a:lnTo>
                  <a:lnTo>
                    <a:pt x="189" y="804"/>
                  </a:lnTo>
                  <a:lnTo>
                    <a:pt x="189" y="798"/>
                  </a:lnTo>
                  <a:lnTo>
                    <a:pt x="189" y="792"/>
                  </a:lnTo>
                  <a:lnTo>
                    <a:pt x="189" y="786"/>
                  </a:lnTo>
                  <a:lnTo>
                    <a:pt x="187" y="781"/>
                  </a:lnTo>
                  <a:lnTo>
                    <a:pt x="185" y="775"/>
                  </a:lnTo>
                  <a:lnTo>
                    <a:pt x="183" y="771"/>
                  </a:lnTo>
                  <a:lnTo>
                    <a:pt x="183" y="767"/>
                  </a:lnTo>
                  <a:lnTo>
                    <a:pt x="179" y="758"/>
                  </a:lnTo>
                  <a:lnTo>
                    <a:pt x="175" y="748"/>
                  </a:lnTo>
                  <a:lnTo>
                    <a:pt x="171" y="741"/>
                  </a:lnTo>
                  <a:lnTo>
                    <a:pt x="166" y="737"/>
                  </a:lnTo>
                  <a:lnTo>
                    <a:pt x="160" y="731"/>
                  </a:lnTo>
                  <a:lnTo>
                    <a:pt x="154" y="729"/>
                  </a:lnTo>
                  <a:lnTo>
                    <a:pt x="147" y="728"/>
                  </a:lnTo>
                  <a:lnTo>
                    <a:pt x="137" y="728"/>
                  </a:lnTo>
                  <a:lnTo>
                    <a:pt x="130" y="728"/>
                  </a:lnTo>
                  <a:lnTo>
                    <a:pt x="124" y="729"/>
                  </a:lnTo>
                  <a:lnTo>
                    <a:pt x="118" y="729"/>
                  </a:lnTo>
                  <a:lnTo>
                    <a:pt x="114" y="733"/>
                  </a:lnTo>
                  <a:lnTo>
                    <a:pt x="107" y="733"/>
                  </a:lnTo>
                  <a:lnTo>
                    <a:pt x="101" y="735"/>
                  </a:lnTo>
                  <a:lnTo>
                    <a:pt x="95" y="737"/>
                  </a:lnTo>
                  <a:lnTo>
                    <a:pt x="88" y="739"/>
                  </a:lnTo>
                  <a:lnTo>
                    <a:pt x="82" y="741"/>
                  </a:lnTo>
                  <a:lnTo>
                    <a:pt x="74" y="743"/>
                  </a:lnTo>
                  <a:lnTo>
                    <a:pt x="69" y="745"/>
                  </a:lnTo>
                  <a:lnTo>
                    <a:pt x="63" y="747"/>
                  </a:lnTo>
                  <a:lnTo>
                    <a:pt x="55" y="748"/>
                  </a:lnTo>
                  <a:lnTo>
                    <a:pt x="50" y="748"/>
                  </a:lnTo>
                  <a:lnTo>
                    <a:pt x="44" y="750"/>
                  </a:lnTo>
                  <a:lnTo>
                    <a:pt x="36" y="750"/>
                  </a:lnTo>
                  <a:lnTo>
                    <a:pt x="27" y="750"/>
                  </a:lnTo>
                  <a:lnTo>
                    <a:pt x="17" y="750"/>
                  </a:lnTo>
                  <a:lnTo>
                    <a:pt x="10" y="747"/>
                  </a:lnTo>
                  <a:lnTo>
                    <a:pt x="4" y="741"/>
                  </a:lnTo>
                  <a:lnTo>
                    <a:pt x="2" y="735"/>
                  </a:lnTo>
                  <a:lnTo>
                    <a:pt x="0" y="731"/>
                  </a:lnTo>
                  <a:lnTo>
                    <a:pt x="0" y="726"/>
                  </a:lnTo>
                  <a:lnTo>
                    <a:pt x="0" y="720"/>
                  </a:lnTo>
                  <a:lnTo>
                    <a:pt x="0" y="712"/>
                  </a:lnTo>
                  <a:lnTo>
                    <a:pt x="0" y="705"/>
                  </a:lnTo>
                  <a:lnTo>
                    <a:pt x="0" y="697"/>
                  </a:lnTo>
                  <a:lnTo>
                    <a:pt x="0" y="690"/>
                  </a:lnTo>
                  <a:lnTo>
                    <a:pt x="0" y="680"/>
                  </a:lnTo>
                  <a:lnTo>
                    <a:pt x="2" y="671"/>
                  </a:lnTo>
                  <a:lnTo>
                    <a:pt x="2" y="663"/>
                  </a:lnTo>
                  <a:lnTo>
                    <a:pt x="4" y="655"/>
                  </a:lnTo>
                  <a:lnTo>
                    <a:pt x="4" y="646"/>
                  </a:lnTo>
                  <a:lnTo>
                    <a:pt x="6" y="636"/>
                  </a:lnTo>
                  <a:lnTo>
                    <a:pt x="8" y="627"/>
                  </a:lnTo>
                  <a:lnTo>
                    <a:pt x="10" y="617"/>
                  </a:lnTo>
                  <a:lnTo>
                    <a:pt x="12" y="608"/>
                  </a:lnTo>
                  <a:lnTo>
                    <a:pt x="14" y="600"/>
                  </a:lnTo>
                  <a:lnTo>
                    <a:pt x="16" y="591"/>
                  </a:lnTo>
                  <a:lnTo>
                    <a:pt x="17" y="581"/>
                  </a:lnTo>
                  <a:lnTo>
                    <a:pt x="19" y="572"/>
                  </a:lnTo>
                  <a:lnTo>
                    <a:pt x="21" y="564"/>
                  </a:lnTo>
                  <a:lnTo>
                    <a:pt x="23" y="555"/>
                  </a:lnTo>
                  <a:lnTo>
                    <a:pt x="27" y="547"/>
                  </a:lnTo>
                  <a:lnTo>
                    <a:pt x="29" y="538"/>
                  </a:lnTo>
                  <a:lnTo>
                    <a:pt x="33" y="530"/>
                  </a:lnTo>
                  <a:lnTo>
                    <a:pt x="35" y="522"/>
                  </a:lnTo>
                  <a:lnTo>
                    <a:pt x="38" y="515"/>
                  </a:lnTo>
                  <a:lnTo>
                    <a:pt x="42" y="507"/>
                  </a:lnTo>
                  <a:lnTo>
                    <a:pt x="46" y="500"/>
                  </a:lnTo>
                  <a:lnTo>
                    <a:pt x="48" y="494"/>
                  </a:lnTo>
                  <a:lnTo>
                    <a:pt x="52" y="490"/>
                  </a:lnTo>
                  <a:lnTo>
                    <a:pt x="59" y="481"/>
                  </a:lnTo>
                  <a:lnTo>
                    <a:pt x="67" y="473"/>
                  </a:lnTo>
                  <a:lnTo>
                    <a:pt x="74" y="465"/>
                  </a:lnTo>
                  <a:lnTo>
                    <a:pt x="80" y="456"/>
                  </a:lnTo>
                  <a:lnTo>
                    <a:pt x="84" y="450"/>
                  </a:lnTo>
                  <a:lnTo>
                    <a:pt x="88" y="446"/>
                  </a:lnTo>
                  <a:lnTo>
                    <a:pt x="92" y="441"/>
                  </a:lnTo>
                  <a:lnTo>
                    <a:pt x="95" y="435"/>
                  </a:lnTo>
                  <a:lnTo>
                    <a:pt x="99" y="429"/>
                  </a:lnTo>
                  <a:lnTo>
                    <a:pt x="101" y="424"/>
                  </a:lnTo>
                  <a:lnTo>
                    <a:pt x="105" y="416"/>
                  </a:lnTo>
                  <a:lnTo>
                    <a:pt x="109" y="408"/>
                  </a:lnTo>
                  <a:lnTo>
                    <a:pt x="111" y="401"/>
                  </a:lnTo>
                  <a:lnTo>
                    <a:pt x="112" y="395"/>
                  </a:lnTo>
                  <a:lnTo>
                    <a:pt x="116" y="387"/>
                  </a:lnTo>
                  <a:lnTo>
                    <a:pt x="118" y="382"/>
                  </a:lnTo>
                  <a:lnTo>
                    <a:pt x="120" y="372"/>
                  </a:lnTo>
                  <a:lnTo>
                    <a:pt x="122" y="365"/>
                  </a:lnTo>
                  <a:lnTo>
                    <a:pt x="124" y="357"/>
                  </a:lnTo>
                  <a:lnTo>
                    <a:pt x="126" y="349"/>
                  </a:lnTo>
                  <a:lnTo>
                    <a:pt x="126" y="342"/>
                  </a:lnTo>
                  <a:lnTo>
                    <a:pt x="128" y="336"/>
                  </a:lnTo>
                  <a:lnTo>
                    <a:pt x="130" y="327"/>
                  </a:lnTo>
                  <a:lnTo>
                    <a:pt x="130" y="321"/>
                  </a:lnTo>
                  <a:lnTo>
                    <a:pt x="130" y="313"/>
                  </a:lnTo>
                  <a:lnTo>
                    <a:pt x="130" y="306"/>
                  </a:lnTo>
                  <a:lnTo>
                    <a:pt x="130" y="298"/>
                  </a:lnTo>
                  <a:lnTo>
                    <a:pt x="130" y="292"/>
                  </a:lnTo>
                  <a:lnTo>
                    <a:pt x="130" y="285"/>
                  </a:lnTo>
                  <a:lnTo>
                    <a:pt x="130" y="279"/>
                  </a:lnTo>
                  <a:lnTo>
                    <a:pt x="128" y="273"/>
                  </a:lnTo>
                  <a:lnTo>
                    <a:pt x="128" y="270"/>
                  </a:lnTo>
                  <a:lnTo>
                    <a:pt x="124" y="262"/>
                  </a:lnTo>
                  <a:lnTo>
                    <a:pt x="122" y="256"/>
                  </a:lnTo>
                  <a:lnTo>
                    <a:pt x="118" y="247"/>
                  </a:lnTo>
                  <a:lnTo>
                    <a:pt x="116" y="239"/>
                  </a:lnTo>
                  <a:lnTo>
                    <a:pt x="112" y="230"/>
                  </a:lnTo>
                  <a:lnTo>
                    <a:pt x="109" y="220"/>
                  </a:lnTo>
                  <a:lnTo>
                    <a:pt x="105" y="209"/>
                  </a:lnTo>
                  <a:lnTo>
                    <a:pt x="101" y="199"/>
                  </a:lnTo>
                  <a:lnTo>
                    <a:pt x="99" y="194"/>
                  </a:lnTo>
                  <a:lnTo>
                    <a:pt x="97" y="188"/>
                  </a:lnTo>
                  <a:lnTo>
                    <a:pt x="95" y="182"/>
                  </a:lnTo>
                  <a:lnTo>
                    <a:pt x="93" y="178"/>
                  </a:lnTo>
                  <a:lnTo>
                    <a:pt x="90" y="173"/>
                  </a:lnTo>
                  <a:lnTo>
                    <a:pt x="88" y="165"/>
                  </a:lnTo>
                  <a:lnTo>
                    <a:pt x="86" y="159"/>
                  </a:lnTo>
                  <a:lnTo>
                    <a:pt x="84" y="156"/>
                  </a:lnTo>
                  <a:lnTo>
                    <a:pt x="82" y="150"/>
                  </a:lnTo>
                  <a:lnTo>
                    <a:pt x="80" y="144"/>
                  </a:lnTo>
                  <a:lnTo>
                    <a:pt x="78" y="138"/>
                  </a:lnTo>
                  <a:lnTo>
                    <a:pt x="76" y="133"/>
                  </a:lnTo>
                  <a:lnTo>
                    <a:pt x="74" y="127"/>
                  </a:lnTo>
                  <a:lnTo>
                    <a:pt x="73" y="119"/>
                  </a:lnTo>
                  <a:lnTo>
                    <a:pt x="71" y="114"/>
                  </a:lnTo>
                  <a:lnTo>
                    <a:pt x="69" y="110"/>
                  </a:lnTo>
                  <a:lnTo>
                    <a:pt x="67" y="104"/>
                  </a:lnTo>
                  <a:lnTo>
                    <a:pt x="65" y="99"/>
                  </a:lnTo>
                  <a:lnTo>
                    <a:pt x="63" y="93"/>
                  </a:lnTo>
                  <a:lnTo>
                    <a:pt x="61" y="87"/>
                  </a:lnTo>
                  <a:lnTo>
                    <a:pt x="57" y="76"/>
                  </a:lnTo>
                  <a:lnTo>
                    <a:pt x="55" y="66"/>
                  </a:lnTo>
                  <a:lnTo>
                    <a:pt x="54" y="57"/>
                  </a:lnTo>
                  <a:lnTo>
                    <a:pt x="52" y="47"/>
                  </a:lnTo>
                  <a:lnTo>
                    <a:pt x="50" y="38"/>
                  </a:lnTo>
                  <a:lnTo>
                    <a:pt x="50" y="30"/>
                  </a:lnTo>
                  <a:lnTo>
                    <a:pt x="48" y="23"/>
                  </a:lnTo>
                  <a:lnTo>
                    <a:pt x="48" y="17"/>
                  </a:lnTo>
                  <a:lnTo>
                    <a:pt x="48" y="11"/>
                  </a:lnTo>
                  <a:lnTo>
                    <a:pt x="50" y="7"/>
                  </a:lnTo>
                  <a:lnTo>
                    <a:pt x="55" y="0"/>
                  </a:lnTo>
                  <a:lnTo>
                    <a:pt x="63" y="0"/>
                  </a:lnTo>
                  <a:lnTo>
                    <a:pt x="63" y="0"/>
                  </a:lnTo>
                  <a:close/>
                </a:path>
              </a:pathLst>
            </a:custGeom>
            <a:solidFill>
              <a:srgbClr val="96DE0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14" name="Freeform 46"/>
            <p:cNvSpPr>
              <a:spLocks/>
            </p:cNvSpPr>
            <p:nvPr/>
          </p:nvSpPr>
          <p:spPr bwMode="auto">
            <a:xfrm>
              <a:off x="8140700" y="1425575"/>
              <a:ext cx="319087" cy="490538"/>
            </a:xfrm>
            <a:custGeom>
              <a:avLst/>
              <a:gdLst/>
              <a:ahLst/>
              <a:cxnLst>
                <a:cxn ang="0">
                  <a:pos x="21" y="36"/>
                </a:cxn>
                <a:cxn ang="0">
                  <a:pos x="15" y="70"/>
                </a:cxn>
                <a:cxn ang="0">
                  <a:pos x="11" y="103"/>
                </a:cxn>
                <a:cxn ang="0">
                  <a:pos x="9" y="137"/>
                </a:cxn>
                <a:cxn ang="0">
                  <a:pos x="7" y="175"/>
                </a:cxn>
                <a:cxn ang="0">
                  <a:pos x="5" y="213"/>
                </a:cxn>
                <a:cxn ang="0">
                  <a:pos x="5" y="253"/>
                </a:cxn>
                <a:cxn ang="0">
                  <a:pos x="5" y="287"/>
                </a:cxn>
                <a:cxn ang="0">
                  <a:pos x="3" y="323"/>
                </a:cxn>
                <a:cxn ang="0">
                  <a:pos x="3" y="353"/>
                </a:cxn>
                <a:cxn ang="0">
                  <a:pos x="2" y="397"/>
                </a:cxn>
                <a:cxn ang="0">
                  <a:pos x="2" y="431"/>
                </a:cxn>
                <a:cxn ang="0">
                  <a:pos x="11" y="469"/>
                </a:cxn>
                <a:cxn ang="0">
                  <a:pos x="26" y="507"/>
                </a:cxn>
                <a:cxn ang="0">
                  <a:pos x="47" y="540"/>
                </a:cxn>
                <a:cxn ang="0">
                  <a:pos x="78" y="572"/>
                </a:cxn>
                <a:cxn ang="0">
                  <a:pos x="116" y="597"/>
                </a:cxn>
                <a:cxn ang="0">
                  <a:pos x="144" y="604"/>
                </a:cxn>
                <a:cxn ang="0">
                  <a:pos x="175" y="612"/>
                </a:cxn>
                <a:cxn ang="0">
                  <a:pos x="209" y="616"/>
                </a:cxn>
                <a:cxn ang="0">
                  <a:pos x="247" y="608"/>
                </a:cxn>
                <a:cxn ang="0">
                  <a:pos x="241" y="580"/>
                </a:cxn>
                <a:cxn ang="0">
                  <a:pos x="222" y="543"/>
                </a:cxn>
                <a:cxn ang="0">
                  <a:pos x="192" y="494"/>
                </a:cxn>
                <a:cxn ang="0">
                  <a:pos x="165" y="452"/>
                </a:cxn>
                <a:cxn ang="0">
                  <a:pos x="138" y="410"/>
                </a:cxn>
                <a:cxn ang="0">
                  <a:pos x="112" y="363"/>
                </a:cxn>
                <a:cxn ang="0">
                  <a:pos x="93" y="327"/>
                </a:cxn>
                <a:cxn ang="0">
                  <a:pos x="95" y="287"/>
                </a:cxn>
                <a:cxn ang="0">
                  <a:pos x="125" y="255"/>
                </a:cxn>
                <a:cxn ang="0">
                  <a:pos x="167" y="234"/>
                </a:cxn>
                <a:cxn ang="0">
                  <a:pos x="207" y="228"/>
                </a:cxn>
                <a:cxn ang="0">
                  <a:pos x="233" y="245"/>
                </a:cxn>
                <a:cxn ang="0">
                  <a:pos x="264" y="272"/>
                </a:cxn>
                <a:cxn ang="0">
                  <a:pos x="294" y="298"/>
                </a:cxn>
                <a:cxn ang="0">
                  <a:pos x="327" y="321"/>
                </a:cxn>
                <a:cxn ang="0">
                  <a:pos x="367" y="310"/>
                </a:cxn>
                <a:cxn ang="0">
                  <a:pos x="395" y="270"/>
                </a:cxn>
                <a:cxn ang="0">
                  <a:pos x="403" y="222"/>
                </a:cxn>
                <a:cxn ang="0">
                  <a:pos x="374" y="175"/>
                </a:cxn>
                <a:cxn ang="0">
                  <a:pos x="355" y="146"/>
                </a:cxn>
                <a:cxn ang="0">
                  <a:pos x="342" y="114"/>
                </a:cxn>
                <a:cxn ang="0">
                  <a:pos x="328" y="85"/>
                </a:cxn>
                <a:cxn ang="0">
                  <a:pos x="311" y="55"/>
                </a:cxn>
                <a:cxn ang="0">
                  <a:pos x="275" y="30"/>
                </a:cxn>
                <a:cxn ang="0">
                  <a:pos x="237" y="36"/>
                </a:cxn>
                <a:cxn ang="0">
                  <a:pos x="211" y="49"/>
                </a:cxn>
                <a:cxn ang="0">
                  <a:pos x="182" y="59"/>
                </a:cxn>
                <a:cxn ang="0">
                  <a:pos x="146" y="70"/>
                </a:cxn>
                <a:cxn ang="0">
                  <a:pos x="110" y="55"/>
                </a:cxn>
                <a:cxn ang="0">
                  <a:pos x="83" y="21"/>
                </a:cxn>
                <a:cxn ang="0">
                  <a:pos x="49" y="0"/>
                </a:cxn>
              </a:cxnLst>
              <a:rect l="0" t="0" r="r" b="b"/>
              <a:pathLst>
                <a:path w="403" h="618">
                  <a:moveTo>
                    <a:pt x="34" y="11"/>
                  </a:moveTo>
                  <a:lnTo>
                    <a:pt x="30" y="15"/>
                  </a:lnTo>
                  <a:lnTo>
                    <a:pt x="26" y="21"/>
                  </a:lnTo>
                  <a:lnTo>
                    <a:pt x="22" y="27"/>
                  </a:lnTo>
                  <a:lnTo>
                    <a:pt x="21" y="36"/>
                  </a:lnTo>
                  <a:lnTo>
                    <a:pt x="19" y="46"/>
                  </a:lnTo>
                  <a:lnTo>
                    <a:pt x="17" y="55"/>
                  </a:lnTo>
                  <a:lnTo>
                    <a:pt x="17" y="59"/>
                  </a:lnTo>
                  <a:lnTo>
                    <a:pt x="15" y="65"/>
                  </a:lnTo>
                  <a:lnTo>
                    <a:pt x="15" y="70"/>
                  </a:lnTo>
                  <a:lnTo>
                    <a:pt x="15" y="78"/>
                  </a:lnTo>
                  <a:lnTo>
                    <a:pt x="13" y="84"/>
                  </a:lnTo>
                  <a:lnTo>
                    <a:pt x="13" y="89"/>
                  </a:lnTo>
                  <a:lnTo>
                    <a:pt x="11" y="95"/>
                  </a:lnTo>
                  <a:lnTo>
                    <a:pt x="11" y="103"/>
                  </a:lnTo>
                  <a:lnTo>
                    <a:pt x="11" y="108"/>
                  </a:lnTo>
                  <a:lnTo>
                    <a:pt x="9" y="116"/>
                  </a:lnTo>
                  <a:lnTo>
                    <a:pt x="9" y="122"/>
                  </a:lnTo>
                  <a:lnTo>
                    <a:pt x="9" y="131"/>
                  </a:lnTo>
                  <a:lnTo>
                    <a:pt x="9" y="137"/>
                  </a:lnTo>
                  <a:lnTo>
                    <a:pt x="9" y="144"/>
                  </a:lnTo>
                  <a:lnTo>
                    <a:pt x="7" y="152"/>
                  </a:lnTo>
                  <a:lnTo>
                    <a:pt x="7" y="160"/>
                  </a:lnTo>
                  <a:lnTo>
                    <a:pt x="7" y="167"/>
                  </a:lnTo>
                  <a:lnTo>
                    <a:pt x="7" y="175"/>
                  </a:lnTo>
                  <a:lnTo>
                    <a:pt x="7" y="182"/>
                  </a:lnTo>
                  <a:lnTo>
                    <a:pt x="7" y="190"/>
                  </a:lnTo>
                  <a:lnTo>
                    <a:pt x="7" y="198"/>
                  </a:lnTo>
                  <a:lnTo>
                    <a:pt x="7" y="205"/>
                  </a:lnTo>
                  <a:lnTo>
                    <a:pt x="5" y="213"/>
                  </a:lnTo>
                  <a:lnTo>
                    <a:pt x="5" y="220"/>
                  </a:lnTo>
                  <a:lnTo>
                    <a:pt x="5" y="228"/>
                  </a:lnTo>
                  <a:lnTo>
                    <a:pt x="5" y="236"/>
                  </a:lnTo>
                  <a:lnTo>
                    <a:pt x="5" y="243"/>
                  </a:lnTo>
                  <a:lnTo>
                    <a:pt x="5" y="253"/>
                  </a:lnTo>
                  <a:lnTo>
                    <a:pt x="5" y="258"/>
                  </a:lnTo>
                  <a:lnTo>
                    <a:pt x="5" y="266"/>
                  </a:lnTo>
                  <a:lnTo>
                    <a:pt x="5" y="274"/>
                  </a:lnTo>
                  <a:lnTo>
                    <a:pt x="5" y="281"/>
                  </a:lnTo>
                  <a:lnTo>
                    <a:pt x="5" y="287"/>
                  </a:lnTo>
                  <a:lnTo>
                    <a:pt x="5" y="296"/>
                  </a:lnTo>
                  <a:lnTo>
                    <a:pt x="5" y="302"/>
                  </a:lnTo>
                  <a:lnTo>
                    <a:pt x="5" y="310"/>
                  </a:lnTo>
                  <a:lnTo>
                    <a:pt x="3" y="315"/>
                  </a:lnTo>
                  <a:lnTo>
                    <a:pt x="3" y="323"/>
                  </a:lnTo>
                  <a:lnTo>
                    <a:pt x="3" y="329"/>
                  </a:lnTo>
                  <a:lnTo>
                    <a:pt x="3" y="336"/>
                  </a:lnTo>
                  <a:lnTo>
                    <a:pt x="3" y="342"/>
                  </a:lnTo>
                  <a:lnTo>
                    <a:pt x="3" y="348"/>
                  </a:lnTo>
                  <a:lnTo>
                    <a:pt x="3" y="353"/>
                  </a:lnTo>
                  <a:lnTo>
                    <a:pt x="3" y="359"/>
                  </a:lnTo>
                  <a:lnTo>
                    <a:pt x="2" y="369"/>
                  </a:lnTo>
                  <a:lnTo>
                    <a:pt x="2" y="378"/>
                  </a:lnTo>
                  <a:lnTo>
                    <a:pt x="2" y="388"/>
                  </a:lnTo>
                  <a:lnTo>
                    <a:pt x="2" y="397"/>
                  </a:lnTo>
                  <a:lnTo>
                    <a:pt x="0" y="403"/>
                  </a:lnTo>
                  <a:lnTo>
                    <a:pt x="0" y="409"/>
                  </a:lnTo>
                  <a:lnTo>
                    <a:pt x="0" y="416"/>
                  </a:lnTo>
                  <a:lnTo>
                    <a:pt x="2" y="424"/>
                  </a:lnTo>
                  <a:lnTo>
                    <a:pt x="2" y="431"/>
                  </a:lnTo>
                  <a:lnTo>
                    <a:pt x="3" y="439"/>
                  </a:lnTo>
                  <a:lnTo>
                    <a:pt x="3" y="447"/>
                  </a:lnTo>
                  <a:lnTo>
                    <a:pt x="7" y="454"/>
                  </a:lnTo>
                  <a:lnTo>
                    <a:pt x="7" y="462"/>
                  </a:lnTo>
                  <a:lnTo>
                    <a:pt x="11" y="469"/>
                  </a:lnTo>
                  <a:lnTo>
                    <a:pt x="13" y="477"/>
                  </a:lnTo>
                  <a:lnTo>
                    <a:pt x="17" y="485"/>
                  </a:lnTo>
                  <a:lnTo>
                    <a:pt x="19" y="490"/>
                  </a:lnTo>
                  <a:lnTo>
                    <a:pt x="22" y="498"/>
                  </a:lnTo>
                  <a:lnTo>
                    <a:pt x="26" y="507"/>
                  </a:lnTo>
                  <a:lnTo>
                    <a:pt x="32" y="515"/>
                  </a:lnTo>
                  <a:lnTo>
                    <a:pt x="34" y="521"/>
                  </a:lnTo>
                  <a:lnTo>
                    <a:pt x="40" y="526"/>
                  </a:lnTo>
                  <a:lnTo>
                    <a:pt x="43" y="534"/>
                  </a:lnTo>
                  <a:lnTo>
                    <a:pt x="47" y="540"/>
                  </a:lnTo>
                  <a:lnTo>
                    <a:pt x="51" y="545"/>
                  </a:lnTo>
                  <a:lnTo>
                    <a:pt x="57" y="553"/>
                  </a:lnTo>
                  <a:lnTo>
                    <a:pt x="60" y="559"/>
                  </a:lnTo>
                  <a:lnTo>
                    <a:pt x="66" y="564"/>
                  </a:lnTo>
                  <a:lnTo>
                    <a:pt x="78" y="572"/>
                  </a:lnTo>
                  <a:lnTo>
                    <a:pt x="87" y="581"/>
                  </a:lnTo>
                  <a:lnTo>
                    <a:pt x="97" y="587"/>
                  </a:lnTo>
                  <a:lnTo>
                    <a:pt x="106" y="593"/>
                  </a:lnTo>
                  <a:lnTo>
                    <a:pt x="112" y="595"/>
                  </a:lnTo>
                  <a:lnTo>
                    <a:pt x="116" y="597"/>
                  </a:lnTo>
                  <a:lnTo>
                    <a:pt x="121" y="597"/>
                  </a:lnTo>
                  <a:lnTo>
                    <a:pt x="127" y="599"/>
                  </a:lnTo>
                  <a:lnTo>
                    <a:pt x="133" y="600"/>
                  </a:lnTo>
                  <a:lnTo>
                    <a:pt x="138" y="602"/>
                  </a:lnTo>
                  <a:lnTo>
                    <a:pt x="144" y="604"/>
                  </a:lnTo>
                  <a:lnTo>
                    <a:pt x="150" y="606"/>
                  </a:lnTo>
                  <a:lnTo>
                    <a:pt x="157" y="606"/>
                  </a:lnTo>
                  <a:lnTo>
                    <a:pt x="163" y="608"/>
                  </a:lnTo>
                  <a:lnTo>
                    <a:pt x="169" y="610"/>
                  </a:lnTo>
                  <a:lnTo>
                    <a:pt x="175" y="612"/>
                  </a:lnTo>
                  <a:lnTo>
                    <a:pt x="180" y="612"/>
                  </a:lnTo>
                  <a:lnTo>
                    <a:pt x="186" y="614"/>
                  </a:lnTo>
                  <a:lnTo>
                    <a:pt x="192" y="614"/>
                  </a:lnTo>
                  <a:lnTo>
                    <a:pt x="199" y="616"/>
                  </a:lnTo>
                  <a:lnTo>
                    <a:pt x="209" y="616"/>
                  </a:lnTo>
                  <a:lnTo>
                    <a:pt x="220" y="618"/>
                  </a:lnTo>
                  <a:lnTo>
                    <a:pt x="228" y="616"/>
                  </a:lnTo>
                  <a:lnTo>
                    <a:pt x="235" y="616"/>
                  </a:lnTo>
                  <a:lnTo>
                    <a:pt x="241" y="612"/>
                  </a:lnTo>
                  <a:lnTo>
                    <a:pt x="247" y="608"/>
                  </a:lnTo>
                  <a:lnTo>
                    <a:pt x="249" y="602"/>
                  </a:lnTo>
                  <a:lnTo>
                    <a:pt x="249" y="597"/>
                  </a:lnTo>
                  <a:lnTo>
                    <a:pt x="247" y="591"/>
                  </a:lnTo>
                  <a:lnTo>
                    <a:pt x="245" y="587"/>
                  </a:lnTo>
                  <a:lnTo>
                    <a:pt x="241" y="580"/>
                  </a:lnTo>
                  <a:lnTo>
                    <a:pt x="239" y="574"/>
                  </a:lnTo>
                  <a:lnTo>
                    <a:pt x="233" y="566"/>
                  </a:lnTo>
                  <a:lnTo>
                    <a:pt x="230" y="561"/>
                  </a:lnTo>
                  <a:lnTo>
                    <a:pt x="226" y="551"/>
                  </a:lnTo>
                  <a:lnTo>
                    <a:pt x="222" y="543"/>
                  </a:lnTo>
                  <a:lnTo>
                    <a:pt x="216" y="534"/>
                  </a:lnTo>
                  <a:lnTo>
                    <a:pt x="211" y="524"/>
                  </a:lnTo>
                  <a:lnTo>
                    <a:pt x="205" y="515"/>
                  </a:lnTo>
                  <a:lnTo>
                    <a:pt x="197" y="505"/>
                  </a:lnTo>
                  <a:lnTo>
                    <a:pt x="192" y="494"/>
                  </a:lnTo>
                  <a:lnTo>
                    <a:pt x="184" y="485"/>
                  </a:lnTo>
                  <a:lnTo>
                    <a:pt x="178" y="475"/>
                  </a:lnTo>
                  <a:lnTo>
                    <a:pt x="173" y="466"/>
                  </a:lnTo>
                  <a:lnTo>
                    <a:pt x="169" y="458"/>
                  </a:lnTo>
                  <a:lnTo>
                    <a:pt x="165" y="452"/>
                  </a:lnTo>
                  <a:lnTo>
                    <a:pt x="161" y="447"/>
                  </a:lnTo>
                  <a:lnTo>
                    <a:pt x="157" y="443"/>
                  </a:lnTo>
                  <a:lnTo>
                    <a:pt x="150" y="431"/>
                  </a:lnTo>
                  <a:lnTo>
                    <a:pt x="144" y="422"/>
                  </a:lnTo>
                  <a:lnTo>
                    <a:pt x="138" y="410"/>
                  </a:lnTo>
                  <a:lnTo>
                    <a:pt x="133" y="401"/>
                  </a:lnTo>
                  <a:lnTo>
                    <a:pt x="127" y="391"/>
                  </a:lnTo>
                  <a:lnTo>
                    <a:pt x="121" y="382"/>
                  </a:lnTo>
                  <a:lnTo>
                    <a:pt x="116" y="372"/>
                  </a:lnTo>
                  <a:lnTo>
                    <a:pt x="112" y="363"/>
                  </a:lnTo>
                  <a:lnTo>
                    <a:pt x="106" y="355"/>
                  </a:lnTo>
                  <a:lnTo>
                    <a:pt x="102" y="348"/>
                  </a:lnTo>
                  <a:lnTo>
                    <a:pt x="98" y="340"/>
                  </a:lnTo>
                  <a:lnTo>
                    <a:pt x="97" y="332"/>
                  </a:lnTo>
                  <a:lnTo>
                    <a:pt x="93" y="327"/>
                  </a:lnTo>
                  <a:lnTo>
                    <a:pt x="93" y="323"/>
                  </a:lnTo>
                  <a:lnTo>
                    <a:pt x="91" y="312"/>
                  </a:lnTo>
                  <a:lnTo>
                    <a:pt x="91" y="304"/>
                  </a:lnTo>
                  <a:lnTo>
                    <a:pt x="91" y="294"/>
                  </a:lnTo>
                  <a:lnTo>
                    <a:pt x="95" y="287"/>
                  </a:lnTo>
                  <a:lnTo>
                    <a:pt x="98" y="279"/>
                  </a:lnTo>
                  <a:lnTo>
                    <a:pt x="104" y="272"/>
                  </a:lnTo>
                  <a:lnTo>
                    <a:pt x="110" y="266"/>
                  </a:lnTo>
                  <a:lnTo>
                    <a:pt x="117" y="260"/>
                  </a:lnTo>
                  <a:lnTo>
                    <a:pt x="125" y="255"/>
                  </a:lnTo>
                  <a:lnTo>
                    <a:pt x="133" y="249"/>
                  </a:lnTo>
                  <a:lnTo>
                    <a:pt x="140" y="245"/>
                  </a:lnTo>
                  <a:lnTo>
                    <a:pt x="150" y="241"/>
                  </a:lnTo>
                  <a:lnTo>
                    <a:pt x="159" y="237"/>
                  </a:lnTo>
                  <a:lnTo>
                    <a:pt x="167" y="234"/>
                  </a:lnTo>
                  <a:lnTo>
                    <a:pt x="176" y="230"/>
                  </a:lnTo>
                  <a:lnTo>
                    <a:pt x="184" y="228"/>
                  </a:lnTo>
                  <a:lnTo>
                    <a:pt x="192" y="224"/>
                  </a:lnTo>
                  <a:lnTo>
                    <a:pt x="201" y="226"/>
                  </a:lnTo>
                  <a:lnTo>
                    <a:pt x="207" y="228"/>
                  </a:lnTo>
                  <a:lnTo>
                    <a:pt x="211" y="230"/>
                  </a:lnTo>
                  <a:lnTo>
                    <a:pt x="216" y="234"/>
                  </a:lnTo>
                  <a:lnTo>
                    <a:pt x="222" y="237"/>
                  </a:lnTo>
                  <a:lnTo>
                    <a:pt x="228" y="239"/>
                  </a:lnTo>
                  <a:lnTo>
                    <a:pt x="233" y="245"/>
                  </a:lnTo>
                  <a:lnTo>
                    <a:pt x="239" y="249"/>
                  </a:lnTo>
                  <a:lnTo>
                    <a:pt x="245" y="256"/>
                  </a:lnTo>
                  <a:lnTo>
                    <a:pt x="251" y="260"/>
                  </a:lnTo>
                  <a:lnTo>
                    <a:pt x="258" y="266"/>
                  </a:lnTo>
                  <a:lnTo>
                    <a:pt x="264" y="272"/>
                  </a:lnTo>
                  <a:lnTo>
                    <a:pt x="270" y="277"/>
                  </a:lnTo>
                  <a:lnTo>
                    <a:pt x="275" y="283"/>
                  </a:lnTo>
                  <a:lnTo>
                    <a:pt x="281" y="287"/>
                  </a:lnTo>
                  <a:lnTo>
                    <a:pt x="287" y="293"/>
                  </a:lnTo>
                  <a:lnTo>
                    <a:pt x="294" y="298"/>
                  </a:lnTo>
                  <a:lnTo>
                    <a:pt x="300" y="302"/>
                  </a:lnTo>
                  <a:lnTo>
                    <a:pt x="306" y="308"/>
                  </a:lnTo>
                  <a:lnTo>
                    <a:pt x="311" y="312"/>
                  </a:lnTo>
                  <a:lnTo>
                    <a:pt x="317" y="315"/>
                  </a:lnTo>
                  <a:lnTo>
                    <a:pt x="327" y="321"/>
                  </a:lnTo>
                  <a:lnTo>
                    <a:pt x="336" y="325"/>
                  </a:lnTo>
                  <a:lnTo>
                    <a:pt x="346" y="325"/>
                  </a:lnTo>
                  <a:lnTo>
                    <a:pt x="353" y="323"/>
                  </a:lnTo>
                  <a:lnTo>
                    <a:pt x="359" y="315"/>
                  </a:lnTo>
                  <a:lnTo>
                    <a:pt x="367" y="310"/>
                  </a:lnTo>
                  <a:lnTo>
                    <a:pt x="372" y="304"/>
                  </a:lnTo>
                  <a:lnTo>
                    <a:pt x="380" y="296"/>
                  </a:lnTo>
                  <a:lnTo>
                    <a:pt x="386" y="287"/>
                  </a:lnTo>
                  <a:lnTo>
                    <a:pt x="391" y="279"/>
                  </a:lnTo>
                  <a:lnTo>
                    <a:pt x="395" y="270"/>
                  </a:lnTo>
                  <a:lnTo>
                    <a:pt x="399" y="262"/>
                  </a:lnTo>
                  <a:lnTo>
                    <a:pt x="401" y="251"/>
                  </a:lnTo>
                  <a:lnTo>
                    <a:pt x="403" y="241"/>
                  </a:lnTo>
                  <a:lnTo>
                    <a:pt x="403" y="232"/>
                  </a:lnTo>
                  <a:lnTo>
                    <a:pt x="403" y="222"/>
                  </a:lnTo>
                  <a:lnTo>
                    <a:pt x="399" y="211"/>
                  </a:lnTo>
                  <a:lnTo>
                    <a:pt x="395" y="201"/>
                  </a:lnTo>
                  <a:lnTo>
                    <a:pt x="389" y="190"/>
                  </a:lnTo>
                  <a:lnTo>
                    <a:pt x="382" y="180"/>
                  </a:lnTo>
                  <a:lnTo>
                    <a:pt x="374" y="175"/>
                  </a:lnTo>
                  <a:lnTo>
                    <a:pt x="370" y="169"/>
                  </a:lnTo>
                  <a:lnTo>
                    <a:pt x="367" y="163"/>
                  </a:lnTo>
                  <a:lnTo>
                    <a:pt x="363" y="158"/>
                  </a:lnTo>
                  <a:lnTo>
                    <a:pt x="359" y="152"/>
                  </a:lnTo>
                  <a:lnTo>
                    <a:pt x="355" y="146"/>
                  </a:lnTo>
                  <a:lnTo>
                    <a:pt x="353" y="141"/>
                  </a:lnTo>
                  <a:lnTo>
                    <a:pt x="349" y="135"/>
                  </a:lnTo>
                  <a:lnTo>
                    <a:pt x="348" y="127"/>
                  </a:lnTo>
                  <a:lnTo>
                    <a:pt x="344" y="120"/>
                  </a:lnTo>
                  <a:lnTo>
                    <a:pt x="342" y="114"/>
                  </a:lnTo>
                  <a:lnTo>
                    <a:pt x="338" y="108"/>
                  </a:lnTo>
                  <a:lnTo>
                    <a:pt x="336" y="103"/>
                  </a:lnTo>
                  <a:lnTo>
                    <a:pt x="334" y="97"/>
                  </a:lnTo>
                  <a:lnTo>
                    <a:pt x="330" y="91"/>
                  </a:lnTo>
                  <a:lnTo>
                    <a:pt x="328" y="85"/>
                  </a:lnTo>
                  <a:lnTo>
                    <a:pt x="325" y="80"/>
                  </a:lnTo>
                  <a:lnTo>
                    <a:pt x="323" y="74"/>
                  </a:lnTo>
                  <a:lnTo>
                    <a:pt x="319" y="68"/>
                  </a:lnTo>
                  <a:lnTo>
                    <a:pt x="317" y="63"/>
                  </a:lnTo>
                  <a:lnTo>
                    <a:pt x="311" y="55"/>
                  </a:lnTo>
                  <a:lnTo>
                    <a:pt x="306" y="47"/>
                  </a:lnTo>
                  <a:lnTo>
                    <a:pt x="300" y="40"/>
                  </a:lnTo>
                  <a:lnTo>
                    <a:pt x="292" y="34"/>
                  </a:lnTo>
                  <a:lnTo>
                    <a:pt x="283" y="30"/>
                  </a:lnTo>
                  <a:lnTo>
                    <a:pt x="275" y="30"/>
                  </a:lnTo>
                  <a:lnTo>
                    <a:pt x="266" y="30"/>
                  </a:lnTo>
                  <a:lnTo>
                    <a:pt x="256" y="32"/>
                  </a:lnTo>
                  <a:lnTo>
                    <a:pt x="251" y="34"/>
                  </a:lnTo>
                  <a:lnTo>
                    <a:pt x="243" y="36"/>
                  </a:lnTo>
                  <a:lnTo>
                    <a:pt x="237" y="36"/>
                  </a:lnTo>
                  <a:lnTo>
                    <a:pt x="233" y="40"/>
                  </a:lnTo>
                  <a:lnTo>
                    <a:pt x="228" y="42"/>
                  </a:lnTo>
                  <a:lnTo>
                    <a:pt x="222" y="44"/>
                  </a:lnTo>
                  <a:lnTo>
                    <a:pt x="216" y="46"/>
                  </a:lnTo>
                  <a:lnTo>
                    <a:pt x="211" y="49"/>
                  </a:lnTo>
                  <a:lnTo>
                    <a:pt x="205" y="51"/>
                  </a:lnTo>
                  <a:lnTo>
                    <a:pt x="199" y="53"/>
                  </a:lnTo>
                  <a:lnTo>
                    <a:pt x="194" y="55"/>
                  </a:lnTo>
                  <a:lnTo>
                    <a:pt x="188" y="59"/>
                  </a:lnTo>
                  <a:lnTo>
                    <a:pt x="182" y="59"/>
                  </a:lnTo>
                  <a:lnTo>
                    <a:pt x="176" y="61"/>
                  </a:lnTo>
                  <a:lnTo>
                    <a:pt x="171" y="63"/>
                  </a:lnTo>
                  <a:lnTo>
                    <a:pt x="165" y="65"/>
                  </a:lnTo>
                  <a:lnTo>
                    <a:pt x="155" y="68"/>
                  </a:lnTo>
                  <a:lnTo>
                    <a:pt x="146" y="70"/>
                  </a:lnTo>
                  <a:lnTo>
                    <a:pt x="136" y="70"/>
                  </a:lnTo>
                  <a:lnTo>
                    <a:pt x="129" y="68"/>
                  </a:lnTo>
                  <a:lnTo>
                    <a:pt x="121" y="66"/>
                  </a:lnTo>
                  <a:lnTo>
                    <a:pt x="116" y="63"/>
                  </a:lnTo>
                  <a:lnTo>
                    <a:pt x="110" y="55"/>
                  </a:lnTo>
                  <a:lnTo>
                    <a:pt x="102" y="49"/>
                  </a:lnTo>
                  <a:lnTo>
                    <a:pt x="97" y="42"/>
                  </a:lnTo>
                  <a:lnTo>
                    <a:pt x="93" y="34"/>
                  </a:lnTo>
                  <a:lnTo>
                    <a:pt x="87" y="28"/>
                  </a:lnTo>
                  <a:lnTo>
                    <a:pt x="83" y="21"/>
                  </a:lnTo>
                  <a:lnTo>
                    <a:pt x="78" y="15"/>
                  </a:lnTo>
                  <a:lnTo>
                    <a:pt x="74" y="11"/>
                  </a:lnTo>
                  <a:lnTo>
                    <a:pt x="64" y="2"/>
                  </a:lnTo>
                  <a:lnTo>
                    <a:pt x="55" y="0"/>
                  </a:lnTo>
                  <a:lnTo>
                    <a:pt x="49" y="0"/>
                  </a:lnTo>
                  <a:lnTo>
                    <a:pt x="43" y="2"/>
                  </a:lnTo>
                  <a:lnTo>
                    <a:pt x="38" y="6"/>
                  </a:lnTo>
                  <a:lnTo>
                    <a:pt x="34" y="11"/>
                  </a:lnTo>
                  <a:lnTo>
                    <a:pt x="34" y="11"/>
                  </a:lnTo>
                  <a:close/>
                </a:path>
              </a:pathLst>
            </a:custGeom>
            <a:solidFill>
              <a:srgbClr val="96DE0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7215" name="Picture 47" descr="C:\Users\Správce\AppData\Local\Microsoft\Windows\Temporary Internet Files\Content.IE5\171WYX5T\MC900312536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836712"/>
            <a:ext cx="910580" cy="940108"/>
          </a:xfrm>
          <a:prstGeom prst="rect">
            <a:avLst/>
          </a:prstGeom>
          <a:noFill/>
        </p:spPr>
      </p:pic>
      <p:pic>
        <p:nvPicPr>
          <p:cNvPr id="7216" name="Picture 48" descr="C:\Users\Správce\AppData\Local\Microsoft\Windows\Temporary Internet Files\Content.IE5\S8K8ZDFZ\MC900198936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619672" y="2492896"/>
            <a:ext cx="899357" cy="1008112"/>
          </a:xfrm>
          <a:prstGeom prst="rect">
            <a:avLst/>
          </a:prstGeom>
          <a:noFill/>
        </p:spPr>
      </p:pic>
      <p:pic>
        <p:nvPicPr>
          <p:cNvPr id="7217" name="Picture 49" descr="C:\Users\Správce\AppData\Local\Microsoft\Windows\Temporary Internet Files\Content.IE5\L5NI8FY0\MC900013411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267744" y="836712"/>
            <a:ext cx="864096" cy="958214"/>
          </a:xfrm>
          <a:prstGeom prst="rect">
            <a:avLst/>
          </a:prstGeom>
          <a:noFill/>
        </p:spPr>
      </p:pic>
      <p:pic>
        <p:nvPicPr>
          <p:cNvPr id="7218" name="Picture 50" descr="C:\Users\Správce\AppData\Local\Microsoft\Windows\Temporary Internet Files\Content.IE5\ZWGENZGZ\MC900441320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948264" y="980728"/>
            <a:ext cx="1092373" cy="1092373"/>
          </a:xfrm>
          <a:prstGeom prst="rect">
            <a:avLst/>
          </a:prstGeom>
          <a:noFill/>
        </p:spPr>
      </p:pic>
      <p:pic>
        <p:nvPicPr>
          <p:cNvPr id="7219" name="Picture 51" descr="C:\Users\Správce\AppData\Local\Microsoft\Windows\Temporary Internet Files\Content.IE5\S8K8ZDFZ\MC900199883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11560" y="3573016"/>
            <a:ext cx="660458" cy="1051322"/>
          </a:xfrm>
          <a:prstGeom prst="rect">
            <a:avLst/>
          </a:prstGeom>
          <a:noFill/>
        </p:spPr>
      </p:pic>
      <p:pic>
        <p:nvPicPr>
          <p:cNvPr id="7220" name="Picture 52" descr="C:\Users\Správce\AppData\Local\Microsoft\Windows\Temporary Internet Files\Content.IE5\L5NI8FY0\MC900113428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11560" y="980728"/>
            <a:ext cx="1088329" cy="936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1052736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Dnes si opravdu zasloužíme veliký potlesk!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2" name="Picture 8" descr="C:\Users\Žaneta\AppData\Local\Microsoft\Windows\Temporary Internet Files\Content.IE5\8C1U31J9\MM90004109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060848"/>
            <a:ext cx="3613234" cy="34755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204864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Obrázky byly použity z Klipartu.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268760"/>
            <a:ext cx="567014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483</TotalTime>
  <Words>144</Words>
  <Application>Microsoft Office PowerPoint</Application>
  <PresentationFormat>Předvádění na obrazovce (4:3)</PresentationFormat>
  <Paragraphs>30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Tok</vt:lpstr>
      <vt:lpstr>VY_32_INOVACE_37_Na nákupech</vt:lpstr>
      <vt:lpstr>Anotace</vt:lpstr>
      <vt:lpstr>NA NÁKUPECH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Správce</dc:creator>
  <cp:lastModifiedBy>pcbazar</cp:lastModifiedBy>
  <cp:revision>89</cp:revision>
  <dcterms:created xsi:type="dcterms:W3CDTF">2011-10-16T21:22:22Z</dcterms:created>
  <dcterms:modified xsi:type="dcterms:W3CDTF">2012-09-12T21:36:46Z</dcterms:modified>
</cp:coreProperties>
</file>