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82" r:id="rId2"/>
    <p:sldId id="256" r:id="rId3"/>
    <p:sldId id="260" r:id="rId4"/>
    <p:sldId id="264" r:id="rId5"/>
    <p:sldId id="268" r:id="rId6"/>
    <p:sldId id="269" r:id="rId7"/>
    <p:sldId id="276" r:id="rId8"/>
    <p:sldId id="28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014" y="-7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á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88A8F-B19D-4410-A1A5-18BB3135BA7D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C5582B2-ADDC-4C4A-B402-4676F186CE4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DA588A8F-B19D-4410-A1A5-18BB3135BA7D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EC5582B2-ADDC-4C4A-B402-4676F186CE4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88A8F-B19D-4410-A1A5-18BB3135BA7D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5582B2-ADDC-4C4A-B402-4676F186CE4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7" name="Přímá spojnice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88A8F-B19D-4410-A1A5-18BB3135BA7D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5582B2-ADDC-4C4A-B402-4676F186CE4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5582B2-ADDC-4C4A-B402-4676F186CE4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88A8F-B19D-4410-A1A5-18BB3135BA7D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10" name="Přímá spojnice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88A8F-B19D-4410-A1A5-18BB3135BA7D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5582B2-ADDC-4C4A-B402-4676F186CE4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88A8F-B19D-4410-A1A5-18BB3135BA7D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5582B2-ADDC-4C4A-B402-4676F186CE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DA588A8F-B19D-4410-A1A5-18BB3135BA7D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EC5582B2-ADDC-4C4A-B402-4676F186CE4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88A8F-B19D-4410-A1A5-18BB3135BA7D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C5582B2-ADDC-4C4A-B402-4676F186CE4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88A8F-B19D-4410-A1A5-18BB3135BA7D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5582B2-ADDC-4C4A-B402-4676F186CE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88A8F-B19D-4410-A1A5-18BB3135BA7D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5582B2-ADDC-4C4A-B402-4676F186CE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DA588A8F-B19D-4410-A1A5-18BB3135BA7D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EC5582B2-ADDC-4C4A-B402-4676F186CE4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4.xml"/><Relationship Id="rId4" Type="http://schemas.openxmlformats.org/officeDocument/2006/relationships/audio" Target="../media/audio21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4.xml"/><Relationship Id="rId4" Type="http://schemas.openxmlformats.org/officeDocument/2006/relationships/audio" Target="../media/audio2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4.xml"/><Relationship Id="rId4" Type="http://schemas.openxmlformats.org/officeDocument/2006/relationships/audio" Target="../media/audio2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4.xml"/><Relationship Id="rId4" Type="http://schemas.openxmlformats.org/officeDocument/2006/relationships/audio" Target="../media/audio21.wav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3120" y="116632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1288658"/>
            <a:ext cx="3867893" cy="3433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80413353"/>
              </p:ext>
            </p:extLst>
          </p:nvPr>
        </p:nvGraphicFramePr>
        <p:xfrm>
          <a:off x="240525" y="4802768"/>
          <a:ext cx="8880183" cy="2089760"/>
        </p:xfrm>
        <a:graphic>
          <a:graphicData uri="http://schemas.openxmlformats.org/drawingml/2006/table">
            <a:tbl>
              <a:tblPr/>
              <a:tblGrid>
                <a:gridCol w="2688494"/>
                <a:gridCol w="6191689"/>
              </a:tblGrid>
              <a:tr h="3979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79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Calibri"/>
                          <a:ea typeface="Calibri"/>
                          <a:cs typeface="Times New Roman"/>
                        </a:rPr>
                        <a:t>Název</a:t>
                      </a:r>
                      <a:r>
                        <a:rPr lang="cs-CZ" sz="2000" baseline="0" dirty="0" smtClean="0">
                          <a:latin typeface="Calibri"/>
                          <a:ea typeface="Calibri"/>
                          <a:cs typeface="Times New Roman"/>
                        </a:rPr>
                        <a:t> sady materiálu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Vyjmenovaná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slova (VS)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79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VY_32_INOVACE_08_VS po B  –  Které slovo chybí?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6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>
                          <a:latin typeface="Times New Roman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24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Jana Lišková</a:t>
                      </a:r>
                      <a:endParaRPr lang="cs-CZ" sz="2400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715499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5373216"/>
            <a:ext cx="8305800" cy="1143000"/>
          </a:xfrm>
        </p:spPr>
        <p:txBody>
          <a:bodyPr>
            <a:normAutofit fontScale="77500" lnSpcReduction="20000"/>
          </a:bodyPr>
          <a:lstStyle/>
          <a:p>
            <a:endParaRPr lang="cs-CZ" sz="1400" dirty="0" smtClean="0"/>
          </a:p>
          <a:p>
            <a:endParaRPr lang="cs-CZ" sz="1400" dirty="0"/>
          </a:p>
          <a:p>
            <a:endParaRPr lang="cs-CZ" sz="1400" dirty="0" smtClean="0"/>
          </a:p>
          <a:p>
            <a:r>
              <a:rPr lang="cs-CZ" sz="1400" dirty="0" smtClean="0"/>
              <a:t>Autorem materiálu a všech jeho částí, není–</a:t>
            </a:r>
            <a:r>
              <a:rPr lang="cs-CZ" sz="1400" dirty="0" err="1" smtClean="0"/>
              <a:t>li</a:t>
            </a:r>
            <a:r>
              <a:rPr lang="cs-CZ" sz="1400" dirty="0" smtClean="0"/>
              <a:t> uvedeno jinak, je Mgr. </a:t>
            </a:r>
            <a:r>
              <a:rPr lang="cs-CZ" sz="1400" dirty="0" smtClean="0">
                <a:solidFill>
                  <a:srgbClr val="FF0000"/>
                </a:solidFill>
              </a:rPr>
              <a:t>Jana Lišková </a:t>
            </a:r>
          </a:p>
          <a:p>
            <a:r>
              <a:rPr lang="cs-CZ" sz="2100" dirty="0" smtClean="0">
                <a:solidFill>
                  <a:srgbClr val="FF0000"/>
                </a:solidFill>
              </a:rPr>
              <a:t>2</a:t>
            </a:r>
            <a:r>
              <a:rPr lang="cs-CZ" sz="1400" dirty="0" smtClean="0">
                <a:solidFill>
                  <a:srgbClr val="FF0000"/>
                </a:solidFill>
              </a:rPr>
              <a:t>.ZŠ Dobříš</a:t>
            </a: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19100" y="1052736"/>
            <a:ext cx="8305800" cy="1981200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Vyjmenovaná slova po B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 flipH="1">
            <a:off x="0" y="3814224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FF00"/>
                </a:solidFill>
              </a:rPr>
              <a:t>Které vyjmenované slovo chybí?</a:t>
            </a:r>
            <a:endParaRPr lang="cs-CZ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4515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  <p:sndAc>
          <p:stSnd>
            <p:snd r:embed="rId3" name="camera.wav"/>
          </p:stSnd>
        </p:sndAc>
      </p:transition>
    </mc:Choice>
    <mc:Fallback>
      <p:transition spd="slow">
        <p:checker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u="sng" dirty="0" smtClean="0">
                <a:solidFill>
                  <a:srgbClr val="FF0000"/>
                </a:solidFill>
              </a:rPr>
              <a:t>Které vyjmenované slovo chybí ?</a:t>
            </a:r>
            <a:endParaRPr lang="cs-CZ" sz="4400" u="sng" dirty="0">
              <a:solidFill>
                <a:srgbClr val="FF0000"/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3900" dirty="0" smtClean="0"/>
              <a:t>být		</a:t>
            </a:r>
          </a:p>
          <a:p>
            <a:r>
              <a:rPr lang="cs-CZ" sz="3900" dirty="0" smtClean="0"/>
              <a:t>bydlit</a:t>
            </a:r>
          </a:p>
          <a:p>
            <a:r>
              <a:rPr lang="cs-CZ" sz="3900" dirty="0" smtClean="0"/>
              <a:t>obyvatel</a:t>
            </a:r>
          </a:p>
          <a:p>
            <a:r>
              <a:rPr lang="cs-CZ" sz="3900" dirty="0" smtClean="0"/>
              <a:t>byt</a:t>
            </a:r>
          </a:p>
          <a:p>
            <a:r>
              <a:rPr lang="cs-CZ" sz="3900" dirty="0" smtClean="0"/>
              <a:t>nábytek</a:t>
            </a:r>
          </a:p>
          <a:p>
            <a:r>
              <a:rPr lang="cs-CZ" sz="3900" dirty="0" smtClean="0"/>
              <a:t>dobytek</a:t>
            </a:r>
          </a:p>
          <a:p>
            <a:r>
              <a:rPr lang="cs-CZ" sz="3900" dirty="0"/>
              <a:t>o</a:t>
            </a:r>
            <a:r>
              <a:rPr lang="cs-CZ" sz="3900" dirty="0" smtClean="0"/>
              <a:t>byčej</a:t>
            </a:r>
          </a:p>
          <a:p>
            <a:endParaRPr lang="cs-CZ" sz="3800" dirty="0" smtClean="0">
              <a:solidFill>
                <a:srgbClr val="FF0000"/>
              </a:solidFill>
            </a:endParaRP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32420" y="1484784"/>
            <a:ext cx="4059936" cy="4572000"/>
          </a:xfrm>
        </p:spPr>
        <p:txBody>
          <a:bodyPr>
            <a:normAutofit lnSpcReduction="10000"/>
          </a:bodyPr>
          <a:lstStyle/>
          <a:p>
            <a:r>
              <a:rPr lang="cs-CZ" sz="3900" dirty="0"/>
              <a:t>bystrý</a:t>
            </a:r>
          </a:p>
          <a:p>
            <a:r>
              <a:rPr lang="cs-CZ" sz="3900" dirty="0"/>
              <a:t>bylina</a:t>
            </a:r>
          </a:p>
          <a:p>
            <a:r>
              <a:rPr lang="cs-CZ" sz="3900" dirty="0"/>
              <a:t>kobyla</a:t>
            </a:r>
          </a:p>
          <a:p>
            <a:r>
              <a:rPr lang="cs-CZ" sz="3900" dirty="0"/>
              <a:t>býk</a:t>
            </a:r>
          </a:p>
          <a:p>
            <a:r>
              <a:rPr lang="cs-CZ" sz="3900" dirty="0"/>
              <a:t>Přibyslav</a:t>
            </a:r>
          </a:p>
        </p:txBody>
      </p:sp>
      <p:pic>
        <p:nvPicPr>
          <p:cNvPr id="1027" name="Picture 3" descr="C:\Users\OEM\AppData\Local\Microsoft\Windows\Temporary Internet Files\Content.IE5\9EQVTZYY\MC90043799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581128"/>
            <a:ext cx="1816100" cy="173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995936" y="5661247"/>
            <a:ext cx="43644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solidFill>
                  <a:srgbClr val="FF0000"/>
                </a:solidFill>
              </a:rPr>
              <a:t>příbytek</a:t>
            </a:r>
            <a:endParaRPr lang="cs-CZ" sz="6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1975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  <p:sndAc>
          <p:stSnd>
            <p:snd r:embed="rId4" name="chimes.wav"/>
          </p:stSnd>
        </p:sndAc>
      </p:transition>
    </mc:Choice>
    <mc:Fallback>
      <p:transition spd="slow">
        <p:checker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u="sng" dirty="0" smtClean="0">
                <a:solidFill>
                  <a:srgbClr val="FF0000"/>
                </a:solidFill>
              </a:rPr>
              <a:t>Které vyjmenované slovo chybí ?</a:t>
            </a:r>
            <a:endParaRPr lang="cs-CZ" sz="4400" u="sng" dirty="0">
              <a:solidFill>
                <a:srgbClr val="FF0000"/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3900" dirty="0" smtClean="0"/>
              <a:t>být		</a:t>
            </a:r>
          </a:p>
          <a:p>
            <a:r>
              <a:rPr lang="cs-CZ" sz="3900" dirty="0" smtClean="0"/>
              <a:t>bydlit</a:t>
            </a:r>
          </a:p>
          <a:p>
            <a:r>
              <a:rPr lang="cs-CZ" sz="3900" dirty="0" smtClean="0"/>
              <a:t>obyvatel</a:t>
            </a:r>
          </a:p>
          <a:p>
            <a:r>
              <a:rPr lang="cs-CZ" sz="3900" dirty="0"/>
              <a:t>b</a:t>
            </a:r>
            <a:r>
              <a:rPr lang="cs-CZ" sz="3900" dirty="0" smtClean="0"/>
              <a:t>yt</a:t>
            </a:r>
          </a:p>
          <a:p>
            <a:r>
              <a:rPr lang="cs-CZ" sz="3900" dirty="0" smtClean="0"/>
              <a:t>příbytek</a:t>
            </a:r>
          </a:p>
          <a:p>
            <a:r>
              <a:rPr lang="cs-CZ" sz="3900" dirty="0" smtClean="0"/>
              <a:t>nábytek</a:t>
            </a:r>
          </a:p>
          <a:p>
            <a:r>
              <a:rPr lang="cs-CZ" sz="3900" dirty="0" smtClean="0"/>
              <a:t>dobytek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sz="3900" dirty="0"/>
              <a:t>obyčej</a:t>
            </a:r>
          </a:p>
          <a:p>
            <a:r>
              <a:rPr lang="cs-CZ" sz="3900" dirty="0"/>
              <a:t>bystrý</a:t>
            </a:r>
          </a:p>
          <a:p>
            <a:r>
              <a:rPr lang="cs-CZ" sz="3900" dirty="0"/>
              <a:t>kobyla</a:t>
            </a:r>
          </a:p>
          <a:p>
            <a:r>
              <a:rPr lang="cs-CZ" sz="3900" dirty="0"/>
              <a:t>býk</a:t>
            </a:r>
          </a:p>
          <a:p>
            <a:r>
              <a:rPr lang="cs-CZ" sz="3900" dirty="0"/>
              <a:t>Přibyslav</a:t>
            </a:r>
            <a:r>
              <a:rPr lang="cs-CZ" sz="1800" dirty="0"/>
              <a:t>					</a:t>
            </a:r>
            <a:endParaRPr lang="cs-CZ" sz="3200" dirty="0">
              <a:solidFill>
                <a:srgbClr val="FF0000"/>
              </a:solidFill>
            </a:endParaRPr>
          </a:p>
        </p:txBody>
      </p:sp>
      <p:pic>
        <p:nvPicPr>
          <p:cNvPr id="2051" name="Picture 3" descr="C:\Users\OEM\AppData\Local\Microsoft\Windows\Temporary Internet Files\Content.IE5\5UO3KW7H\MC90043800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653136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995936" y="5661248"/>
            <a:ext cx="35241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solidFill>
                  <a:srgbClr val="FF0000"/>
                </a:solidFill>
              </a:rPr>
              <a:t>bylina</a:t>
            </a:r>
            <a:endParaRPr lang="cs-CZ" sz="6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4534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  <p:sndAc>
          <p:stSnd>
            <p:snd r:embed="rId4" name="chimes.wav"/>
          </p:stSnd>
        </p:sndAc>
      </p:transition>
    </mc:Choice>
    <mc:Fallback>
      <p:transition spd="slow">
        <p:checker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u="sng" dirty="0" smtClean="0">
                <a:solidFill>
                  <a:srgbClr val="FF0000"/>
                </a:solidFill>
              </a:rPr>
              <a:t>Které vyjmenované slovo chybí ?</a:t>
            </a:r>
            <a:endParaRPr lang="cs-CZ" sz="4400" u="sng" dirty="0">
              <a:solidFill>
                <a:srgbClr val="FF0000"/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>
          <a:xfrm>
            <a:off x="755576" y="1556792"/>
            <a:ext cx="4059936" cy="4572000"/>
          </a:xfrm>
        </p:spPr>
        <p:txBody>
          <a:bodyPr>
            <a:normAutofit fontScale="92500" lnSpcReduction="10000"/>
          </a:bodyPr>
          <a:lstStyle/>
          <a:p>
            <a:r>
              <a:rPr lang="cs-CZ" sz="4200" dirty="0" smtClean="0"/>
              <a:t>být		</a:t>
            </a:r>
          </a:p>
          <a:p>
            <a:r>
              <a:rPr lang="cs-CZ" sz="4200" dirty="0" smtClean="0"/>
              <a:t>bydlit</a:t>
            </a:r>
          </a:p>
          <a:p>
            <a:r>
              <a:rPr lang="cs-CZ" sz="4200" dirty="0" smtClean="0"/>
              <a:t>obyvatel</a:t>
            </a:r>
          </a:p>
          <a:p>
            <a:r>
              <a:rPr lang="cs-CZ" sz="4200" dirty="0"/>
              <a:t>b</a:t>
            </a:r>
            <a:r>
              <a:rPr lang="cs-CZ" sz="4200" dirty="0" smtClean="0"/>
              <a:t>yt</a:t>
            </a:r>
          </a:p>
          <a:p>
            <a:r>
              <a:rPr lang="cs-CZ" sz="4200" dirty="0" smtClean="0"/>
              <a:t>příbytek</a:t>
            </a:r>
          </a:p>
          <a:p>
            <a:r>
              <a:rPr lang="cs-CZ" sz="4200" dirty="0" smtClean="0"/>
              <a:t>nábytek</a:t>
            </a:r>
          </a:p>
          <a:p>
            <a:r>
              <a:rPr lang="cs-CZ" sz="4200" dirty="0" smtClean="0"/>
              <a:t>dobytek</a:t>
            </a:r>
            <a:r>
              <a:rPr lang="cs-CZ" sz="2100" dirty="0" smtClean="0"/>
              <a:t>	</a:t>
            </a:r>
            <a:endParaRPr lang="cs-CZ" sz="3800" dirty="0" smtClean="0">
              <a:solidFill>
                <a:srgbClr val="FF0000"/>
              </a:solidFill>
            </a:endParaRP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16907" y="1556792"/>
            <a:ext cx="4059936" cy="4572000"/>
          </a:xfrm>
        </p:spPr>
        <p:txBody>
          <a:bodyPr>
            <a:normAutofit fontScale="92500" lnSpcReduction="10000"/>
          </a:bodyPr>
          <a:lstStyle/>
          <a:p>
            <a:r>
              <a:rPr lang="cs-CZ" sz="4200" dirty="0"/>
              <a:t>obyčej</a:t>
            </a:r>
          </a:p>
          <a:p>
            <a:r>
              <a:rPr lang="cs-CZ" sz="4200" dirty="0"/>
              <a:t>bystrý</a:t>
            </a:r>
          </a:p>
          <a:p>
            <a:r>
              <a:rPr lang="cs-CZ" sz="4200" dirty="0"/>
              <a:t>bylina</a:t>
            </a:r>
          </a:p>
          <a:p>
            <a:r>
              <a:rPr lang="cs-CZ" sz="4200" dirty="0"/>
              <a:t>kobyla</a:t>
            </a:r>
          </a:p>
          <a:p>
            <a:r>
              <a:rPr lang="cs-CZ" sz="4200" dirty="0"/>
              <a:t>Přibyslav</a:t>
            </a:r>
            <a:r>
              <a:rPr lang="cs-CZ" sz="1800" dirty="0"/>
              <a:t>		</a:t>
            </a:r>
            <a:endParaRPr lang="cs-CZ" dirty="0"/>
          </a:p>
        </p:txBody>
      </p:sp>
      <p:pic>
        <p:nvPicPr>
          <p:cNvPr id="3076" name="Picture 4" descr="C:\Users\OEM\AppData\Local\Microsoft\Windows\Temporary Internet Files\Content.IE5\LL7W5I3K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46875" y="4562475"/>
            <a:ext cx="1720850" cy="179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139952" y="5461000"/>
            <a:ext cx="32403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solidFill>
                  <a:srgbClr val="FF0000"/>
                </a:solidFill>
              </a:rPr>
              <a:t>býk</a:t>
            </a:r>
            <a:endParaRPr lang="cs-CZ" sz="6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1137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  <p:sndAc>
          <p:stSnd>
            <p:snd r:embed="rId4" name="chimes.wav"/>
          </p:stSnd>
        </p:sndAc>
      </p:transition>
    </mc:Choice>
    <mc:Fallback>
      <p:transition spd="slow">
        <p:checker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u="sng" dirty="0" smtClean="0">
                <a:solidFill>
                  <a:srgbClr val="FF0000"/>
                </a:solidFill>
              </a:rPr>
              <a:t>Které vyjmenované slovo chybí?</a:t>
            </a:r>
            <a:endParaRPr lang="cs-CZ" sz="4400" u="sng" dirty="0">
              <a:solidFill>
                <a:srgbClr val="FF0000"/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3900" dirty="0" smtClean="0"/>
              <a:t>být		</a:t>
            </a:r>
          </a:p>
          <a:p>
            <a:r>
              <a:rPr lang="cs-CZ" sz="3900" dirty="0" smtClean="0"/>
              <a:t>bydlit</a:t>
            </a:r>
          </a:p>
          <a:p>
            <a:r>
              <a:rPr lang="cs-CZ" sz="3900" dirty="0" smtClean="0"/>
              <a:t>obyvatel</a:t>
            </a:r>
          </a:p>
          <a:p>
            <a:r>
              <a:rPr lang="cs-CZ" sz="3900" dirty="0"/>
              <a:t>b</a:t>
            </a:r>
            <a:r>
              <a:rPr lang="cs-CZ" sz="3900" dirty="0" smtClean="0"/>
              <a:t>yt</a:t>
            </a:r>
          </a:p>
          <a:p>
            <a:r>
              <a:rPr lang="cs-CZ" sz="3900" dirty="0" smtClean="0"/>
              <a:t>příbytek</a:t>
            </a:r>
          </a:p>
          <a:p>
            <a:r>
              <a:rPr lang="cs-CZ" sz="3900" dirty="0" smtClean="0"/>
              <a:t>nábytek</a:t>
            </a:r>
          </a:p>
          <a:p>
            <a:r>
              <a:rPr lang="cs-CZ" sz="3900" dirty="0" smtClean="0"/>
              <a:t>dobytek</a:t>
            </a:r>
            <a:r>
              <a:rPr lang="cs-CZ" sz="2100" dirty="0" smtClean="0"/>
              <a:t>		</a:t>
            </a:r>
            <a:endParaRPr lang="cs-CZ" sz="3800" dirty="0" smtClean="0">
              <a:solidFill>
                <a:srgbClr val="FF0000"/>
              </a:solidFill>
            </a:endParaRP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sz="3900" dirty="0"/>
              <a:t>obyčej</a:t>
            </a:r>
          </a:p>
          <a:p>
            <a:r>
              <a:rPr lang="cs-CZ" sz="3900" dirty="0"/>
              <a:t>bystrý</a:t>
            </a:r>
          </a:p>
          <a:p>
            <a:r>
              <a:rPr lang="cs-CZ" sz="3900" dirty="0"/>
              <a:t>bylina</a:t>
            </a:r>
          </a:p>
          <a:p>
            <a:r>
              <a:rPr lang="cs-CZ" sz="3900" dirty="0"/>
              <a:t>kobyla</a:t>
            </a:r>
          </a:p>
          <a:p>
            <a:r>
              <a:rPr lang="cs-CZ" sz="3900" dirty="0"/>
              <a:t>býk	</a:t>
            </a:r>
          </a:p>
        </p:txBody>
      </p:sp>
      <p:pic>
        <p:nvPicPr>
          <p:cNvPr id="4099" name="Picture 3" descr="C:\Users\OEM\AppData\Local\Microsoft\Windows\Temporary Internet Files\Content.IE5\9EQVTZYY\MC90043779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80200" y="4640263"/>
            <a:ext cx="1854200" cy="166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 flipH="1">
            <a:off x="3851920" y="5589240"/>
            <a:ext cx="491059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solidFill>
                  <a:srgbClr val="FF0000"/>
                </a:solidFill>
              </a:rPr>
              <a:t>Přibyslav</a:t>
            </a:r>
            <a:endParaRPr lang="cs-CZ" sz="6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1137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  <p:sndAc>
          <p:stSnd>
            <p:snd r:embed="rId4" name="chimes.wav"/>
          </p:stSnd>
        </p:sndAc>
      </p:transition>
    </mc:Choice>
    <mc:Fallback>
      <p:transition spd="slow">
        <p:checker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843808" y="1484784"/>
            <a:ext cx="3456384" cy="6088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30000" dirty="0" smtClean="0">
                <a:solidFill>
                  <a:srgbClr val="002060"/>
                </a:solidFill>
                <a:sym typeface="Wingdings" pitchFamily="2" charset="2"/>
              </a:rPr>
              <a:t></a:t>
            </a:r>
            <a:endParaRPr lang="cs-CZ" sz="30000" dirty="0">
              <a:solidFill>
                <a:srgbClr val="00206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40073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70124" y="2780927"/>
            <a:ext cx="57606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Zdroje:</a:t>
            </a:r>
          </a:p>
          <a:p>
            <a:r>
              <a:rPr lang="cs-CZ" dirty="0" smtClean="0"/>
              <a:t>- www.office.</a:t>
            </a:r>
            <a:r>
              <a:rPr lang="cs-CZ" dirty="0" err="1" smtClean="0"/>
              <a:t>microsoft.com</a:t>
            </a:r>
            <a:endParaRPr lang="cs-CZ" smtClean="0"/>
          </a:p>
          <a:p>
            <a:r>
              <a:rPr lang="cs-CZ" smtClean="0"/>
              <a:t>-    </a:t>
            </a:r>
            <a:r>
              <a:rPr lang="cs-CZ" dirty="0" smtClean="0"/>
              <a:t>vlastní</a:t>
            </a:r>
          </a:p>
        </p:txBody>
      </p:sp>
    </p:spTree>
    <p:extLst>
      <p:ext uri="{BB962C8B-B14F-4D97-AF65-F5344CB8AC3E}">
        <p14:creationId xmlns:p14="http://schemas.microsoft.com/office/powerpoint/2010/main" xmlns="" val="3591658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268</TotalTime>
  <Words>109</Words>
  <Application>Microsoft Office PowerPoint</Application>
  <PresentationFormat>Předvádění na obrazovce (4:3)</PresentationFormat>
  <Paragraphs>75</Paragraphs>
  <Slides>8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Papír</vt:lpstr>
      <vt:lpstr>Snímek 1</vt:lpstr>
      <vt:lpstr>Vyjmenovaná slova po B</vt:lpstr>
      <vt:lpstr>Které vyjmenované slovo chybí ?</vt:lpstr>
      <vt:lpstr>Které vyjmenované slovo chybí ?</vt:lpstr>
      <vt:lpstr>Které vyjmenované slovo chybí ?</vt:lpstr>
      <vt:lpstr>Které vyjmenované slovo chybí?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Vyjmenovaná slova po B</dc:title>
  <dc:creator>OEM</dc:creator>
  <cp:lastModifiedBy>Dum</cp:lastModifiedBy>
  <cp:revision>30</cp:revision>
  <dcterms:created xsi:type="dcterms:W3CDTF">2011-08-27T20:38:50Z</dcterms:created>
  <dcterms:modified xsi:type="dcterms:W3CDTF">2012-09-13T20:34:31Z</dcterms:modified>
</cp:coreProperties>
</file>