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82" r:id="rId2"/>
    <p:sldId id="256" r:id="rId3"/>
    <p:sldId id="278" r:id="rId4"/>
    <p:sldId id="281" r:id="rId5"/>
    <p:sldId id="279" r:id="rId6"/>
    <p:sldId id="276" r:id="rId7"/>
    <p:sldId id="28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DDBD15-CE58-41E3-AB78-13296B6D958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9B3DB79-4910-4062-8665-20EE2ADD361D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cs-CZ" sz="3700" dirty="0" smtClean="0">
            <a:solidFill>
              <a:srgbClr val="002060"/>
            </a:solidFill>
          </a:endParaRPr>
        </a:p>
        <a:p>
          <a:r>
            <a:rPr lang="cs-CZ" sz="3700" dirty="0" smtClean="0">
              <a:solidFill>
                <a:srgbClr val="002060"/>
              </a:solidFill>
            </a:rPr>
            <a:t>Podstatná jména</a:t>
          </a:r>
        </a:p>
        <a:p>
          <a:r>
            <a:rPr lang="cs-CZ" sz="2400" dirty="0" smtClean="0">
              <a:solidFill>
                <a:srgbClr val="002060"/>
              </a:solidFill>
            </a:rPr>
            <a:t>__________________________________________________</a:t>
          </a:r>
        </a:p>
        <a:p>
          <a:r>
            <a:rPr lang="cs-CZ" sz="2400" dirty="0" smtClean="0">
              <a:solidFill>
                <a:srgbClr val="002060"/>
              </a:solidFill>
            </a:rPr>
            <a:t>__________________________________________________</a:t>
          </a:r>
        </a:p>
        <a:p>
          <a:endParaRPr lang="cs-CZ" sz="3700" dirty="0" smtClean="0">
            <a:solidFill>
              <a:srgbClr val="002060"/>
            </a:solidFill>
          </a:endParaRPr>
        </a:p>
      </dgm:t>
    </dgm:pt>
    <dgm:pt modelId="{D653572F-8F43-463E-8DAA-59816757E3EF}" type="parTrans" cxnId="{A72B14E5-6C2A-4137-BCB5-264B59C1865F}">
      <dgm:prSet/>
      <dgm:spPr/>
      <dgm:t>
        <a:bodyPr/>
        <a:lstStyle/>
        <a:p>
          <a:endParaRPr lang="cs-CZ"/>
        </a:p>
      </dgm:t>
    </dgm:pt>
    <dgm:pt modelId="{1F6578F2-BE8B-4823-B6C1-ADE2B360F103}" type="sibTrans" cxnId="{A72B14E5-6C2A-4137-BCB5-264B59C1865F}">
      <dgm:prSet/>
      <dgm:spPr/>
      <dgm:t>
        <a:bodyPr/>
        <a:lstStyle/>
        <a:p>
          <a:endParaRPr lang="cs-CZ"/>
        </a:p>
      </dgm:t>
    </dgm:pt>
    <dgm:pt modelId="{9603F9CF-DCD6-4732-896E-57487097726D}">
      <dgm:prSet phldrT="[Text]" custT="1"/>
      <dgm:spPr>
        <a:solidFill>
          <a:schemeClr val="tx2">
            <a:lumMod val="90000"/>
          </a:schemeClr>
        </a:solidFill>
      </dgm:spPr>
      <dgm:t>
        <a:bodyPr/>
        <a:lstStyle/>
        <a:p>
          <a:r>
            <a:rPr lang="cs-CZ" sz="3600" dirty="0" smtClean="0">
              <a:solidFill>
                <a:srgbClr val="002060"/>
              </a:solidFill>
            </a:rPr>
            <a:t>Přídavná</a:t>
          </a:r>
          <a:r>
            <a:rPr lang="cs-CZ" sz="3600" baseline="0" dirty="0" smtClean="0">
              <a:solidFill>
                <a:srgbClr val="002060"/>
              </a:solidFill>
            </a:rPr>
            <a:t> jména</a:t>
          </a:r>
        </a:p>
        <a:p>
          <a:r>
            <a:rPr lang="cs-CZ" sz="2400" baseline="0" dirty="0" smtClean="0">
              <a:solidFill>
                <a:srgbClr val="002060"/>
              </a:solidFill>
            </a:rPr>
            <a:t>__________________________________________________</a:t>
          </a:r>
          <a:endParaRPr lang="cs-CZ" sz="2400" dirty="0"/>
        </a:p>
      </dgm:t>
    </dgm:pt>
    <dgm:pt modelId="{5096DFFB-9EB3-41D5-B1F7-38A98CB01A91}" type="parTrans" cxnId="{C24CE063-ACC3-4E85-BA10-0E75311D9F46}">
      <dgm:prSet/>
      <dgm:spPr/>
      <dgm:t>
        <a:bodyPr/>
        <a:lstStyle/>
        <a:p>
          <a:endParaRPr lang="cs-CZ"/>
        </a:p>
      </dgm:t>
    </dgm:pt>
    <dgm:pt modelId="{DFD303D5-E74A-41C7-929C-2EF4AE8F596B}" type="sibTrans" cxnId="{C24CE063-ACC3-4E85-BA10-0E75311D9F46}">
      <dgm:prSet/>
      <dgm:spPr/>
      <dgm:t>
        <a:bodyPr/>
        <a:lstStyle/>
        <a:p>
          <a:endParaRPr lang="cs-CZ"/>
        </a:p>
      </dgm:t>
    </dgm:pt>
    <dgm:pt modelId="{6D268D9B-DCD2-4A9F-941B-10F326E63D46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cs-CZ" sz="3700" dirty="0" smtClean="0">
              <a:solidFill>
                <a:srgbClr val="002060"/>
              </a:solidFill>
            </a:rPr>
            <a:t>Slovesa</a:t>
          </a:r>
        </a:p>
        <a:p>
          <a:r>
            <a:rPr lang="cs-CZ" sz="2400" dirty="0" smtClean="0">
              <a:solidFill>
                <a:srgbClr val="002060"/>
              </a:solidFill>
            </a:rPr>
            <a:t>__________________________________________________</a:t>
          </a:r>
          <a:endParaRPr lang="cs-CZ" sz="2400" dirty="0"/>
        </a:p>
      </dgm:t>
    </dgm:pt>
    <dgm:pt modelId="{3A54FE15-12A1-4886-A05B-D413F0596173}" type="sibTrans" cxnId="{C68BB891-C20C-4C9E-A1B1-CC4A986C48A6}">
      <dgm:prSet/>
      <dgm:spPr/>
      <dgm:t>
        <a:bodyPr/>
        <a:lstStyle/>
        <a:p>
          <a:endParaRPr lang="cs-CZ"/>
        </a:p>
      </dgm:t>
    </dgm:pt>
    <dgm:pt modelId="{9C97AFB1-0511-4F86-82AA-CDF51F8DAACB}" type="parTrans" cxnId="{C68BB891-C20C-4C9E-A1B1-CC4A986C48A6}">
      <dgm:prSet/>
      <dgm:spPr/>
      <dgm:t>
        <a:bodyPr/>
        <a:lstStyle/>
        <a:p>
          <a:endParaRPr lang="cs-CZ"/>
        </a:p>
      </dgm:t>
    </dgm:pt>
    <dgm:pt modelId="{82E5C32A-11AE-4E03-A579-89063BB7C95C}" type="pres">
      <dgm:prSet presAssocID="{65DDBD15-CE58-41E3-AB78-13296B6D958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D51CED4-DF7A-4072-93EE-1B41DA3115B6}" type="pres">
      <dgm:prSet presAssocID="{79B3DB79-4910-4062-8665-20EE2ADD361D}" presName="parentLin" presStyleCnt="0"/>
      <dgm:spPr/>
    </dgm:pt>
    <dgm:pt modelId="{031C05A9-1FC3-431E-854C-82FDD299BD3B}" type="pres">
      <dgm:prSet presAssocID="{79B3DB79-4910-4062-8665-20EE2ADD361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4AD7680-57DC-4A41-ADCF-E52D03017B45}" type="pres">
      <dgm:prSet presAssocID="{79B3DB79-4910-4062-8665-20EE2ADD361D}" presName="parentText" presStyleLbl="node1" presStyleIdx="0" presStyleCnt="3" custScaleX="142857" custScaleY="161033" custLinFactNeighborX="-48348" custLinFactNeighborY="502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6A9C44-739A-4193-B741-395C8FAB1345}" type="pres">
      <dgm:prSet presAssocID="{79B3DB79-4910-4062-8665-20EE2ADD361D}" presName="negativeSpace" presStyleCnt="0"/>
      <dgm:spPr/>
    </dgm:pt>
    <dgm:pt modelId="{CE01943F-A1B3-4D34-8551-21602AFA36EF}" type="pres">
      <dgm:prSet presAssocID="{79B3DB79-4910-4062-8665-20EE2ADD361D}" presName="childText" presStyleLbl="conFgAcc1" presStyleIdx="0" presStyleCnt="3" custFlipHor="1" custScaleX="520" custLinFactY="-32243" custLinFactNeighborX="38525" custLinFactNeighborY="-100000">
        <dgm:presLayoutVars>
          <dgm:bulletEnabled val="1"/>
        </dgm:presLayoutVars>
      </dgm:prSet>
      <dgm:spPr/>
    </dgm:pt>
    <dgm:pt modelId="{A9532200-F93A-4FE6-9DDA-5C9628FFC09B}" type="pres">
      <dgm:prSet presAssocID="{1F6578F2-BE8B-4823-B6C1-ADE2B360F103}" presName="spaceBetweenRectangles" presStyleCnt="0"/>
      <dgm:spPr/>
    </dgm:pt>
    <dgm:pt modelId="{53A2DCA2-F6F7-4E49-8EEE-811BD34D88DE}" type="pres">
      <dgm:prSet presAssocID="{9603F9CF-DCD6-4732-896E-57487097726D}" presName="parentLin" presStyleCnt="0"/>
      <dgm:spPr/>
    </dgm:pt>
    <dgm:pt modelId="{C29F01D6-BBD2-4F95-AED6-B37356EE8B46}" type="pres">
      <dgm:prSet presAssocID="{9603F9CF-DCD6-4732-896E-57487097726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0D2F417-C2AA-4801-A355-07722AAFCB38}" type="pres">
      <dgm:prSet presAssocID="{9603F9CF-DCD6-4732-896E-57487097726D}" presName="parentText" presStyleLbl="node1" presStyleIdx="1" presStyleCnt="3" custScaleX="142857" custScaleY="155241" custLinFactNeighborX="-48348" custLinFactNeighborY="-77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71DFA3-D5D4-43EE-92CE-306E2EAC56A2}" type="pres">
      <dgm:prSet presAssocID="{9603F9CF-DCD6-4732-896E-57487097726D}" presName="negativeSpace" presStyleCnt="0"/>
      <dgm:spPr/>
    </dgm:pt>
    <dgm:pt modelId="{131A1683-4D39-4F0C-8429-5A4FB1BDB392}" type="pres">
      <dgm:prSet presAssocID="{9603F9CF-DCD6-4732-896E-57487097726D}" presName="childText" presStyleLbl="conFgAcc1" presStyleIdx="1" presStyleCnt="3" custFlipHor="1" custScaleX="520" custLinFactY="-60713" custLinFactNeighborX="22951" custLinFactNeighborY="-100000">
        <dgm:presLayoutVars>
          <dgm:bulletEnabled val="1"/>
        </dgm:presLayoutVars>
      </dgm:prSet>
      <dgm:spPr/>
    </dgm:pt>
    <dgm:pt modelId="{1F0A9A43-D0F9-4DFF-A185-1950999E1899}" type="pres">
      <dgm:prSet presAssocID="{DFD303D5-E74A-41C7-929C-2EF4AE8F596B}" presName="spaceBetweenRectangles" presStyleCnt="0"/>
      <dgm:spPr/>
    </dgm:pt>
    <dgm:pt modelId="{FE514D97-8F03-4D29-A8FF-AB717B80A8BD}" type="pres">
      <dgm:prSet presAssocID="{6D268D9B-DCD2-4A9F-941B-10F326E63D46}" presName="parentLin" presStyleCnt="0"/>
      <dgm:spPr/>
    </dgm:pt>
    <dgm:pt modelId="{B6D9429B-E1F3-4F10-A6CA-35CBD2B492CF}" type="pres">
      <dgm:prSet presAssocID="{6D268D9B-DCD2-4A9F-941B-10F326E63D46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E82DD6D2-E0A3-40B3-95F7-AE328B60B5C9}" type="pres">
      <dgm:prSet presAssocID="{6D268D9B-DCD2-4A9F-941B-10F326E63D46}" presName="parentText" presStyleLbl="node1" presStyleIdx="2" presStyleCnt="3" custScaleX="136300" custLinFactNeighborX="-50578" custLinFactNeighborY="422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1D8CDC-8CEC-4392-8B62-CDAFDBA4E01F}" type="pres">
      <dgm:prSet presAssocID="{6D268D9B-DCD2-4A9F-941B-10F326E63D46}" presName="negativeSpace" presStyleCnt="0"/>
      <dgm:spPr/>
    </dgm:pt>
    <dgm:pt modelId="{FED4AA67-2EAA-4499-9F5F-7662E93E77CB}" type="pres">
      <dgm:prSet presAssocID="{6D268D9B-DCD2-4A9F-941B-10F326E63D46}" presName="childText" presStyleLbl="conFgAcc1" presStyleIdx="2" presStyleCnt="3" custFlipHor="1" custScaleX="520" custLinFactNeighborX="29508" custLinFactNeighborY="-78369">
        <dgm:presLayoutVars>
          <dgm:bulletEnabled val="1"/>
        </dgm:presLayoutVars>
      </dgm:prSet>
      <dgm:spPr/>
    </dgm:pt>
  </dgm:ptLst>
  <dgm:cxnLst>
    <dgm:cxn modelId="{C24CE063-ACC3-4E85-BA10-0E75311D9F46}" srcId="{65DDBD15-CE58-41E3-AB78-13296B6D9588}" destId="{9603F9CF-DCD6-4732-896E-57487097726D}" srcOrd="1" destOrd="0" parTransId="{5096DFFB-9EB3-41D5-B1F7-38A98CB01A91}" sibTransId="{DFD303D5-E74A-41C7-929C-2EF4AE8F596B}"/>
    <dgm:cxn modelId="{C68BB891-C20C-4C9E-A1B1-CC4A986C48A6}" srcId="{65DDBD15-CE58-41E3-AB78-13296B6D9588}" destId="{6D268D9B-DCD2-4A9F-941B-10F326E63D46}" srcOrd="2" destOrd="0" parTransId="{9C97AFB1-0511-4F86-82AA-CDF51F8DAACB}" sibTransId="{3A54FE15-12A1-4886-A05B-D413F0596173}"/>
    <dgm:cxn modelId="{748A58C5-EB4A-4E02-9783-4E33DEDCF924}" type="presOf" srcId="{9603F9CF-DCD6-4732-896E-57487097726D}" destId="{C29F01D6-BBD2-4F95-AED6-B37356EE8B46}" srcOrd="0" destOrd="0" presId="urn:microsoft.com/office/officeart/2005/8/layout/list1"/>
    <dgm:cxn modelId="{FE901012-3808-4E64-926E-D96206FF6052}" type="presOf" srcId="{6D268D9B-DCD2-4A9F-941B-10F326E63D46}" destId="{E82DD6D2-E0A3-40B3-95F7-AE328B60B5C9}" srcOrd="1" destOrd="0" presId="urn:microsoft.com/office/officeart/2005/8/layout/list1"/>
    <dgm:cxn modelId="{050B2DEE-49C0-472F-AD3C-6897D481AD42}" type="presOf" srcId="{79B3DB79-4910-4062-8665-20EE2ADD361D}" destId="{24AD7680-57DC-4A41-ADCF-E52D03017B45}" srcOrd="1" destOrd="0" presId="urn:microsoft.com/office/officeart/2005/8/layout/list1"/>
    <dgm:cxn modelId="{A72B14E5-6C2A-4137-BCB5-264B59C1865F}" srcId="{65DDBD15-CE58-41E3-AB78-13296B6D9588}" destId="{79B3DB79-4910-4062-8665-20EE2ADD361D}" srcOrd="0" destOrd="0" parTransId="{D653572F-8F43-463E-8DAA-59816757E3EF}" sibTransId="{1F6578F2-BE8B-4823-B6C1-ADE2B360F103}"/>
    <dgm:cxn modelId="{B9F54F0A-D756-423E-BE5E-BF710065058A}" type="presOf" srcId="{79B3DB79-4910-4062-8665-20EE2ADD361D}" destId="{031C05A9-1FC3-431E-854C-82FDD299BD3B}" srcOrd="0" destOrd="0" presId="urn:microsoft.com/office/officeart/2005/8/layout/list1"/>
    <dgm:cxn modelId="{A1307EDE-DEA3-4B4C-8A66-1E979F7E1154}" type="presOf" srcId="{65DDBD15-CE58-41E3-AB78-13296B6D9588}" destId="{82E5C32A-11AE-4E03-A579-89063BB7C95C}" srcOrd="0" destOrd="0" presId="urn:microsoft.com/office/officeart/2005/8/layout/list1"/>
    <dgm:cxn modelId="{3D4E9A9A-2A56-463F-B5C6-5326D70AEB55}" type="presOf" srcId="{9603F9CF-DCD6-4732-896E-57487097726D}" destId="{90D2F417-C2AA-4801-A355-07722AAFCB38}" srcOrd="1" destOrd="0" presId="urn:microsoft.com/office/officeart/2005/8/layout/list1"/>
    <dgm:cxn modelId="{51F34796-DF3B-4368-BB1D-D7F44F62399A}" type="presOf" srcId="{6D268D9B-DCD2-4A9F-941B-10F326E63D46}" destId="{B6D9429B-E1F3-4F10-A6CA-35CBD2B492CF}" srcOrd="0" destOrd="0" presId="urn:microsoft.com/office/officeart/2005/8/layout/list1"/>
    <dgm:cxn modelId="{928157E0-A20E-465D-82AC-6ACBC47F04B2}" type="presParOf" srcId="{82E5C32A-11AE-4E03-A579-89063BB7C95C}" destId="{AD51CED4-DF7A-4072-93EE-1B41DA3115B6}" srcOrd="0" destOrd="0" presId="urn:microsoft.com/office/officeart/2005/8/layout/list1"/>
    <dgm:cxn modelId="{97D9B135-70E6-467A-83B5-363DF0D881B4}" type="presParOf" srcId="{AD51CED4-DF7A-4072-93EE-1B41DA3115B6}" destId="{031C05A9-1FC3-431E-854C-82FDD299BD3B}" srcOrd="0" destOrd="0" presId="urn:microsoft.com/office/officeart/2005/8/layout/list1"/>
    <dgm:cxn modelId="{224CA67F-BC6F-4D9D-BE4A-F7469D2C47F6}" type="presParOf" srcId="{AD51CED4-DF7A-4072-93EE-1B41DA3115B6}" destId="{24AD7680-57DC-4A41-ADCF-E52D03017B45}" srcOrd="1" destOrd="0" presId="urn:microsoft.com/office/officeart/2005/8/layout/list1"/>
    <dgm:cxn modelId="{21911C8D-5553-4CB4-A09D-F4E06C2F318B}" type="presParOf" srcId="{82E5C32A-11AE-4E03-A579-89063BB7C95C}" destId="{676A9C44-739A-4193-B741-395C8FAB1345}" srcOrd="1" destOrd="0" presId="urn:microsoft.com/office/officeart/2005/8/layout/list1"/>
    <dgm:cxn modelId="{FB5C6E32-FA98-45BF-ABC2-220D7DC576DD}" type="presParOf" srcId="{82E5C32A-11AE-4E03-A579-89063BB7C95C}" destId="{CE01943F-A1B3-4D34-8551-21602AFA36EF}" srcOrd="2" destOrd="0" presId="urn:microsoft.com/office/officeart/2005/8/layout/list1"/>
    <dgm:cxn modelId="{F507BAA6-03B4-422E-B53D-A1EA3ECD89CB}" type="presParOf" srcId="{82E5C32A-11AE-4E03-A579-89063BB7C95C}" destId="{A9532200-F93A-4FE6-9DDA-5C9628FFC09B}" srcOrd="3" destOrd="0" presId="urn:microsoft.com/office/officeart/2005/8/layout/list1"/>
    <dgm:cxn modelId="{7204D396-E47D-4D4F-A3C5-9542D0153E72}" type="presParOf" srcId="{82E5C32A-11AE-4E03-A579-89063BB7C95C}" destId="{53A2DCA2-F6F7-4E49-8EEE-811BD34D88DE}" srcOrd="4" destOrd="0" presId="urn:microsoft.com/office/officeart/2005/8/layout/list1"/>
    <dgm:cxn modelId="{EC8AFBB8-90D2-4D12-A876-177B2E48BF32}" type="presParOf" srcId="{53A2DCA2-F6F7-4E49-8EEE-811BD34D88DE}" destId="{C29F01D6-BBD2-4F95-AED6-B37356EE8B46}" srcOrd="0" destOrd="0" presId="urn:microsoft.com/office/officeart/2005/8/layout/list1"/>
    <dgm:cxn modelId="{FAAD88C8-144C-4034-B1A9-CB8F8F016248}" type="presParOf" srcId="{53A2DCA2-F6F7-4E49-8EEE-811BD34D88DE}" destId="{90D2F417-C2AA-4801-A355-07722AAFCB38}" srcOrd="1" destOrd="0" presId="urn:microsoft.com/office/officeart/2005/8/layout/list1"/>
    <dgm:cxn modelId="{59C65E4C-11FF-482D-930D-9A642DADCEDF}" type="presParOf" srcId="{82E5C32A-11AE-4E03-A579-89063BB7C95C}" destId="{6B71DFA3-D5D4-43EE-92CE-306E2EAC56A2}" srcOrd="5" destOrd="0" presId="urn:microsoft.com/office/officeart/2005/8/layout/list1"/>
    <dgm:cxn modelId="{F6030A37-FCB1-4F1B-9FF4-A3D179855F82}" type="presParOf" srcId="{82E5C32A-11AE-4E03-A579-89063BB7C95C}" destId="{131A1683-4D39-4F0C-8429-5A4FB1BDB392}" srcOrd="6" destOrd="0" presId="urn:microsoft.com/office/officeart/2005/8/layout/list1"/>
    <dgm:cxn modelId="{343703D0-B36D-46B7-8744-B47739751394}" type="presParOf" srcId="{82E5C32A-11AE-4E03-A579-89063BB7C95C}" destId="{1F0A9A43-D0F9-4DFF-A185-1950999E1899}" srcOrd="7" destOrd="0" presId="urn:microsoft.com/office/officeart/2005/8/layout/list1"/>
    <dgm:cxn modelId="{5F50534A-22B2-4D99-94DE-E8E599F05FE9}" type="presParOf" srcId="{82E5C32A-11AE-4E03-A579-89063BB7C95C}" destId="{FE514D97-8F03-4D29-A8FF-AB717B80A8BD}" srcOrd="8" destOrd="0" presId="urn:microsoft.com/office/officeart/2005/8/layout/list1"/>
    <dgm:cxn modelId="{51BD4A20-CE23-463A-AAAF-64362CD8D741}" type="presParOf" srcId="{FE514D97-8F03-4D29-A8FF-AB717B80A8BD}" destId="{B6D9429B-E1F3-4F10-A6CA-35CBD2B492CF}" srcOrd="0" destOrd="0" presId="urn:microsoft.com/office/officeart/2005/8/layout/list1"/>
    <dgm:cxn modelId="{11A852AF-BB38-42D0-9973-7DBD36F30657}" type="presParOf" srcId="{FE514D97-8F03-4D29-A8FF-AB717B80A8BD}" destId="{E82DD6D2-E0A3-40B3-95F7-AE328B60B5C9}" srcOrd="1" destOrd="0" presId="urn:microsoft.com/office/officeart/2005/8/layout/list1"/>
    <dgm:cxn modelId="{1F4AC2A3-C017-4488-B73C-F7E0E9554E74}" type="presParOf" srcId="{82E5C32A-11AE-4E03-A579-89063BB7C95C}" destId="{BE1D8CDC-8CEC-4392-8B62-CDAFDBA4E01F}" srcOrd="9" destOrd="0" presId="urn:microsoft.com/office/officeart/2005/8/layout/list1"/>
    <dgm:cxn modelId="{2E10FD9C-8DDC-47D1-B107-10FDE48F6D57}" type="presParOf" srcId="{82E5C32A-11AE-4E03-A579-89063BB7C95C}" destId="{FED4AA67-2EAA-4499-9F5F-7662E93E77C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DDBD15-CE58-41E3-AB78-13296B6D958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9B3DB79-4910-4062-8665-20EE2ADD361D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endParaRPr lang="cs-CZ" sz="3700" dirty="0" smtClean="0">
            <a:solidFill>
              <a:srgbClr val="002060"/>
            </a:solidFill>
          </a:endParaRPr>
        </a:p>
        <a:p>
          <a:r>
            <a:rPr lang="cs-CZ" sz="3600" u="sng" dirty="0" smtClean="0">
              <a:solidFill>
                <a:srgbClr val="FF0000"/>
              </a:solidFill>
            </a:rPr>
            <a:t>Podstatná jména</a:t>
          </a:r>
        </a:p>
        <a:p>
          <a:r>
            <a:rPr lang="cs-CZ" sz="3200" dirty="0" smtClean="0">
              <a:solidFill>
                <a:srgbClr val="002060"/>
              </a:solidFill>
            </a:rPr>
            <a:t>obyvatel, byt, příbytek, nábytek, dobytek, obyčej, bylina, kobyla, býk, Přibyslav</a:t>
          </a:r>
        </a:p>
        <a:p>
          <a:endParaRPr lang="cs-CZ" sz="3700" dirty="0" smtClean="0">
            <a:solidFill>
              <a:srgbClr val="002060"/>
            </a:solidFill>
          </a:endParaRPr>
        </a:p>
      </dgm:t>
    </dgm:pt>
    <dgm:pt modelId="{D653572F-8F43-463E-8DAA-59816757E3EF}" type="parTrans" cxnId="{A72B14E5-6C2A-4137-BCB5-264B59C1865F}">
      <dgm:prSet/>
      <dgm:spPr/>
      <dgm:t>
        <a:bodyPr/>
        <a:lstStyle/>
        <a:p>
          <a:endParaRPr lang="cs-CZ"/>
        </a:p>
      </dgm:t>
    </dgm:pt>
    <dgm:pt modelId="{1F6578F2-BE8B-4823-B6C1-ADE2B360F103}" type="sibTrans" cxnId="{A72B14E5-6C2A-4137-BCB5-264B59C1865F}">
      <dgm:prSet/>
      <dgm:spPr/>
      <dgm:t>
        <a:bodyPr/>
        <a:lstStyle/>
        <a:p>
          <a:endParaRPr lang="cs-CZ"/>
        </a:p>
      </dgm:t>
    </dgm:pt>
    <dgm:pt modelId="{9603F9CF-DCD6-4732-896E-57487097726D}">
      <dgm:prSet phldrT="[Text]" custT="1"/>
      <dgm:spPr>
        <a:solidFill>
          <a:schemeClr val="tx2">
            <a:lumMod val="90000"/>
          </a:schemeClr>
        </a:solidFill>
      </dgm:spPr>
      <dgm:t>
        <a:bodyPr/>
        <a:lstStyle/>
        <a:p>
          <a:r>
            <a:rPr lang="cs-CZ" sz="3600" u="sng" dirty="0" smtClean="0">
              <a:solidFill>
                <a:srgbClr val="FF0000"/>
              </a:solidFill>
            </a:rPr>
            <a:t>Přídavná</a:t>
          </a:r>
          <a:r>
            <a:rPr lang="cs-CZ" sz="3600" u="sng" baseline="0" dirty="0" smtClean="0">
              <a:solidFill>
                <a:srgbClr val="FF0000"/>
              </a:solidFill>
            </a:rPr>
            <a:t> jména</a:t>
          </a:r>
        </a:p>
        <a:p>
          <a:r>
            <a:rPr lang="cs-CZ" sz="3200" dirty="0" smtClean="0">
              <a:solidFill>
                <a:srgbClr val="002060"/>
              </a:solidFill>
            </a:rPr>
            <a:t>bystrý</a:t>
          </a:r>
          <a:endParaRPr lang="cs-CZ" sz="3200" dirty="0">
            <a:solidFill>
              <a:srgbClr val="002060"/>
            </a:solidFill>
          </a:endParaRPr>
        </a:p>
      </dgm:t>
    </dgm:pt>
    <dgm:pt modelId="{5096DFFB-9EB3-41D5-B1F7-38A98CB01A91}" type="parTrans" cxnId="{C24CE063-ACC3-4E85-BA10-0E75311D9F46}">
      <dgm:prSet/>
      <dgm:spPr/>
      <dgm:t>
        <a:bodyPr/>
        <a:lstStyle/>
        <a:p>
          <a:endParaRPr lang="cs-CZ"/>
        </a:p>
      </dgm:t>
    </dgm:pt>
    <dgm:pt modelId="{DFD303D5-E74A-41C7-929C-2EF4AE8F596B}" type="sibTrans" cxnId="{C24CE063-ACC3-4E85-BA10-0E75311D9F46}">
      <dgm:prSet/>
      <dgm:spPr/>
      <dgm:t>
        <a:bodyPr/>
        <a:lstStyle/>
        <a:p>
          <a:endParaRPr lang="cs-CZ"/>
        </a:p>
      </dgm:t>
    </dgm:pt>
    <dgm:pt modelId="{6D268D9B-DCD2-4A9F-941B-10F326E63D46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endParaRPr lang="cs-CZ" sz="3600" dirty="0" smtClean="0">
            <a:solidFill>
              <a:srgbClr val="002060"/>
            </a:solidFill>
          </a:endParaRPr>
        </a:p>
        <a:p>
          <a:r>
            <a:rPr lang="cs-CZ" sz="3600" u="sng" dirty="0" smtClean="0">
              <a:solidFill>
                <a:srgbClr val="FF0000"/>
              </a:solidFill>
            </a:rPr>
            <a:t>Slovesa</a:t>
          </a:r>
        </a:p>
        <a:p>
          <a:r>
            <a:rPr lang="cs-CZ" sz="3200" dirty="0" smtClean="0">
              <a:solidFill>
                <a:srgbClr val="002060"/>
              </a:solidFill>
            </a:rPr>
            <a:t>být, bydlit</a:t>
          </a:r>
        </a:p>
        <a:p>
          <a:endParaRPr lang="cs-CZ" sz="3200" dirty="0" smtClean="0">
            <a:solidFill>
              <a:srgbClr val="002060"/>
            </a:solidFill>
          </a:endParaRPr>
        </a:p>
      </dgm:t>
    </dgm:pt>
    <dgm:pt modelId="{3A54FE15-12A1-4886-A05B-D413F0596173}" type="sibTrans" cxnId="{C68BB891-C20C-4C9E-A1B1-CC4A986C48A6}">
      <dgm:prSet/>
      <dgm:spPr/>
      <dgm:t>
        <a:bodyPr/>
        <a:lstStyle/>
        <a:p>
          <a:endParaRPr lang="cs-CZ"/>
        </a:p>
      </dgm:t>
    </dgm:pt>
    <dgm:pt modelId="{9C97AFB1-0511-4F86-82AA-CDF51F8DAACB}" type="parTrans" cxnId="{C68BB891-C20C-4C9E-A1B1-CC4A986C48A6}">
      <dgm:prSet/>
      <dgm:spPr/>
      <dgm:t>
        <a:bodyPr/>
        <a:lstStyle/>
        <a:p>
          <a:endParaRPr lang="cs-CZ"/>
        </a:p>
      </dgm:t>
    </dgm:pt>
    <dgm:pt modelId="{82E5C32A-11AE-4E03-A579-89063BB7C95C}" type="pres">
      <dgm:prSet presAssocID="{65DDBD15-CE58-41E3-AB78-13296B6D958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D51CED4-DF7A-4072-93EE-1B41DA3115B6}" type="pres">
      <dgm:prSet presAssocID="{79B3DB79-4910-4062-8665-20EE2ADD361D}" presName="parentLin" presStyleCnt="0"/>
      <dgm:spPr/>
    </dgm:pt>
    <dgm:pt modelId="{031C05A9-1FC3-431E-854C-82FDD299BD3B}" type="pres">
      <dgm:prSet presAssocID="{79B3DB79-4910-4062-8665-20EE2ADD361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4AD7680-57DC-4A41-ADCF-E52D03017B45}" type="pres">
      <dgm:prSet presAssocID="{79B3DB79-4910-4062-8665-20EE2ADD361D}" presName="parentText" presStyleLbl="node1" presStyleIdx="0" presStyleCnt="3" custScaleX="142857" custScaleY="181381" custLinFactNeighborX="-48348" custLinFactNeighborY="502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6A9C44-739A-4193-B741-395C8FAB1345}" type="pres">
      <dgm:prSet presAssocID="{79B3DB79-4910-4062-8665-20EE2ADD361D}" presName="negativeSpace" presStyleCnt="0"/>
      <dgm:spPr/>
    </dgm:pt>
    <dgm:pt modelId="{CE01943F-A1B3-4D34-8551-21602AFA36EF}" type="pres">
      <dgm:prSet presAssocID="{79B3DB79-4910-4062-8665-20EE2ADD361D}" presName="childText" presStyleLbl="conFgAcc1" presStyleIdx="0" presStyleCnt="3" custFlipHor="1" custScaleX="520" custLinFactY="-66532" custLinFactNeighborX="25410" custLinFactNeighborY="-100000">
        <dgm:presLayoutVars>
          <dgm:bulletEnabled val="1"/>
        </dgm:presLayoutVars>
      </dgm:prSet>
      <dgm:spPr/>
    </dgm:pt>
    <dgm:pt modelId="{A9532200-F93A-4FE6-9DDA-5C9628FFC09B}" type="pres">
      <dgm:prSet presAssocID="{1F6578F2-BE8B-4823-B6C1-ADE2B360F103}" presName="spaceBetweenRectangles" presStyleCnt="0"/>
      <dgm:spPr/>
    </dgm:pt>
    <dgm:pt modelId="{53A2DCA2-F6F7-4E49-8EEE-811BD34D88DE}" type="pres">
      <dgm:prSet presAssocID="{9603F9CF-DCD6-4732-896E-57487097726D}" presName="parentLin" presStyleCnt="0"/>
      <dgm:spPr/>
    </dgm:pt>
    <dgm:pt modelId="{C29F01D6-BBD2-4F95-AED6-B37356EE8B46}" type="pres">
      <dgm:prSet presAssocID="{9603F9CF-DCD6-4732-896E-57487097726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0D2F417-C2AA-4801-A355-07722AAFCB38}" type="pres">
      <dgm:prSet presAssocID="{9603F9CF-DCD6-4732-896E-57487097726D}" presName="parentText" presStyleLbl="node1" presStyleIdx="1" presStyleCnt="3" custScaleX="142857" custScaleY="155241" custLinFactNeighborX="-48348" custLinFactNeighborY="-77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71DFA3-D5D4-43EE-92CE-306E2EAC56A2}" type="pres">
      <dgm:prSet presAssocID="{9603F9CF-DCD6-4732-896E-57487097726D}" presName="negativeSpace" presStyleCnt="0"/>
      <dgm:spPr/>
    </dgm:pt>
    <dgm:pt modelId="{131A1683-4D39-4F0C-8429-5A4FB1BDB392}" type="pres">
      <dgm:prSet presAssocID="{9603F9CF-DCD6-4732-896E-57487097726D}" presName="childText" presStyleLbl="conFgAcc1" presStyleIdx="1" presStyleCnt="3" custFlipVert="1" custFlipHor="1" custScaleX="520" custScaleY="82775" custLinFactY="-67518" custLinFactNeighborX="22131" custLinFactNeighborY="-100000">
        <dgm:presLayoutVars>
          <dgm:bulletEnabled val="1"/>
        </dgm:presLayoutVars>
      </dgm:prSet>
      <dgm:spPr/>
    </dgm:pt>
    <dgm:pt modelId="{1F0A9A43-D0F9-4DFF-A185-1950999E1899}" type="pres">
      <dgm:prSet presAssocID="{DFD303D5-E74A-41C7-929C-2EF4AE8F596B}" presName="spaceBetweenRectangles" presStyleCnt="0"/>
      <dgm:spPr/>
    </dgm:pt>
    <dgm:pt modelId="{FE514D97-8F03-4D29-A8FF-AB717B80A8BD}" type="pres">
      <dgm:prSet presAssocID="{6D268D9B-DCD2-4A9F-941B-10F326E63D46}" presName="parentLin" presStyleCnt="0"/>
      <dgm:spPr/>
    </dgm:pt>
    <dgm:pt modelId="{B6D9429B-E1F3-4F10-A6CA-35CBD2B492CF}" type="pres">
      <dgm:prSet presAssocID="{6D268D9B-DCD2-4A9F-941B-10F326E63D46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E82DD6D2-E0A3-40B3-95F7-AE328B60B5C9}" type="pres">
      <dgm:prSet presAssocID="{6D268D9B-DCD2-4A9F-941B-10F326E63D46}" presName="parentText" presStyleLbl="node1" presStyleIdx="2" presStyleCnt="3" custScaleX="136300" custScaleY="133974" custLinFactNeighborX="-50578" custLinFactNeighborY="422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1D8CDC-8CEC-4392-8B62-CDAFDBA4E01F}" type="pres">
      <dgm:prSet presAssocID="{6D268D9B-DCD2-4A9F-941B-10F326E63D46}" presName="negativeSpace" presStyleCnt="0"/>
      <dgm:spPr/>
    </dgm:pt>
    <dgm:pt modelId="{FED4AA67-2EAA-4499-9F5F-7662E93E77CB}" type="pres">
      <dgm:prSet presAssocID="{6D268D9B-DCD2-4A9F-941B-10F326E63D46}" presName="childText" presStyleLbl="conFgAcc1" presStyleIdx="2" presStyleCnt="3" custFlipHor="1" custScaleX="520" custLinFactY="-30175" custLinFactNeighborX="33607" custLinFactNeighborY="-100000">
        <dgm:presLayoutVars>
          <dgm:bulletEnabled val="1"/>
        </dgm:presLayoutVars>
      </dgm:prSet>
      <dgm:spPr/>
    </dgm:pt>
  </dgm:ptLst>
  <dgm:cxnLst>
    <dgm:cxn modelId="{C24CE063-ACC3-4E85-BA10-0E75311D9F46}" srcId="{65DDBD15-CE58-41E3-AB78-13296B6D9588}" destId="{9603F9CF-DCD6-4732-896E-57487097726D}" srcOrd="1" destOrd="0" parTransId="{5096DFFB-9EB3-41D5-B1F7-38A98CB01A91}" sibTransId="{DFD303D5-E74A-41C7-929C-2EF4AE8F596B}"/>
    <dgm:cxn modelId="{F9A91DCB-B7AD-4129-9E15-91C8FFC62AF9}" type="presOf" srcId="{9603F9CF-DCD6-4732-896E-57487097726D}" destId="{90D2F417-C2AA-4801-A355-07722AAFCB38}" srcOrd="1" destOrd="0" presId="urn:microsoft.com/office/officeart/2005/8/layout/list1"/>
    <dgm:cxn modelId="{83FFDF21-CFBF-4F4C-AFC5-5B3BEA800734}" type="presOf" srcId="{9603F9CF-DCD6-4732-896E-57487097726D}" destId="{C29F01D6-BBD2-4F95-AED6-B37356EE8B46}" srcOrd="0" destOrd="0" presId="urn:microsoft.com/office/officeart/2005/8/layout/list1"/>
    <dgm:cxn modelId="{C68BB891-C20C-4C9E-A1B1-CC4A986C48A6}" srcId="{65DDBD15-CE58-41E3-AB78-13296B6D9588}" destId="{6D268D9B-DCD2-4A9F-941B-10F326E63D46}" srcOrd="2" destOrd="0" parTransId="{9C97AFB1-0511-4F86-82AA-CDF51F8DAACB}" sibTransId="{3A54FE15-12A1-4886-A05B-D413F0596173}"/>
    <dgm:cxn modelId="{61A44DA3-6358-410B-8914-B72BE338D90C}" type="presOf" srcId="{6D268D9B-DCD2-4A9F-941B-10F326E63D46}" destId="{B6D9429B-E1F3-4F10-A6CA-35CBD2B492CF}" srcOrd="0" destOrd="0" presId="urn:microsoft.com/office/officeart/2005/8/layout/list1"/>
    <dgm:cxn modelId="{806B5F40-4A8B-49F6-AED7-B7C8F7DE452F}" type="presOf" srcId="{6D268D9B-DCD2-4A9F-941B-10F326E63D46}" destId="{E82DD6D2-E0A3-40B3-95F7-AE328B60B5C9}" srcOrd="1" destOrd="0" presId="urn:microsoft.com/office/officeart/2005/8/layout/list1"/>
    <dgm:cxn modelId="{A72B14E5-6C2A-4137-BCB5-264B59C1865F}" srcId="{65DDBD15-CE58-41E3-AB78-13296B6D9588}" destId="{79B3DB79-4910-4062-8665-20EE2ADD361D}" srcOrd="0" destOrd="0" parTransId="{D653572F-8F43-463E-8DAA-59816757E3EF}" sibTransId="{1F6578F2-BE8B-4823-B6C1-ADE2B360F103}"/>
    <dgm:cxn modelId="{1A8DA7B8-981D-4D6F-A7D8-47C56B6B4F3F}" type="presOf" srcId="{79B3DB79-4910-4062-8665-20EE2ADD361D}" destId="{24AD7680-57DC-4A41-ADCF-E52D03017B45}" srcOrd="1" destOrd="0" presId="urn:microsoft.com/office/officeart/2005/8/layout/list1"/>
    <dgm:cxn modelId="{F6A887AD-6517-452F-B731-531B0A69F0DC}" type="presOf" srcId="{79B3DB79-4910-4062-8665-20EE2ADD361D}" destId="{031C05A9-1FC3-431E-854C-82FDD299BD3B}" srcOrd="0" destOrd="0" presId="urn:microsoft.com/office/officeart/2005/8/layout/list1"/>
    <dgm:cxn modelId="{3B019D0D-D8F8-4D9A-B079-197B405B35AE}" type="presOf" srcId="{65DDBD15-CE58-41E3-AB78-13296B6D9588}" destId="{82E5C32A-11AE-4E03-A579-89063BB7C95C}" srcOrd="0" destOrd="0" presId="urn:microsoft.com/office/officeart/2005/8/layout/list1"/>
    <dgm:cxn modelId="{9F4583E2-F89A-470E-AE5B-965B004E5461}" type="presParOf" srcId="{82E5C32A-11AE-4E03-A579-89063BB7C95C}" destId="{AD51CED4-DF7A-4072-93EE-1B41DA3115B6}" srcOrd="0" destOrd="0" presId="urn:microsoft.com/office/officeart/2005/8/layout/list1"/>
    <dgm:cxn modelId="{B8EECD65-F60B-4D88-B766-26C3E1A8CF0F}" type="presParOf" srcId="{AD51CED4-DF7A-4072-93EE-1B41DA3115B6}" destId="{031C05A9-1FC3-431E-854C-82FDD299BD3B}" srcOrd="0" destOrd="0" presId="urn:microsoft.com/office/officeart/2005/8/layout/list1"/>
    <dgm:cxn modelId="{FBE620CE-2364-4CEC-87F0-D6853CDCC33A}" type="presParOf" srcId="{AD51CED4-DF7A-4072-93EE-1B41DA3115B6}" destId="{24AD7680-57DC-4A41-ADCF-E52D03017B45}" srcOrd="1" destOrd="0" presId="urn:microsoft.com/office/officeart/2005/8/layout/list1"/>
    <dgm:cxn modelId="{6608EE72-A884-45A6-8A1D-FA1FA9CC7E82}" type="presParOf" srcId="{82E5C32A-11AE-4E03-A579-89063BB7C95C}" destId="{676A9C44-739A-4193-B741-395C8FAB1345}" srcOrd="1" destOrd="0" presId="urn:microsoft.com/office/officeart/2005/8/layout/list1"/>
    <dgm:cxn modelId="{1DF20752-3655-41C0-BC00-952E25FADEB4}" type="presParOf" srcId="{82E5C32A-11AE-4E03-A579-89063BB7C95C}" destId="{CE01943F-A1B3-4D34-8551-21602AFA36EF}" srcOrd="2" destOrd="0" presId="urn:microsoft.com/office/officeart/2005/8/layout/list1"/>
    <dgm:cxn modelId="{C03A8A70-1949-41B0-B1F1-1A5F5346FB4B}" type="presParOf" srcId="{82E5C32A-11AE-4E03-A579-89063BB7C95C}" destId="{A9532200-F93A-4FE6-9DDA-5C9628FFC09B}" srcOrd="3" destOrd="0" presId="urn:microsoft.com/office/officeart/2005/8/layout/list1"/>
    <dgm:cxn modelId="{C55C0466-3375-4EAC-96D4-A8D518B50391}" type="presParOf" srcId="{82E5C32A-11AE-4E03-A579-89063BB7C95C}" destId="{53A2DCA2-F6F7-4E49-8EEE-811BD34D88DE}" srcOrd="4" destOrd="0" presId="urn:microsoft.com/office/officeart/2005/8/layout/list1"/>
    <dgm:cxn modelId="{0FE3A614-3CF5-4938-A4D7-8899CA3F7AD1}" type="presParOf" srcId="{53A2DCA2-F6F7-4E49-8EEE-811BD34D88DE}" destId="{C29F01D6-BBD2-4F95-AED6-B37356EE8B46}" srcOrd="0" destOrd="0" presId="urn:microsoft.com/office/officeart/2005/8/layout/list1"/>
    <dgm:cxn modelId="{BFB6410A-E727-416E-BE02-C2B4C3006F83}" type="presParOf" srcId="{53A2DCA2-F6F7-4E49-8EEE-811BD34D88DE}" destId="{90D2F417-C2AA-4801-A355-07722AAFCB38}" srcOrd="1" destOrd="0" presId="urn:microsoft.com/office/officeart/2005/8/layout/list1"/>
    <dgm:cxn modelId="{BCBC1377-A019-4C02-867D-0DF3A300ED88}" type="presParOf" srcId="{82E5C32A-11AE-4E03-A579-89063BB7C95C}" destId="{6B71DFA3-D5D4-43EE-92CE-306E2EAC56A2}" srcOrd="5" destOrd="0" presId="urn:microsoft.com/office/officeart/2005/8/layout/list1"/>
    <dgm:cxn modelId="{0E800204-24E3-43C2-9797-B0A909B06F29}" type="presParOf" srcId="{82E5C32A-11AE-4E03-A579-89063BB7C95C}" destId="{131A1683-4D39-4F0C-8429-5A4FB1BDB392}" srcOrd="6" destOrd="0" presId="urn:microsoft.com/office/officeart/2005/8/layout/list1"/>
    <dgm:cxn modelId="{76CFF42A-BC69-4D4C-BF33-665ABFD24BFE}" type="presParOf" srcId="{82E5C32A-11AE-4E03-A579-89063BB7C95C}" destId="{1F0A9A43-D0F9-4DFF-A185-1950999E1899}" srcOrd="7" destOrd="0" presId="urn:microsoft.com/office/officeart/2005/8/layout/list1"/>
    <dgm:cxn modelId="{67135EC7-AB2D-4AE5-8EA2-790176AA34C9}" type="presParOf" srcId="{82E5C32A-11AE-4E03-A579-89063BB7C95C}" destId="{FE514D97-8F03-4D29-A8FF-AB717B80A8BD}" srcOrd="8" destOrd="0" presId="urn:microsoft.com/office/officeart/2005/8/layout/list1"/>
    <dgm:cxn modelId="{9328D03C-B456-49EE-8C31-80D7E83016FA}" type="presParOf" srcId="{FE514D97-8F03-4D29-A8FF-AB717B80A8BD}" destId="{B6D9429B-E1F3-4F10-A6CA-35CBD2B492CF}" srcOrd="0" destOrd="0" presId="urn:microsoft.com/office/officeart/2005/8/layout/list1"/>
    <dgm:cxn modelId="{2C9D8040-41BA-42C5-B612-01A7654790F0}" type="presParOf" srcId="{FE514D97-8F03-4D29-A8FF-AB717B80A8BD}" destId="{E82DD6D2-E0A3-40B3-95F7-AE328B60B5C9}" srcOrd="1" destOrd="0" presId="urn:microsoft.com/office/officeart/2005/8/layout/list1"/>
    <dgm:cxn modelId="{F46CC30C-894F-449F-B7DD-4EE7CC8A5A9F}" type="presParOf" srcId="{82E5C32A-11AE-4E03-A579-89063BB7C95C}" destId="{BE1D8CDC-8CEC-4392-8B62-CDAFDBA4E01F}" srcOrd="9" destOrd="0" presId="urn:microsoft.com/office/officeart/2005/8/layout/list1"/>
    <dgm:cxn modelId="{10757835-F991-43D6-AA1E-761101992E99}" type="presParOf" srcId="{82E5C32A-11AE-4E03-A579-89063BB7C95C}" destId="{FED4AA67-2EAA-4499-9F5F-7662E93E77C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E01943F-A1B3-4D34-8551-21602AFA36EF}">
      <dsp:nvSpPr>
        <dsp:cNvPr id="0" name=""/>
        <dsp:cNvSpPr/>
      </dsp:nvSpPr>
      <dsp:spPr>
        <a:xfrm flipH="1">
          <a:off x="3384412" y="792085"/>
          <a:ext cx="45681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AD7680-57DC-4A41-ADCF-E52D03017B45}">
      <dsp:nvSpPr>
        <dsp:cNvPr id="0" name=""/>
        <dsp:cNvSpPr/>
      </dsp:nvSpPr>
      <dsp:spPr>
        <a:xfrm>
          <a:off x="216024" y="134657"/>
          <a:ext cx="8364592" cy="1758866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36" tIns="0" rIns="232436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700" kern="1200" dirty="0" smtClean="0">
            <a:solidFill>
              <a:srgbClr val="002060"/>
            </a:solidFill>
          </a:endParaRPr>
        </a:p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rgbClr val="002060"/>
              </a:solidFill>
            </a:rPr>
            <a:t>Podstatná jména</a:t>
          </a:r>
        </a:p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002060"/>
              </a:solidFill>
            </a:rPr>
            <a:t>__________________________________________________</a:t>
          </a:r>
        </a:p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002060"/>
              </a:solidFill>
            </a:rPr>
            <a:t>__________________________________________________</a:t>
          </a:r>
        </a:p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700" kern="1200" dirty="0" smtClean="0">
            <a:solidFill>
              <a:srgbClr val="002060"/>
            </a:solidFill>
          </a:endParaRPr>
        </a:p>
      </dsp:txBody>
      <dsp:txXfrm>
        <a:off x="216024" y="134657"/>
        <a:ext cx="8364592" cy="1758866"/>
      </dsp:txXfrm>
    </dsp:sp>
    <dsp:sp modelId="{131A1683-4D39-4F0C-8429-5A4FB1BDB392}">
      <dsp:nvSpPr>
        <dsp:cNvPr id="0" name=""/>
        <dsp:cNvSpPr/>
      </dsp:nvSpPr>
      <dsp:spPr>
        <a:xfrm flipH="1">
          <a:off x="2016239" y="2808315"/>
          <a:ext cx="45681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D2F417-C2AA-4801-A355-07722AAFCB38}">
      <dsp:nvSpPr>
        <dsp:cNvPr id="0" name=""/>
        <dsp:cNvSpPr/>
      </dsp:nvSpPr>
      <dsp:spPr>
        <a:xfrm>
          <a:off x="216024" y="2416265"/>
          <a:ext cx="8364592" cy="1695604"/>
        </a:xfrm>
        <a:prstGeom prst="roundRect">
          <a:avLst/>
        </a:prstGeom>
        <a:solidFill>
          <a:schemeClr val="tx2">
            <a:lumMod val="9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36" tIns="0" rIns="232436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rgbClr val="002060"/>
              </a:solidFill>
            </a:rPr>
            <a:t>Přídavná</a:t>
          </a:r>
          <a:r>
            <a:rPr lang="cs-CZ" sz="3600" kern="1200" baseline="0" dirty="0" smtClean="0">
              <a:solidFill>
                <a:srgbClr val="002060"/>
              </a:solidFill>
            </a:rPr>
            <a:t> jména</a:t>
          </a:r>
        </a:p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>
              <a:solidFill>
                <a:srgbClr val="002060"/>
              </a:solidFill>
            </a:rPr>
            <a:t>__________________________________________________</a:t>
          </a:r>
          <a:endParaRPr lang="cs-CZ" sz="2400" kern="1200" dirty="0"/>
        </a:p>
      </dsp:txBody>
      <dsp:txXfrm>
        <a:off x="216024" y="2416265"/>
        <a:ext cx="8364592" cy="1695604"/>
      </dsp:txXfrm>
    </dsp:sp>
    <dsp:sp modelId="{FED4AA67-2EAA-4499-9F5F-7662E93E77CB}">
      <dsp:nvSpPr>
        <dsp:cNvPr id="0" name=""/>
        <dsp:cNvSpPr/>
      </dsp:nvSpPr>
      <dsp:spPr>
        <a:xfrm flipH="1">
          <a:off x="2592270" y="4824534"/>
          <a:ext cx="45681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DD6D2-E0A3-40B3-95F7-AE328B60B5C9}">
      <dsp:nvSpPr>
        <dsp:cNvPr id="0" name=""/>
        <dsp:cNvSpPr/>
      </dsp:nvSpPr>
      <dsp:spPr>
        <a:xfrm>
          <a:off x="216025" y="4752528"/>
          <a:ext cx="8340819" cy="1092240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36" tIns="0" rIns="232436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rgbClr val="002060"/>
              </a:solidFill>
            </a:rPr>
            <a:t>Slovesa</a:t>
          </a:r>
        </a:p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002060"/>
              </a:solidFill>
            </a:rPr>
            <a:t>__________________________________________________</a:t>
          </a:r>
          <a:endParaRPr lang="cs-CZ" sz="2400" kern="1200" dirty="0"/>
        </a:p>
      </dsp:txBody>
      <dsp:txXfrm>
        <a:off x="216025" y="4752528"/>
        <a:ext cx="8340819" cy="109224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E01943F-A1B3-4D34-8551-21602AFA36EF}">
      <dsp:nvSpPr>
        <dsp:cNvPr id="0" name=""/>
        <dsp:cNvSpPr/>
      </dsp:nvSpPr>
      <dsp:spPr>
        <a:xfrm flipH="1">
          <a:off x="2232262" y="584895"/>
          <a:ext cx="45681" cy="80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AD7680-57DC-4A41-ADCF-E52D03017B45}">
      <dsp:nvSpPr>
        <dsp:cNvPr id="0" name=""/>
        <dsp:cNvSpPr/>
      </dsp:nvSpPr>
      <dsp:spPr>
        <a:xfrm>
          <a:off x="216024" y="100600"/>
          <a:ext cx="8364592" cy="1713397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36" tIns="0" rIns="232436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700" kern="1200" dirty="0" smtClean="0">
            <a:solidFill>
              <a:srgbClr val="002060"/>
            </a:solidFill>
          </a:endParaRPr>
        </a:p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u="sng" kern="1200" dirty="0" smtClean="0">
              <a:solidFill>
                <a:srgbClr val="FF0000"/>
              </a:solidFill>
            </a:rPr>
            <a:t>Podstatná jména</a:t>
          </a:r>
        </a:p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rgbClr val="002060"/>
              </a:solidFill>
            </a:rPr>
            <a:t>obyvatel, byt, příbytek, nábytek, dobytek, obyčej, bylina, kobyla, býk, Přibyslav</a:t>
          </a:r>
        </a:p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700" kern="1200" dirty="0" smtClean="0">
            <a:solidFill>
              <a:srgbClr val="002060"/>
            </a:solidFill>
          </a:endParaRPr>
        </a:p>
      </dsp:txBody>
      <dsp:txXfrm>
        <a:off x="216024" y="100600"/>
        <a:ext cx="8364592" cy="1713397"/>
      </dsp:txXfrm>
    </dsp:sp>
    <dsp:sp modelId="{131A1683-4D39-4F0C-8429-5A4FB1BDB392}">
      <dsp:nvSpPr>
        <dsp:cNvPr id="0" name=""/>
        <dsp:cNvSpPr/>
      </dsp:nvSpPr>
      <dsp:spPr>
        <a:xfrm flipH="1" flipV="1">
          <a:off x="1944203" y="2550293"/>
          <a:ext cx="45681" cy="667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D2F417-C2AA-4801-A355-07722AAFCB38}">
      <dsp:nvSpPr>
        <dsp:cNvPr id="0" name=""/>
        <dsp:cNvSpPr/>
      </dsp:nvSpPr>
      <dsp:spPr>
        <a:xfrm>
          <a:off x="216024" y="2266098"/>
          <a:ext cx="8364592" cy="1466468"/>
        </a:xfrm>
        <a:prstGeom prst="roundRect">
          <a:avLst/>
        </a:prstGeom>
        <a:solidFill>
          <a:schemeClr val="tx2">
            <a:lumMod val="9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36" tIns="0" rIns="232436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u="sng" kern="1200" dirty="0" smtClean="0">
              <a:solidFill>
                <a:srgbClr val="FF0000"/>
              </a:solidFill>
            </a:rPr>
            <a:t>Přídavná</a:t>
          </a:r>
          <a:r>
            <a:rPr lang="cs-CZ" sz="3600" u="sng" kern="1200" baseline="0" dirty="0" smtClean="0">
              <a:solidFill>
                <a:srgbClr val="FF0000"/>
              </a:solidFill>
            </a:rPr>
            <a:t> jména</a:t>
          </a:r>
        </a:p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rgbClr val="002060"/>
              </a:solidFill>
            </a:rPr>
            <a:t>bystrý</a:t>
          </a:r>
          <a:endParaRPr lang="cs-CZ" sz="3200" kern="1200" dirty="0">
            <a:solidFill>
              <a:srgbClr val="002060"/>
            </a:solidFill>
          </a:endParaRPr>
        </a:p>
      </dsp:txBody>
      <dsp:txXfrm>
        <a:off x="216024" y="2266098"/>
        <a:ext cx="8364592" cy="1466468"/>
      </dsp:txXfrm>
    </dsp:sp>
    <dsp:sp modelId="{FED4AA67-2EAA-4499-9F5F-7662E93E77CB}">
      <dsp:nvSpPr>
        <dsp:cNvPr id="0" name=""/>
        <dsp:cNvSpPr/>
      </dsp:nvSpPr>
      <dsp:spPr>
        <a:xfrm flipH="1">
          <a:off x="2952366" y="4185456"/>
          <a:ext cx="45681" cy="80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DD6D2-E0A3-40B3-95F7-AE328B60B5C9}">
      <dsp:nvSpPr>
        <dsp:cNvPr id="0" name=""/>
        <dsp:cNvSpPr/>
      </dsp:nvSpPr>
      <dsp:spPr>
        <a:xfrm>
          <a:off x="216025" y="4147747"/>
          <a:ext cx="8340819" cy="1265571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36" tIns="0" rIns="232436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 dirty="0" smtClean="0">
            <a:solidFill>
              <a:srgbClr val="002060"/>
            </a:solidFill>
          </a:endParaRPr>
        </a:p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u="sng" kern="1200" dirty="0" smtClean="0">
              <a:solidFill>
                <a:srgbClr val="FF0000"/>
              </a:solidFill>
            </a:rPr>
            <a:t>Slovesa</a:t>
          </a:r>
        </a:p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rgbClr val="002060"/>
              </a:solidFill>
            </a:rPr>
            <a:t>být, bydlit</a:t>
          </a:r>
        </a:p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 smtClean="0">
            <a:solidFill>
              <a:srgbClr val="002060"/>
            </a:solidFill>
          </a:endParaRPr>
        </a:p>
      </dsp:txBody>
      <dsp:txXfrm>
        <a:off x="216025" y="4147747"/>
        <a:ext cx="8340819" cy="12655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8A8F-B19D-4410-A1A5-18BB3135BA7D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C5582B2-ADDC-4C4A-B402-4676F186CE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A588A8F-B19D-4410-A1A5-18BB3135BA7D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C5582B2-ADDC-4C4A-B402-4676F186CE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8A8F-B19D-4410-A1A5-18BB3135BA7D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582B2-ADDC-4C4A-B402-4676F186CE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8A8F-B19D-4410-A1A5-18BB3135BA7D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582B2-ADDC-4C4A-B402-4676F186CE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582B2-ADDC-4C4A-B402-4676F186CE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8A8F-B19D-4410-A1A5-18BB3135BA7D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8A8F-B19D-4410-A1A5-18BB3135BA7D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582B2-ADDC-4C4A-B402-4676F186CE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8A8F-B19D-4410-A1A5-18BB3135BA7D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582B2-ADDC-4C4A-B402-4676F186CE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A588A8F-B19D-4410-A1A5-18BB3135BA7D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C5582B2-ADDC-4C4A-B402-4676F186CE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8A8F-B19D-4410-A1A5-18BB3135BA7D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C5582B2-ADDC-4C4A-B402-4676F186CE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8A8F-B19D-4410-A1A5-18BB3135BA7D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582B2-ADDC-4C4A-B402-4676F186CE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88A8F-B19D-4410-A1A5-18BB3135BA7D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582B2-ADDC-4C4A-B402-4676F186CE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A588A8F-B19D-4410-A1A5-18BB3135BA7D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C5582B2-ADDC-4C4A-B402-4676F186CE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97444" y="116632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32872" y="1164382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92533989"/>
              </p:ext>
            </p:extLst>
          </p:nvPr>
        </p:nvGraphicFramePr>
        <p:xfrm>
          <a:off x="0" y="4966024"/>
          <a:ext cx="8964488" cy="1752600"/>
        </p:xfrm>
        <a:graphic>
          <a:graphicData uri="http://schemas.openxmlformats.org/drawingml/2006/table">
            <a:tbl>
              <a:tblPr/>
              <a:tblGrid>
                <a:gridCol w="2714019"/>
                <a:gridCol w="6250469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Vyjmenovaná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slova (VS)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 VS po B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– Třídění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podle slovních druhů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 Lišková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5273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5373216"/>
            <a:ext cx="8305800" cy="1143000"/>
          </a:xfrm>
        </p:spPr>
        <p:txBody>
          <a:bodyPr>
            <a:normAutofit fontScale="77500" lnSpcReduction="20000"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Autorem materiálu a všech jeho částí, není–</a:t>
            </a:r>
            <a:r>
              <a:rPr lang="cs-CZ" sz="1400" dirty="0" err="1" smtClean="0"/>
              <a:t>li</a:t>
            </a:r>
            <a:r>
              <a:rPr lang="cs-CZ" sz="1400" dirty="0" smtClean="0"/>
              <a:t> uvedeno jinak, je Mgr. </a:t>
            </a:r>
            <a:r>
              <a:rPr lang="cs-CZ" sz="1400" dirty="0" smtClean="0">
                <a:solidFill>
                  <a:srgbClr val="FF0000"/>
                </a:solidFill>
              </a:rPr>
              <a:t>Jana Lišková </a:t>
            </a:r>
          </a:p>
          <a:p>
            <a:r>
              <a:rPr lang="cs-CZ" sz="2100" dirty="0" smtClean="0">
                <a:solidFill>
                  <a:srgbClr val="FF0000"/>
                </a:solidFill>
              </a:rPr>
              <a:t>2</a:t>
            </a:r>
            <a:r>
              <a:rPr lang="cs-CZ" sz="1400" dirty="0" smtClean="0">
                <a:solidFill>
                  <a:srgbClr val="FF0000"/>
                </a:solidFill>
              </a:rPr>
              <a:t>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8640"/>
            <a:ext cx="8305800" cy="19812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Vyjmenovaná slova po 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717032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Třídění slov podle slovních druhů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515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amera.wav"/>
          </p:stSnd>
        </p:sndAc>
      </p:transition>
    </mc:Choice>
    <mc:Fallback>
      <p:transition spd="slow">
        <p:checker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3284984"/>
            <a:ext cx="8229600" cy="2625080"/>
          </a:xfrm>
        </p:spPr>
        <p:txBody>
          <a:bodyPr>
            <a:normAutofit lnSpcReduction="10000"/>
          </a:bodyPr>
          <a:lstStyle/>
          <a:p>
            <a:r>
              <a:rPr lang="cs-CZ" sz="3200" dirty="0">
                <a:solidFill>
                  <a:srgbClr val="002060"/>
                </a:solidFill>
              </a:rPr>
              <a:t>p</a:t>
            </a:r>
            <a:r>
              <a:rPr lang="cs-CZ" sz="3200" dirty="0" smtClean="0">
                <a:solidFill>
                  <a:srgbClr val="002060"/>
                </a:solidFill>
              </a:rPr>
              <a:t>odstatná jména </a:t>
            </a:r>
            <a:r>
              <a:rPr lang="cs-CZ" sz="3200" dirty="0" smtClean="0"/>
              <a:t>– názvy osob, zvířat, věcí,         			         vlastností a dějů </a:t>
            </a:r>
          </a:p>
          <a:p>
            <a:r>
              <a:rPr lang="cs-CZ" sz="3200" dirty="0">
                <a:solidFill>
                  <a:srgbClr val="002060"/>
                </a:solidFill>
              </a:rPr>
              <a:t>p</a:t>
            </a:r>
            <a:r>
              <a:rPr lang="cs-CZ" sz="3200" dirty="0" smtClean="0">
                <a:solidFill>
                  <a:srgbClr val="002060"/>
                </a:solidFill>
              </a:rPr>
              <a:t>řídavná jména   </a:t>
            </a:r>
            <a:r>
              <a:rPr lang="cs-CZ" sz="3200" dirty="0" smtClean="0"/>
              <a:t>– blíže určují podstatná 			        jména</a:t>
            </a:r>
          </a:p>
          <a:p>
            <a:r>
              <a:rPr lang="cs-CZ" sz="3200" dirty="0">
                <a:solidFill>
                  <a:srgbClr val="002060"/>
                </a:solidFill>
              </a:rPr>
              <a:t>s</a:t>
            </a:r>
            <a:r>
              <a:rPr lang="cs-CZ" sz="3200" dirty="0" smtClean="0">
                <a:solidFill>
                  <a:srgbClr val="002060"/>
                </a:solidFill>
              </a:rPr>
              <a:t>lovesa		    </a:t>
            </a:r>
            <a:r>
              <a:rPr lang="cs-CZ" sz="3200" dirty="0" smtClean="0"/>
              <a:t> – vyjadřují děj, stav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-243408"/>
            <a:ext cx="8229600" cy="252028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Roztřiď vyjmenovaná slova po B </a:t>
            </a:r>
            <a:r>
              <a:rPr lang="cs-CZ" sz="4400" dirty="0" smtClean="0">
                <a:solidFill>
                  <a:srgbClr val="FF0000"/>
                </a:solidFill>
              </a:rPr>
              <a:t>podle slovních </a:t>
            </a:r>
            <a:r>
              <a:rPr lang="cs-CZ" sz="4400" dirty="0" smtClean="0">
                <a:solidFill>
                  <a:srgbClr val="FF0000"/>
                </a:solidFill>
              </a:rPr>
              <a:t>druhů: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3856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70408125"/>
              </p:ext>
            </p:extLst>
          </p:nvPr>
        </p:nvGraphicFramePr>
        <p:xfrm>
          <a:off x="179512" y="404664"/>
          <a:ext cx="8784976" cy="626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 flipV="1">
            <a:off x="457200" y="-99392"/>
            <a:ext cx="8229600" cy="25179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6581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83339647"/>
              </p:ext>
            </p:extLst>
          </p:nvPr>
        </p:nvGraphicFramePr>
        <p:xfrm>
          <a:off x="179512" y="1104876"/>
          <a:ext cx="8784976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 rot="10800000" flipV="1">
            <a:off x="457200" y="-99392"/>
            <a:ext cx="8229600" cy="12961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7453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43808" y="1484784"/>
            <a:ext cx="3456384" cy="6088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0000" dirty="0" smtClean="0">
                <a:solidFill>
                  <a:srgbClr val="002060"/>
                </a:solidFill>
                <a:sym typeface="Wingdings" pitchFamily="2" charset="2"/>
              </a:rPr>
              <a:t></a:t>
            </a:r>
            <a:endParaRPr lang="cs-CZ" sz="30000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007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340768"/>
            <a:ext cx="8229600" cy="2304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Zdroje: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dirty="0" smtClean="0"/>
              <a:t>- www.office.</a:t>
            </a:r>
            <a:r>
              <a:rPr lang="cs-CZ" dirty="0" err="1" smtClean="0"/>
              <a:t>microsoft.com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7904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204</TotalTime>
  <Words>117</Words>
  <Application>Microsoft Office PowerPoint</Application>
  <PresentationFormat>Předvádění na obrazovce (4:3)</PresentationFormat>
  <Paragraphs>38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Papír</vt:lpstr>
      <vt:lpstr>Snímek 1</vt:lpstr>
      <vt:lpstr>Vyjmenovaná slova po B</vt:lpstr>
      <vt:lpstr>Roztřiď vyjmenovaná slova po B podle slovních druhů:</vt:lpstr>
      <vt:lpstr>Snímek 4</vt:lpstr>
      <vt:lpstr>Řešení:</vt:lpstr>
      <vt:lpstr>Snímek 6</vt:lpstr>
      <vt:lpstr>  Zdroje: - - www.office.microsoft.com  - vlastní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OEM</dc:creator>
  <cp:lastModifiedBy>Dum</cp:lastModifiedBy>
  <cp:revision>27</cp:revision>
  <dcterms:created xsi:type="dcterms:W3CDTF">2011-08-27T20:38:50Z</dcterms:created>
  <dcterms:modified xsi:type="dcterms:W3CDTF">2012-09-13T20:36:35Z</dcterms:modified>
</cp:coreProperties>
</file>