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20F684-35F1-4D8E-96BF-02A5D9CE5D5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178ED2-00D4-454F-B7DA-6E1C44E58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skolicka6.rajce.idnes.cz/VYJMENOVANA_SLOVA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8862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196752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257081"/>
              </p:ext>
            </p:extLst>
          </p:nvPr>
        </p:nvGraphicFramePr>
        <p:xfrm>
          <a:off x="8630" y="5085184"/>
          <a:ext cx="9135370" cy="1752600"/>
        </p:xfrm>
        <a:graphic>
          <a:graphicData uri="http://schemas.openxmlformats.org/drawingml/2006/table">
            <a:tbl>
              <a:tblPr/>
              <a:tblGrid>
                <a:gridCol w="2765754"/>
                <a:gridCol w="6369616"/>
              </a:tblGrid>
              <a:tr h="33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Vyjmenovaná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slova (VS)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VY_32_INOVACE_10_Význam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VS po L – slyšet, mlýn, blýskat se,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polykat, plynout,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plýtvat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. Jana Lišková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1123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903649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Význam vyjmenovaných slov po </a:t>
            </a:r>
            <a:r>
              <a:rPr lang="cs-CZ" sz="44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endParaRPr lang="cs-CZ" sz="4000" b="1" u="sng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4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- slyšet</a:t>
            </a:r>
          </a:p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- mlýn</a:t>
            </a:r>
          </a:p>
          <a:p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 blýskat se</a:t>
            </a:r>
          </a:p>
          <a:p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- polykat</a:t>
            </a:r>
          </a:p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- plynout</a:t>
            </a:r>
          </a:p>
          <a:p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 plýtvat</a:t>
            </a:r>
          </a:p>
          <a:p>
            <a:endParaRPr lang="cs-CZ" sz="4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2028" y="5201547"/>
            <a:ext cx="8567936" cy="1484784"/>
          </a:xfrm>
          <a:prstGeom prst="rect">
            <a:avLst/>
          </a:prstGeom>
        </p:spPr>
        <p:txBody>
          <a:bodyPr>
            <a:normAutofit fontScale="32500" lnSpcReduction="20000"/>
          </a:bodyPr>
          <a:lstStyle>
            <a:lvl1pPr marL="342900" indent="-342900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20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682625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023938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7950" indent="-3540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719263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 marL="0" indent="0">
              <a:buNone/>
            </a:pPr>
            <a:r>
              <a:rPr lang="cs-CZ" sz="5600" dirty="0" smtClean="0"/>
              <a:t>Autorem materiálu a všech jeho částí, není–</a:t>
            </a:r>
            <a:r>
              <a:rPr lang="cs-CZ" sz="5600" dirty="0" err="1" smtClean="0"/>
              <a:t>li</a:t>
            </a:r>
            <a:r>
              <a:rPr lang="cs-CZ" sz="5600" dirty="0" smtClean="0"/>
              <a:t> uvedeno jinak, je Mgr. </a:t>
            </a:r>
            <a:r>
              <a:rPr lang="cs-CZ" sz="5600" dirty="0" smtClean="0">
                <a:solidFill>
                  <a:srgbClr val="FF0000"/>
                </a:solidFill>
              </a:rPr>
              <a:t>Jana Lišková</a:t>
            </a:r>
          </a:p>
          <a:p>
            <a:pPr mar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 			          2.ZŠ Dobříš</a:t>
            </a:r>
          </a:p>
        </p:txBody>
      </p:sp>
      <p:pic>
        <p:nvPicPr>
          <p:cNvPr id="1028" name="Picture 4" descr="C:\Users\OEM\AppData\Local\Microsoft\Windows\Temporary Internet Files\Content.IE5\O8YJLSTO\MC9002365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013100"/>
            <a:ext cx="4104456" cy="480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71853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Desktop\Nová složka (2)\l\Bez názvu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2868538" cy="268605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Desktop\Nová složka (2)\l\Bez názvu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592" y="4005064"/>
            <a:ext cx="2838450" cy="268605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76786" y="116632"/>
            <a:ext cx="5868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slyšet - vnímat sluchem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- poslouchat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- naslouchat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76786" y="4005064"/>
            <a:ext cx="616721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mlýn – budova se zařízením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na rozemílání obilí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(větrný, vodní, …)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- společenská hra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467544" y="3284984"/>
            <a:ext cx="77768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571853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OEM\Desktop\Nová složka (2)\l\Bez názvu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2736304" cy="2581275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Desktop\Nová složka (2)\l\Bez názvu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21088"/>
            <a:ext cx="2736304" cy="247650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5816" y="116632"/>
            <a:ext cx="62281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blýskat se – při bouřce se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   blýská a hřmí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	    - zářit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  - blyštět se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 - třpytit se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 - lesknout se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 - svítit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4221088"/>
            <a:ext cx="5868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polykat - hltat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- polknout sousto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67544" y="3663456"/>
            <a:ext cx="77768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571853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OEM\Desktop\Nová složka (2)\l\Bez názvu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2781300" cy="252028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Desktop\Nová složka (2)\l\Bez názvu5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49080"/>
            <a:ext cx="2781300" cy="2610991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76786" y="116632"/>
            <a:ext cx="58681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plynout – pomalu téci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(voda v potoce)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- vyplývat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- proudit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4149080"/>
            <a:ext cx="58681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plýtvat – mrhat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- utrácet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- plýtvat jídlem,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penězi, časem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67544" y="3284984"/>
            <a:ext cx="77768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571853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179647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Umíš vysvětlit?</a:t>
            </a:r>
            <a:endParaRPr lang="cs-CZ" sz="4000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196752"/>
            <a:ext cx="78488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boží mlýny melou pomalu, ale jistě</a:t>
            </a: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FontTx/>
              <a:buChar char="-"/>
            </a:pP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ahánět vodu na něčí mlýn</a:t>
            </a:r>
          </a:p>
          <a:p>
            <a:pPr marL="457200" indent="-457200">
              <a:buFontTx/>
              <a:buChar char="-"/>
            </a:pP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FontTx/>
              <a:buChar char="-"/>
            </a:pP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b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ojovat s větrnými mlýny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1916832"/>
            <a:ext cx="8352928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r>
              <a:rPr lang="cs-CZ" sz="32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pravedlnosti (odplatě) nikdo neunikne</a:t>
            </a:r>
            <a:endParaRPr lang="cs-CZ" sz="32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3429000"/>
            <a:ext cx="504056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omáhat někomu</a:t>
            </a:r>
            <a:endParaRPr lang="cs-CZ" sz="32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941168"/>
            <a:ext cx="648072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  <a:r>
              <a:rPr lang="cs-CZ" sz="32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yvíjet marné (zbytečné) úsilí</a:t>
            </a:r>
            <a:endParaRPr lang="cs-CZ" sz="32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9" name="Picture 5" descr="C:\Users\OEM\AppData\Local\Microsoft\Windows\Temporary Internet Files\Content.IE5\Z05UMJZI\MC900230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36912"/>
            <a:ext cx="2555776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71853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5902" y="4149080"/>
            <a:ext cx="9108097" cy="121595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 algn="l">
              <a:buFont typeface="Georgia" pitchFamily="18" charset="0"/>
              <a:buNone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Zdroje:</a:t>
            </a:r>
          </a:p>
          <a:p>
            <a:pPr marL="0" indent="0" algn="l">
              <a:buNone/>
            </a:pPr>
            <a:r>
              <a:rPr lang="cs-CZ" sz="2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</a:t>
            </a:r>
            <a:r>
              <a:rPr lang="cs-CZ" sz="2000" dirty="0" smtClean="0"/>
              <a:t>- 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 marL="0" indent="0" algn="l">
              <a:buFont typeface="Georgia" pitchFamily="18" charset="0"/>
              <a:buNone/>
            </a:pPr>
            <a:endParaRPr lang="cs-CZ" sz="2000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 algn="l">
              <a:buNone/>
            </a:pPr>
            <a:r>
              <a:rPr lang="cs-CZ" sz="2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- http</a:t>
            </a:r>
            <a:r>
              <a:rPr lang="cs-CZ" sz="20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://skolicka6.rajce.idnes.cz/VYJMENOVANA_SLOVA</a:t>
            </a:r>
            <a:r>
              <a:rPr lang="cs-CZ" sz="2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/</a:t>
            </a:r>
            <a:endParaRPr lang="cs-CZ" sz="2000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 algn="l">
              <a:buNone/>
            </a:pPr>
            <a:r>
              <a:rPr lang="cs-CZ" sz="2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- vlastní</a:t>
            </a:r>
            <a:endParaRPr lang="cs-CZ" sz="2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 algn="l">
              <a:buFont typeface="Georgia" pitchFamily="18" charset="0"/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Font typeface="Georgia" pitchFamily="18" charset="0"/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Font typeface="Georgia" pitchFamily="18" charset="0"/>
              <a:buNone/>
            </a:pPr>
            <a:r>
              <a:rPr lang="cs-CZ" dirty="0" smtClean="0">
                <a:solidFill>
                  <a:srgbClr val="002060"/>
                </a:solidFill>
              </a:rPr>
              <a:t>  -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7185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95</TotalTime>
  <Words>139</Words>
  <Application>Microsoft Office PowerPoint</Application>
  <PresentationFormat>Předvádění na obrazovce (4:3)</PresentationFormat>
  <Paragraphs>65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17</cp:revision>
  <dcterms:created xsi:type="dcterms:W3CDTF">2011-09-20T09:55:57Z</dcterms:created>
  <dcterms:modified xsi:type="dcterms:W3CDTF">2012-09-13T20:38:02Z</dcterms:modified>
</cp:coreProperties>
</file>