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58" y="1054663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329" y="69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45880432"/>
              </p:ext>
            </p:extLst>
          </p:nvPr>
        </p:nvGraphicFramePr>
        <p:xfrm>
          <a:off x="30482" y="5085184"/>
          <a:ext cx="8928992" cy="1647444"/>
        </p:xfrm>
        <a:graphic>
          <a:graphicData uri="http://schemas.openxmlformats.org/drawingml/2006/table">
            <a:tbl>
              <a:tblPr/>
              <a:tblGrid>
                <a:gridCol w="2703273"/>
                <a:gridCol w="6225719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tx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Vyjmenovaná slova (VS)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b="1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VY_32_INOVACE_11_Význam</a:t>
                      </a:r>
                      <a:r>
                        <a:rPr lang="cs-CZ" sz="1700" b="1" baseline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700" b="1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VS po L – 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vzlykat, lysý, lýtko, lýko, lyže, pelyněk, plyš</a:t>
                      </a:r>
                      <a:endParaRPr lang="cs-CZ" sz="1700" b="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 Jana Lišková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1123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752" y="25659"/>
            <a:ext cx="903649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Význam vyjmenovaných slov po </a:t>
            </a:r>
            <a:r>
              <a:rPr lang="cs-CZ" sz="44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endParaRPr lang="cs-CZ" sz="4000" b="1" u="sng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- vzlykat</a:t>
            </a: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- lysý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lýtko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- lýko</a:t>
            </a: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- lyže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pelyněk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plyš</a:t>
            </a:r>
          </a:p>
          <a:p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-29220" y="5445224"/>
            <a:ext cx="9144000" cy="1755576"/>
          </a:xfrm>
          <a:prstGeom prst="rect">
            <a:avLst/>
          </a:prstGeom>
        </p:spPr>
        <p:txBody>
          <a:bodyPr>
            <a:normAutofit fontScale="32500" lnSpcReduction="20000"/>
          </a:bodyPr>
          <a:lstStyle>
            <a:lvl1pPr marL="342900" indent="-342900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20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2625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023938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7950" indent="-3540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719263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400" dirty="0" smtClean="0"/>
          </a:p>
          <a:p>
            <a:pPr algn="ctr"/>
            <a:r>
              <a:rPr lang="cs-CZ" sz="1400" dirty="0"/>
              <a:t>není–</a:t>
            </a:r>
            <a:r>
              <a:rPr lang="cs-CZ" sz="1400" dirty="0" err="1"/>
              <a:t>li</a:t>
            </a:r>
            <a:r>
              <a:rPr lang="cs-CZ" sz="1400" dirty="0"/>
              <a:t> </a:t>
            </a:r>
            <a:endParaRPr lang="cs-CZ" sz="1400" dirty="0" smtClean="0"/>
          </a:p>
          <a:p>
            <a:pPr algn="ctr"/>
            <a:endParaRPr lang="cs-CZ" sz="1400" dirty="0" smtClean="0"/>
          </a:p>
          <a:p>
            <a:pPr marL="0" indent="0" algn="ctr">
              <a:buNone/>
            </a:pPr>
            <a:r>
              <a:rPr lang="cs-CZ" sz="5600" dirty="0" smtClean="0"/>
              <a:t>Autorem materiálu a všech jeho částí, není-li uvedeno jinak, je Mgr. </a:t>
            </a:r>
            <a:r>
              <a:rPr lang="cs-CZ" sz="5600" dirty="0" smtClean="0">
                <a:solidFill>
                  <a:srgbClr val="FF0000"/>
                </a:solidFill>
              </a:rPr>
              <a:t>Jana Lišková </a:t>
            </a:r>
          </a:p>
          <a:p>
            <a:pPr marL="0" indent="0" algn="ctr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2.ZŠ Dobříš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1154088"/>
            <a:ext cx="3955232" cy="4678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123358" y="220326"/>
            <a:ext cx="602064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vzlykat -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řerývavě naříkat    	      - plakat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- štkát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6786" y="4005064"/>
            <a:ext cx="616721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lysý - holý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- plešatý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- bez porostu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(vlasů, chlupů, peří,…)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467544" y="3284984"/>
            <a:ext cx="7776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" name="Picture 2" descr="C:\Users\OEM\Desktop\Nová složka (2)\l\Bez názvu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559" y="205294"/>
            <a:ext cx="2906640" cy="2575634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OEM\Desktop\Nová složka (2)\l\Bez názvu7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211" y="3971776"/>
            <a:ext cx="2847975" cy="2676525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073748" y="116632"/>
            <a:ext cx="6228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lýtko - zadní svalnatá část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bérce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- sval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29087" y="4263876"/>
            <a:ext cx="58681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lýko - i lýčí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- pletivo pod kůrou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stromů rozvádějící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živiny do  	  	 	 	    rostlinného těla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67544" y="3663456"/>
            <a:ext cx="77768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" name="Picture 2" descr="C:\Users\OEM\Desktop\Nová složka (2)\l\Bez názvu8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673" y="116632"/>
            <a:ext cx="2886075" cy="2505075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OEM\Desktop\Nová složka (2)\l\Bez názvu9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496" y="4219882"/>
            <a:ext cx="2886075" cy="24765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976786" y="116632"/>
            <a:ext cx="58681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lyže – sportovní náčiní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(sjezdové, vodní,…)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4022576"/>
            <a:ext cx="61545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pelyněk – aromatická   	  	         bylina hořké chuti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67544" y="3284984"/>
            <a:ext cx="77768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" name="Picture 2" descr="C:\Users\OEM\Desktop\Nová složka (2)\l\Bez názvu1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065" y="116632"/>
            <a:ext cx="2856421" cy="2415615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OEM\Desktop\Nová složka (2)\l\Bez názvu1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877" y="4022576"/>
            <a:ext cx="2856421" cy="2661898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EM\Desktop\Nová složka (2)\l\Bez názvu13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2809875" cy="2592288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332656"/>
            <a:ext cx="5868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plyš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-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tkanina s delším 	  	    vlasem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- plyšová hračka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100" name="Picture 4" descr="C:\Users\OEM\AppData\Local\Microsoft\Windows\Temporary Internet Files\Content.IE5\O8YJLSTO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492" y="4832052"/>
            <a:ext cx="1634947" cy="18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OEM\AppData\Local\Microsoft\Windows\Temporary Internet Files\Content.IE5\Z05UMJZI\MC900238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6457" y="4820777"/>
            <a:ext cx="1300277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Z05UMJZI\MC900232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5338" y="4832052"/>
            <a:ext cx="141083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OEM\AppData\Local\Microsoft\Windows\Temporary Internet Files\Content.IE5\4ZTQ2K5O\MC9002816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5477" y="4716838"/>
            <a:ext cx="1576426" cy="197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OEM\AppData\Local\Microsoft\Windows\Temporary Internet Files\Content.IE5\4ZTQ2K5O\MC9003616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5910" y="2069603"/>
            <a:ext cx="3052317" cy="449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269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032" y="23540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Škrtni nesprávně napsaná slova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916" y="854497"/>
            <a:ext cx="9036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Slyšel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slišel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jsem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líbezné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lýbezné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tóny. 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Brzy přijde bouřka, už se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blíská</a:t>
            </a:r>
            <a:r>
              <a:rPr lang="cs-CZ" sz="3200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– blýská – blízká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Koupil jsem zrnkovou kávu, musím ji doma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umlýt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– umlít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Oříšky jsou plodem keře zvaného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líska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lýska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Alík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Alýk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měl na čele malou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lysinku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lisinku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Lituji -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lytuji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svých činů.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Mlynář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mlinář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si otřel čelo a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uvelebil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uvelebyl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na židličku. Dostal jsem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plyšovou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plišovou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hračku.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Vyplivni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vyplyvni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to sousto. Kde roste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pelyněk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peliněk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? Můj dědeček je 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nedoslýchavý – </a:t>
            </a:r>
            <a:r>
              <a:rPr lang="cs-CZ" sz="3200" dirty="0" err="1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nedoslíchavý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Násobení 8"/>
          <p:cNvSpPr/>
          <p:nvPr/>
        </p:nvSpPr>
        <p:spPr>
          <a:xfrm>
            <a:off x="2126544" y="2348880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5501172" y="3279254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323528" y="3789040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7308304" y="2814092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4787516" y="2844056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5724128" y="1340768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6804248" y="858441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2102844" y="858441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Násobení 16"/>
          <p:cNvSpPr/>
          <p:nvPr/>
        </p:nvSpPr>
        <p:spPr>
          <a:xfrm>
            <a:off x="2915816" y="5301208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ásobení 17"/>
          <p:cNvSpPr/>
          <p:nvPr/>
        </p:nvSpPr>
        <p:spPr>
          <a:xfrm>
            <a:off x="2786672" y="5805264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ásobení 18"/>
          <p:cNvSpPr/>
          <p:nvPr/>
        </p:nvSpPr>
        <p:spPr>
          <a:xfrm>
            <a:off x="4513760" y="6280076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ásobení 19"/>
          <p:cNvSpPr/>
          <p:nvPr/>
        </p:nvSpPr>
        <p:spPr>
          <a:xfrm>
            <a:off x="4261732" y="4254500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Násobení 20"/>
          <p:cNvSpPr/>
          <p:nvPr/>
        </p:nvSpPr>
        <p:spPr>
          <a:xfrm>
            <a:off x="5700428" y="4797152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6034028" y="3796432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431032" y="1844080"/>
            <a:ext cx="504056" cy="576064"/>
          </a:xfrm>
          <a:prstGeom prst="mathMultiply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527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552" y="1179542"/>
            <a:ext cx="9036496" cy="45243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Slyšel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jsem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líbezné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tóny. 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Brzy přijde bouřka, už se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blýská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Koupil jsem zrnkovou kávu, musím ji doma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umlít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Oříšky jsou plodem keře zvaného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líska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Alík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měl na čele malou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lysinku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Lituji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svých činů.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Mlynář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si otřel čelo a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uvelebil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na židličku. Dostal jsem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plyšovou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hračku.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Vyplivni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to sousto. Kde roste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pelyněk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? Můj dědeček je 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nedoslýchavý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6632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Správně napsané cvičení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647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902" y="2204864"/>
            <a:ext cx="9000593" cy="3304182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2933625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35902" y="2367171"/>
            <a:ext cx="6696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  Zdroje:</a:t>
            </a:r>
            <a:endParaRPr lang="cs-CZ" sz="2400" b="1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427" y="2933624"/>
            <a:ext cx="90730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/>
              <a:t>-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- KÖHLER</a:t>
            </a:r>
            <a:r>
              <a:rPr lang="cs-CZ" dirty="0" smtClean="0"/>
              <a:t>, </a:t>
            </a:r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Eugen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13.9.2012]. Dostupný na WWW: &lt;http://cs.wikipedia.org/wiki/Soubor:Artemisia_vulgaris_-_K%C3%B6hler%E2%80%93s_Medizinal-Pflanzen-016.jpg&gt;.</a:t>
            </a:r>
            <a:endParaRPr lang="cs-CZ" dirty="0"/>
          </a:p>
          <a:p>
            <a:r>
              <a:rPr lang="cs-CZ" dirty="0" smtClean="0"/>
              <a:t>-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231</TotalTime>
  <Words>306</Words>
  <Application>Microsoft Office PowerPoint</Application>
  <PresentationFormat>Předvádění na obrazovce (4:3)</PresentationFormat>
  <Paragraphs>50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26</cp:revision>
  <dcterms:created xsi:type="dcterms:W3CDTF">2011-09-20T09:55:57Z</dcterms:created>
  <dcterms:modified xsi:type="dcterms:W3CDTF">2012-09-13T20:42:36Z</dcterms:modified>
</cp:coreProperties>
</file>