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8" r:id="rId8"/>
    <p:sldId id="27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26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386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98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30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404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116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60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922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18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1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65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tx2">
                <a:lumMod val="50000"/>
                <a:alpha val="97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F2722-8C6C-402B-83CA-789B4B23DE55}" type="datetimeFigureOut">
              <a:rPr lang="cs-CZ" smtClean="0"/>
              <a:t>30.11.2011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3C1DD-1F88-449B-ACEA-E3021C41AB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56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kolicka6.rajce.idnes.cz/VYJMENOVANA_SLOV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0064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96228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137650"/>
              </p:ext>
            </p:extLst>
          </p:nvPr>
        </p:nvGraphicFramePr>
        <p:xfrm>
          <a:off x="179512" y="4997870"/>
          <a:ext cx="8784976" cy="1752600"/>
        </p:xfrm>
        <a:graphic>
          <a:graphicData uri="http://schemas.openxmlformats.org/drawingml/2006/table">
            <a:tbl>
              <a:tblPr/>
              <a:tblGrid>
                <a:gridCol w="2659672"/>
                <a:gridCol w="612530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VY_32_INOVACE_14_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ýznam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VS po M – my, mýt , myslit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723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2"/>
          <p:cNvSpPr txBox="1">
            <a:spLocks/>
          </p:cNvSpPr>
          <p:nvPr/>
        </p:nvSpPr>
        <p:spPr>
          <a:xfrm>
            <a:off x="1043608" y="5373216"/>
            <a:ext cx="83058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2100" dirty="0" smtClean="0"/>
              <a:t>Autorem materiálu a všech jeho částí, není–</a:t>
            </a:r>
            <a:r>
              <a:rPr lang="cs-CZ" sz="2100" dirty="0" err="1" smtClean="0"/>
              <a:t>li</a:t>
            </a:r>
            <a:r>
              <a:rPr lang="cs-CZ" sz="2100" dirty="0" smtClean="0"/>
              <a:t> uvedeno jinak, je Mgr. </a:t>
            </a:r>
            <a:r>
              <a:rPr lang="cs-CZ" sz="2100" dirty="0" smtClean="0">
                <a:solidFill>
                  <a:srgbClr val="FFFF00"/>
                </a:solidFill>
              </a:rPr>
              <a:t>Jana Lišková </a:t>
            </a:r>
          </a:p>
          <a:p>
            <a:pPr marL="0" indent="0">
              <a:buNone/>
            </a:pPr>
            <a:r>
              <a:rPr lang="cs-CZ" sz="2100" dirty="0" smtClean="0">
                <a:solidFill>
                  <a:srgbClr val="FFFF00"/>
                </a:solidFill>
              </a:rPr>
              <a:t>				2.ZŠ Dobříš</a:t>
            </a:r>
            <a:endParaRPr lang="cs-CZ" sz="2100" dirty="0">
              <a:solidFill>
                <a:srgbClr val="FFFF00"/>
              </a:solidFill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205408" y="836712"/>
            <a:ext cx="9144000" cy="46805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Význam vyjmenovaných slov </a:t>
            </a:r>
            <a:r>
              <a:rPr lang="cs-CZ" sz="5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</a:p>
          <a:p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  - my</a:t>
            </a:r>
          </a:p>
          <a:p>
            <a:pPr algn="l"/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</a:t>
            </a:r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- mýt</a:t>
            </a:r>
          </a:p>
          <a:p>
            <a:pPr algn="l"/>
            <a:r>
              <a:rPr lang="cs-CZ" sz="40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- myslit</a:t>
            </a:r>
            <a:endParaRPr lang="cs-CZ" sz="4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8" name="Picture 4" descr="C:\Users\OEM\AppData\Local\Microsoft\Windows\Temporary Internet Files\Content.IE5\4UNYQ21J\MC90043874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2092" y="1772816"/>
            <a:ext cx="329833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1236" y="1078489"/>
            <a:ext cx="2060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myslit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06127" y="1533765"/>
            <a:ext cx="1524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m</a:t>
            </a:r>
            <a:r>
              <a:rPr lang="cs-CZ" sz="3200" dirty="0" smtClean="0">
                <a:solidFill>
                  <a:srgbClr val="FFFF00"/>
                </a:solidFill>
              </a:rPr>
              <a:t>ýlit se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1176" y="186539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my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37809" y="3834474"/>
            <a:ext cx="2370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zamykat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20526" y="5165192"/>
            <a:ext cx="1586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chmýří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66011" y="3356991"/>
            <a:ext cx="2107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mýtit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99088" y="4266523"/>
            <a:ext cx="2565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smýkat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84681" y="5551982"/>
            <a:ext cx="31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n</a:t>
            </a:r>
            <a:r>
              <a:rPr lang="cs-CZ" sz="3200" dirty="0" smtClean="0">
                <a:solidFill>
                  <a:srgbClr val="FFFF00"/>
                </a:solidFill>
              </a:rPr>
              <a:t>achomýtnout se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70727" y="4683955"/>
            <a:ext cx="2686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dmýchat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71678" y="1990991"/>
            <a:ext cx="2388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hmyz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79712" y="2469673"/>
            <a:ext cx="2428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myš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46317" y="2919295"/>
            <a:ext cx="15987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hlemýžď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6347" y="664550"/>
            <a:ext cx="1579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mýt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56176" y="5968265"/>
            <a:ext cx="2686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Litomyšl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6" name="Nadpis 3"/>
          <p:cNvSpPr txBox="1">
            <a:spLocks/>
          </p:cNvSpPr>
          <p:nvPr/>
        </p:nvSpPr>
        <p:spPr>
          <a:xfrm rot="2560529">
            <a:off x="1457969" y="2457057"/>
            <a:ext cx="7125113" cy="924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</a:rPr>
              <a:t>Řada vyjmenovaných slov: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2" name="Picture 4" descr="C:\Users\OEM\AppData\Local\Microsoft\Windows\Temporary Internet Files\Content.IE5\9EQVTZYY\MC900123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6539"/>
            <a:ext cx="2520493" cy="299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OEM\AppData\Local\Microsoft\Windows\Temporary Internet Files\Content.IE5\9EQVTZYY\MC9001231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18" y="3666288"/>
            <a:ext cx="2520493" cy="299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EM\Desktop\Nová složka (2)\M\Bez názvu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495550" cy="2381250"/>
          </a:xfrm>
          <a:prstGeom prst="rect">
            <a:avLst/>
          </a:prstGeom>
          <a:solidFill>
            <a:srgbClr val="00B0F0"/>
          </a:solidFill>
          <a:ln w="76200">
            <a:solidFill>
              <a:srgbClr val="00B0F0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2953679" y="404664"/>
            <a:ext cx="619268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</a:p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ýznam / synonyma</a:t>
            </a:r>
          </a:p>
          <a:p>
            <a:r>
              <a:rPr lang="cs-CZ" sz="1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    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cs-CZ" sz="14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slova stejného nebo podobného významu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pic>
        <p:nvPicPr>
          <p:cNvPr id="3080" name="Picture 8" descr="C:\Users\OEM\AppData\Local\Microsoft\Windows\Temporary Internet Files\Content.IE5\5UO3KW7H\MC9003596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936"/>
            <a:ext cx="1260043" cy="190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OEM\AppData\Local\Microsoft\Windows\Temporary Internet Files\Content.IE5\WBFX4FDB\MC90035966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858751"/>
            <a:ext cx="1298448" cy="1914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57104" y="285293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já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52258" y="2924944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ty</a:t>
            </a:r>
            <a:endParaRPr lang="cs-CZ" sz="3200" dirty="0">
              <a:solidFill>
                <a:srgbClr val="FFFF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357127" y="3717032"/>
            <a:ext cx="792088" cy="551496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4969667" y="3751799"/>
            <a:ext cx="792088" cy="516729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4283968" y="4077072"/>
            <a:ext cx="504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FF00"/>
                </a:solidFill>
              </a:rPr>
              <a:t>+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19" name="Šipka dolů 18"/>
          <p:cNvSpPr/>
          <p:nvPr/>
        </p:nvSpPr>
        <p:spPr>
          <a:xfrm>
            <a:off x="4149215" y="5013176"/>
            <a:ext cx="820452" cy="86409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73996" y="5877272"/>
            <a:ext cx="32024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rgbClr val="FFFF00"/>
                </a:solidFill>
              </a:rPr>
              <a:t>M Y</a:t>
            </a:r>
            <a:endParaRPr lang="cs-CZ" sz="5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4" grpId="0"/>
      <p:bldP spid="18" grpId="0"/>
      <p:bldP spid="19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EM\Desktop\Nová složka (2)\M\Bez názv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619375" cy="2438400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59832" y="289644"/>
            <a:ext cx="619268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MÝT</a:t>
            </a:r>
          </a:p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ýznam / synonyma</a:t>
            </a:r>
          </a:p>
          <a:p>
            <a:r>
              <a:rPr lang="cs-CZ" sz="1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    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cs-CZ" sz="14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slova stejného nebo podobného významu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79512" y="3059700"/>
            <a:ext cx="7200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</a:rPr>
              <a:t> mýt nádobí</a:t>
            </a:r>
          </a:p>
          <a:p>
            <a:r>
              <a:rPr lang="cs-CZ" sz="3200" dirty="0">
                <a:solidFill>
                  <a:srgbClr val="FFFF00"/>
                </a:solidFill>
              </a:rPr>
              <a:t>	</a:t>
            </a:r>
            <a:r>
              <a:rPr lang="cs-CZ" sz="3200" dirty="0" smtClean="0">
                <a:solidFill>
                  <a:srgbClr val="FFFF00"/>
                </a:solidFill>
              </a:rPr>
              <a:t>  okna</a:t>
            </a:r>
          </a:p>
          <a:p>
            <a:r>
              <a:rPr lang="cs-CZ" sz="3200" dirty="0">
                <a:solidFill>
                  <a:srgbClr val="FFFF00"/>
                </a:solidFill>
              </a:rPr>
              <a:t>	</a:t>
            </a:r>
            <a:r>
              <a:rPr lang="cs-CZ" sz="3200" dirty="0" smtClean="0">
                <a:solidFill>
                  <a:srgbClr val="FFFF00"/>
                </a:solidFill>
              </a:rPr>
              <a:t>  podlahu</a:t>
            </a:r>
          </a:p>
          <a:p>
            <a:r>
              <a:rPr lang="cs-CZ" sz="3200" dirty="0">
                <a:solidFill>
                  <a:srgbClr val="FFFF00"/>
                </a:solidFill>
              </a:rPr>
              <a:t>	</a:t>
            </a:r>
            <a:r>
              <a:rPr lang="cs-CZ" sz="3200" dirty="0" smtClean="0">
                <a:solidFill>
                  <a:srgbClr val="FFFF00"/>
                </a:solidFill>
              </a:rPr>
              <a:t>  auto…</a:t>
            </a:r>
          </a:p>
          <a:p>
            <a:endParaRPr lang="cs-CZ" sz="3200" dirty="0">
              <a:solidFill>
                <a:srgbClr val="FFFF00"/>
              </a:solidFill>
            </a:endParaRPr>
          </a:p>
          <a:p>
            <a:r>
              <a:rPr lang="cs-CZ" sz="3200" dirty="0" smtClean="0">
                <a:solidFill>
                  <a:srgbClr val="FFFF00"/>
                </a:solidFill>
              </a:rPr>
              <a:t>Petr pomáhal mamince </a:t>
            </a:r>
            <a:r>
              <a:rPr lang="cs-CZ" sz="3200" dirty="0" smtClean="0">
                <a:solidFill>
                  <a:srgbClr val="00B0F0"/>
                </a:solidFill>
              </a:rPr>
              <a:t>mýt</a:t>
            </a:r>
            <a:r>
              <a:rPr lang="cs-CZ" sz="3200" dirty="0" smtClean="0">
                <a:solidFill>
                  <a:srgbClr val="FFFF00"/>
                </a:solidFill>
              </a:rPr>
              <a:t> nádobí.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1705483"/>
            <a:ext cx="381642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</a:rPr>
              <a:t> čistit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</a:rPr>
              <a:t> umývat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EM\Desktop\Nová složka (2)\M\Bez názvu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9755"/>
            <a:ext cx="2619375" cy="2362200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31840" y="289755"/>
            <a:ext cx="619268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u="sng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MYSLIT  (MYSLET)</a:t>
            </a:r>
          </a:p>
          <a:p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ýznam / synonyma</a:t>
            </a:r>
          </a:p>
          <a:p>
            <a:r>
              <a:rPr lang="cs-CZ" sz="1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		    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</a:t>
            </a:r>
            <a:r>
              <a:rPr lang="cs-CZ" sz="14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slova stejného nebo podobného významu</a:t>
            </a:r>
            <a:r>
              <a:rPr lang="cs-CZ" sz="14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96347" y="2924944"/>
            <a:ext cx="7380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přemýšlet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važovat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loubat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umat</a:t>
            </a:r>
          </a:p>
          <a:p>
            <a:endParaRPr lang="cs-CZ" sz="32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Právě jsem na tebe </a:t>
            </a:r>
            <a:r>
              <a:rPr lang="cs-CZ" sz="3200" dirty="0" smtClean="0">
                <a:solidFill>
                  <a:srgbClr val="00B0F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myslela.</a:t>
            </a:r>
            <a:endParaRPr lang="cs-CZ" sz="3200" dirty="0">
              <a:solidFill>
                <a:srgbClr val="00B0F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316347" y="1078489"/>
            <a:ext cx="2060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myslit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6347" y="1533764"/>
            <a:ext cx="1524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m</a:t>
            </a:r>
            <a:r>
              <a:rPr lang="cs-CZ" sz="3200" dirty="0" smtClean="0">
                <a:solidFill>
                  <a:srgbClr val="FFFF00"/>
                </a:solidFill>
              </a:rPr>
              <a:t>ýlit se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3093" y="3732273"/>
            <a:ext cx="2370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zamykat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54108" y="5013176"/>
            <a:ext cx="15865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chmýří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16347" y="3348034"/>
            <a:ext cx="2107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mýtit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16347" y="4163012"/>
            <a:ext cx="2565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smýkat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54108" y="5407955"/>
            <a:ext cx="31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FF00"/>
                </a:solidFill>
              </a:rPr>
              <a:t>n</a:t>
            </a:r>
            <a:r>
              <a:rPr lang="cs-CZ" sz="3200" dirty="0" smtClean="0">
                <a:solidFill>
                  <a:srgbClr val="FFFF00"/>
                </a:solidFill>
              </a:rPr>
              <a:t>achomýtnout se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56127" y="4580417"/>
            <a:ext cx="2686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dmýchat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5178" y="1990991"/>
            <a:ext cx="23886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hmyz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25178" y="2432868"/>
            <a:ext cx="24281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myš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325178" y="2919294"/>
            <a:ext cx="15987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hlemýžď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16347" y="664550"/>
            <a:ext cx="1579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mýt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51222" y="5805264"/>
            <a:ext cx="2686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Litomyšl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489920" y="1849763"/>
            <a:ext cx="5400600" cy="30230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Pokud odstraníš z řady vyjmenovaných slov všechna podstatná jména a slovesa, zbyde ti pouze jedno slovo.</a:t>
            </a:r>
          </a:p>
          <a:p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Jaké to je?</a:t>
            </a:r>
            <a:endParaRPr lang="cs-CZ" sz="3200" dirty="0">
              <a:solidFill>
                <a:schemeClr val="accent1">
                  <a:lumMod val="7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308562" y="311153"/>
            <a:ext cx="830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  <a:latin typeface="+mj-lt"/>
                <a:ea typeface="Verdana" pitchFamily="34" charset="0"/>
                <a:cs typeface="Verdana" pitchFamily="34" charset="0"/>
              </a:rPr>
              <a:t>my</a:t>
            </a:r>
            <a:endParaRPr lang="cs-CZ" sz="3200" dirty="0">
              <a:solidFill>
                <a:srgbClr val="FFFF00"/>
              </a:solidFill>
              <a:latin typeface="+mj-lt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148" name="Picture 4" descr="C:\Users\OEM\AppData\Local\Microsoft\Windows\Temporary Internet Files\Content.IE5\5UO3KW7H\MC9003302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5122">
            <a:off x="5469480" y="1111350"/>
            <a:ext cx="1813711" cy="92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4" descr="C:\Users\OEM\AppData\Local\Microsoft\Windows\Temporary Internet Files\Content.IE5\5UO3KW7H\MC9003302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1711">
            <a:off x="3497262" y="1063469"/>
            <a:ext cx="1813711" cy="92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4" descr="C:\Users\OEM\AppData\Local\Microsoft\Windows\Temporary Internet Files\Content.IE5\5UO3KW7H\MC9003302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5122">
            <a:off x="7343762" y="1121220"/>
            <a:ext cx="1813711" cy="92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Šipka doprava 61"/>
          <p:cNvSpPr/>
          <p:nvPr/>
        </p:nvSpPr>
        <p:spPr>
          <a:xfrm>
            <a:off x="1106127" y="551317"/>
            <a:ext cx="1775942" cy="212475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2978259" y="311153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200" dirty="0" smtClean="0">
                <a:solidFill>
                  <a:srgbClr val="FFFF00"/>
                </a:solidFill>
              </a:rPr>
              <a:t>zájmeno</a:t>
            </a:r>
            <a:endParaRPr lang="cs-CZ" sz="4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59" grpId="0"/>
      <p:bldP spid="62" grpId="0" animBg="1"/>
      <p:bldP spid="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>
            <a:spLocks/>
          </p:cNvSpPr>
          <p:nvPr/>
        </p:nvSpPr>
        <p:spPr>
          <a:xfrm>
            <a:off x="107504" y="1807361"/>
            <a:ext cx="8856984" cy="4051437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   Zdroje: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</a:rPr>
              <a:t>-  galerie </a:t>
            </a:r>
            <a:r>
              <a:rPr lang="cs-CZ" sz="2400" dirty="0" err="1" smtClean="0">
                <a:solidFill>
                  <a:srgbClr val="FFFF00"/>
                </a:solidFill>
              </a:rPr>
              <a:t>office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FF00"/>
                </a:solidFill>
                <a:hlinkClick r:id="rId2"/>
              </a:rPr>
              <a:t>-  http</a:t>
            </a:r>
            <a:r>
              <a:rPr lang="cs-CZ" sz="2400" dirty="0" smtClean="0">
                <a:solidFill>
                  <a:srgbClr val="FFFF00"/>
                </a:solidFill>
                <a:hlinkClick r:id="rId2"/>
              </a:rPr>
              <a:t>://skolicka6.rajce.idnes.cz/VYJMENOVANA_SLOVA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cs-CZ" sz="2400" smtClean="0">
                <a:solidFill>
                  <a:srgbClr val="FFFF00"/>
                </a:solidFill>
              </a:rPr>
              <a:t>-  vlastní</a:t>
            </a:r>
            <a:endParaRPr lang="cs-CZ" sz="2400" dirty="0" smtClean="0">
              <a:solidFill>
                <a:srgbClr val="FFFF00"/>
              </a:solidFill>
            </a:endParaRPr>
          </a:p>
          <a:p>
            <a:pPr marL="0" indent="0">
              <a:buFont typeface="Arial" pitchFamily="34" charset="0"/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2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158</Words>
  <Application>Microsoft Office PowerPoint</Application>
  <PresentationFormat>Předvádění na obrazovce (4:3)</PresentationFormat>
  <Paragraphs>81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26</cp:revision>
  <dcterms:created xsi:type="dcterms:W3CDTF">2011-09-13T17:27:05Z</dcterms:created>
  <dcterms:modified xsi:type="dcterms:W3CDTF">2011-11-30T10:49:34Z</dcterms:modified>
</cp:coreProperties>
</file>