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9" r:id="rId14"/>
    <p:sldId id="268" r:id="rId15"/>
    <p:sldId id="270" r:id="rId16"/>
    <p:sldId id="264" r:id="rId17"/>
    <p:sldId id="271" r:id="rId18"/>
    <p:sldId id="26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3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E14A5-7CF0-4BF3-9897-F5114F2327F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347D3-20BB-4663-9923-E24B028719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//upload.wikimedia.org/wikipedia/commons/6/6b/Jaroslav_Ha%C5%A1ek.gi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e/Collier_de_Penne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9/Vladislav_Vancura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e/Karel_%C4%8Cape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8/Vulpes_vulpes_pup_sitting_on_stone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8/88/Bylo_nas_pet_Rychnov_nad_Kneznou_201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c/c8/Jaroslav_Seifert_1931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e/e1/Ernest_Hemingway_1923_passport_photo.TIF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d/Romain_Rolland_1915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5/52/V%C3%ADt%C4%9Bzslav_Nezval,_Dale%C5%A1ice_Bust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                Nataša Dostálová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 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      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VY_32_INOVACE_1906_lit.kvíz2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                  Literatura 20.století  - opakování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18.5.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13.6.2012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Ročník 9.</a:t>
            </a:r>
          </a:p>
          <a:p>
            <a:r>
              <a:rPr lang="cs-CZ" dirty="0" smtClean="0"/>
              <a:t>Tematická oblast: Literatura 20.století</a:t>
            </a:r>
          </a:p>
          <a:p>
            <a:r>
              <a:rPr lang="cs-CZ" dirty="0" smtClean="0"/>
              <a:t>Vzdělávací materiál slouží k zopakování znalostí literatury 20.století formou kvízu. Lze využít jako soutěž jednotlivců i skupin. Použitím animace se objeví správná odpověď. Je doplněna snímky, které se vztahují k tématu. </a:t>
            </a:r>
          </a:p>
          <a:p>
            <a:r>
              <a:rPr lang="cs-CZ" dirty="0" smtClean="0"/>
              <a:t>Zvyšuje aktivitu žáků, podporuje spolupráci při činnosti </a:t>
            </a:r>
            <a:r>
              <a:rPr lang="cs-CZ" smtClean="0"/>
              <a:t>ve skupinách.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467544" y="2276872"/>
            <a:ext cx="93610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Osudy dobrého vojáka Švejka napsal: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Jaroslav Hašek</a:t>
            </a:r>
          </a:p>
          <a:p>
            <a:endParaRPr lang="cs-CZ" sz="4000" dirty="0"/>
          </a:p>
          <a:p>
            <a:r>
              <a:rPr lang="cs-CZ" sz="4000" dirty="0" smtClean="0"/>
              <a:t>B) Michal Hašek</a:t>
            </a:r>
          </a:p>
          <a:p>
            <a:endParaRPr lang="cs-CZ" sz="4000" dirty="0"/>
          </a:p>
          <a:p>
            <a:r>
              <a:rPr lang="cs-CZ" sz="4000" dirty="0" smtClean="0"/>
              <a:t>C) Dominik Hašek</a:t>
            </a:r>
            <a:endParaRPr lang="cs-CZ" sz="4000" dirty="0"/>
          </a:p>
        </p:txBody>
      </p:sp>
      <p:pic>
        <p:nvPicPr>
          <p:cNvPr id="11266" name="Picture 2" descr="Soubor:Jaroslav Hašek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772816"/>
            <a:ext cx="3174953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37170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Bronzový poklad je 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Vladislava Vančury</a:t>
            </a:r>
          </a:p>
          <a:p>
            <a:endParaRPr lang="cs-CZ" sz="4000" dirty="0"/>
          </a:p>
          <a:p>
            <a:r>
              <a:rPr lang="cs-CZ" sz="4000" dirty="0" smtClean="0"/>
              <a:t>B) Eduarda </a:t>
            </a:r>
            <a:r>
              <a:rPr lang="cs-CZ" sz="4000" dirty="0" err="1" smtClean="0"/>
              <a:t>Štorcha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C) Eduarda Basse</a:t>
            </a:r>
            <a:endParaRPr lang="cs-CZ" sz="4000" dirty="0"/>
          </a:p>
        </p:txBody>
      </p:sp>
      <p:pic>
        <p:nvPicPr>
          <p:cNvPr id="10242" name="Picture 2" descr="Soubor:Collier de Pen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9664" y="2996952"/>
            <a:ext cx="4104336" cy="35171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37170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3.Eduard </a:t>
            </a:r>
            <a:r>
              <a:rPr lang="cs-CZ" dirty="0" err="1" smtClean="0"/>
              <a:t>Štorch</a:t>
            </a:r>
            <a:r>
              <a:rPr lang="cs-CZ" dirty="0" smtClean="0"/>
              <a:t> psal: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Psychologické romány</a:t>
            </a:r>
          </a:p>
          <a:p>
            <a:endParaRPr lang="cs-CZ" sz="4000" dirty="0"/>
          </a:p>
          <a:p>
            <a:r>
              <a:rPr lang="cs-CZ" sz="4000" dirty="0" smtClean="0"/>
              <a:t>B) Historické romány</a:t>
            </a:r>
          </a:p>
          <a:p>
            <a:endParaRPr lang="cs-CZ" sz="4000" dirty="0"/>
          </a:p>
          <a:p>
            <a:r>
              <a:rPr lang="cs-CZ" sz="4000" dirty="0" smtClean="0"/>
              <a:t>C) Milostné romány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22768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Vladislav Vančura byl původním povoláním: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Lékař</a:t>
            </a:r>
          </a:p>
          <a:p>
            <a:endParaRPr lang="cs-CZ" sz="4000" dirty="0" smtClean="0"/>
          </a:p>
          <a:p>
            <a:r>
              <a:rPr lang="cs-CZ" sz="4000" dirty="0" smtClean="0"/>
              <a:t>B) Novinář</a:t>
            </a:r>
          </a:p>
          <a:p>
            <a:endParaRPr lang="cs-CZ" sz="4000" dirty="0" smtClean="0"/>
          </a:p>
          <a:p>
            <a:r>
              <a:rPr lang="cs-CZ" sz="4000" smtClean="0"/>
              <a:t>C) Učitel</a:t>
            </a:r>
            <a:endParaRPr lang="cs-CZ" sz="4000" dirty="0" smtClean="0"/>
          </a:p>
        </p:txBody>
      </p:sp>
      <p:pic>
        <p:nvPicPr>
          <p:cNvPr id="8194" name="Picture 2" descr="Soubor:Vladislav Vancur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204864"/>
            <a:ext cx="2782044" cy="35667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2276872"/>
            <a:ext cx="93610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5. Protiválečný alegorický román Karla Čapka se jmenuje: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Válka s mloky</a:t>
            </a:r>
          </a:p>
          <a:p>
            <a:pPr>
              <a:buNone/>
            </a:pPr>
            <a:endParaRPr lang="cs-CZ" sz="4000" dirty="0"/>
          </a:p>
          <a:p>
            <a:r>
              <a:rPr lang="cs-CZ" sz="4000" dirty="0" smtClean="0"/>
              <a:t>B) Bílá nemoc</a:t>
            </a:r>
          </a:p>
          <a:p>
            <a:endParaRPr lang="cs-CZ" sz="4000" dirty="0"/>
          </a:p>
          <a:p>
            <a:r>
              <a:rPr lang="cs-CZ" sz="4000" dirty="0" smtClean="0"/>
              <a:t>C) Devatero pohádek</a:t>
            </a:r>
            <a:endParaRPr lang="cs-CZ" sz="4000" dirty="0"/>
          </a:p>
        </p:txBody>
      </p:sp>
      <p:pic>
        <p:nvPicPr>
          <p:cNvPr id="7170" name="Picture 2" descr="Soubor:Karel Čap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55690" y="1844824"/>
            <a:ext cx="3436789" cy="42013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683568" y="51571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Janáčkova opera Příhody lišky Bystroušky vznikla podle předlohy: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Ondřeje </a:t>
            </a:r>
            <a:r>
              <a:rPr lang="cs-CZ" sz="4000" dirty="0" err="1" smtClean="0"/>
              <a:t>Sekory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B) Karla Čapka</a:t>
            </a:r>
          </a:p>
          <a:p>
            <a:endParaRPr lang="cs-CZ" sz="4000" dirty="0"/>
          </a:p>
          <a:p>
            <a:r>
              <a:rPr lang="cs-CZ" sz="4000" dirty="0" smtClean="0"/>
              <a:t>C) Rudolfa </a:t>
            </a:r>
            <a:r>
              <a:rPr lang="cs-CZ" sz="4000" dirty="0" err="1" smtClean="0"/>
              <a:t>Těsnohlídka</a:t>
            </a:r>
            <a:endParaRPr lang="cs-CZ" sz="4000" dirty="0"/>
          </a:p>
        </p:txBody>
      </p:sp>
      <p:pic>
        <p:nvPicPr>
          <p:cNvPr id="6146" name="Picture 2" descr="Soubor:Vulpes vulpes pup sitting on sto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2937">
            <a:off x="4499992" y="2924944"/>
            <a:ext cx="4481122" cy="29799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Bylo nas pet Rychnov nad Kneznou 201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00264" y="1844824"/>
            <a:ext cx="5243736" cy="3932802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611560" y="2276872"/>
            <a:ext cx="936104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Humorné příběhy pětičlenné </a:t>
            </a:r>
            <a:r>
              <a:rPr lang="cs-CZ" dirty="0" err="1" smtClean="0"/>
              <a:t>klukovské</a:t>
            </a:r>
            <a:r>
              <a:rPr lang="cs-CZ" dirty="0" smtClean="0"/>
              <a:t> party napsal: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Karel Poláček</a:t>
            </a:r>
          </a:p>
          <a:p>
            <a:endParaRPr lang="cs-CZ" sz="4000" dirty="0"/>
          </a:p>
          <a:p>
            <a:r>
              <a:rPr lang="cs-CZ" sz="4000" dirty="0" smtClean="0"/>
              <a:t>B) Ota Pavel</a:t>
            </a:r>
          </a:p>
          <a:p>
            <a:endParaRPr lang="cs-CZ" sz="4000" dirty="0"/>
          </a:p>
          <a:p>
            <a:r>
              <a:rPr lang="cs-CZ" sz="4000" dirty="0" smtClean="0"/>
              <a:t>C) Emanuel </a:t>
            </a:r>
            <a:r>
              <a:rPr lang="cs-CZ" sz="4000" dirty="0" err="1" smtClean="0"/>
              <a:t>Frynta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6021288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Bylo nás pět, sousoší v Rychnově nad Kněžnou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49411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Kteří členové party vystupují v knize Bylo nás pět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 Petr Bajza, Čeněk </a:t>
            </a:r>
            <a:r>
              <a:rPr lang="cs-CZ" sz="4000" dirty="0" err="1" smtClean="0"/>
              <a:t>Jirsák</a:t>
            </a:r>
            <a:r>
              <a:rPr lang="cs-CZ" sz="4000" dirty="0" smtClean="0"/>
              <a:t>, </a:t>
            </a:r>
            <a:r>
              <a:rPr lang="cs-CZ" sz="4000" dirty="0" err="1" smtClean="0"/>
              <a:t>Éda</a:t>
            </a:r>
            <a:r>
              <a:rPr lang="cs-CZ" sz="4000" dirty="0" smtClean="0"/>
              <a:t> </a:t>
            </a:r>
            <a:r>
              <a:rPr lang="cs-CZ" sz="4000" dirty="0" err="1" smtClean="0"/>
              <a:t>Zilvar</a:t>
            </a:r>
            <a:r>
              <a:rPr lang="cs-CZ" sz="4000" dirty="0" smtClean="0"/>
              <a:t>, Tonda </a:t>
            </a:r>
          </a:p>
          <a:p>
            <a:pPr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</a:t>
            </a:r>
            <a:r>
              <a:rPr lang="cs-CZ" sz="4000" dirty="0" err="1" smtClean="0"/>
              <a:t>Bejval</a:t>
            </a:r>
            <a:r>
              <a:rPr lang="cs-CZ" sz="4000" dirty="0" smtClean="0"/>
              <a:t>, </a:t>
            </a:r>
            <a:r>
              <a:rPr lang="cs-CZ" sz="4000" dirty="0" err="1" smtClean="0"/>
              <a:t>Kemling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B) </a:t>
            </a:r>
            <a:r>
              <a:rPr lang="cs-CZ" sz="3600" dirty="0" err="1" smtClean="0"/>
              <a:t>Zilvar</a:t>
            </a:r>
            <a:r>
              <a:rPr lang="cs-CZ" sz="3600" dirty="0" smtClean="0"/>
              <a:t>, Petr Bajza, Tonda </a:t>
            </a:r>
            <a:r>
              <a:rPr lang="cs-CZ" sz="3600" dirty="0" err="1" smtClean="0"/>
              <a:t>Kemling</a:t>
            </a:r>
            <a:r>
              <a:rPr lang="cs-CZ" sz="3600" dirty="0" smtClean="0"/>
              <a:t>, Čeněk    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</a:t>
            </a:r>
            <a:r>
              <a:rPr lang="cs-CZ" sz="3600" dirty="0" err="1" smtClean="0"/>
              <a:t>Jirsák</a:t>
            </a:r>
            <a:r>
              <a:rPr lang="cs-CZ" sz="3600" dirty="0" smtClean="0"/>
              <a:t>, </a:t>
            </a:r>
            <a:r>
              <a:rPr lang="cs-CZ" sz="3600" dirty="0" err="1" smtClean="0"/>
              <a:t>Éda</a:t>
            </a:r>
            <a:r>
              <a:rPr lang="cs-CZ" sz="3600" dirty="0" smtClean="0"/>
              <a:t> </a:t>
            </a:r>
            <a:r>
              <a:rPr lang="cs-CZ" sz="3600" dirty="0" err="1" smtClean="0"/>
              <a:t>Bejval</a:t>
            </a:r>
            <a:endParaRPr lang="cs-CZ" sz="4000" dirty="0" smtClean="0"/>
          </a:p>
          <a:p>
            <a:endParaRPr lang="cs-CZ" sz="4000" dirty="0"/>
          </a:p>
          <a:p>
            <a:r>
              <a:rPr lang="cs-CZ" sz="4000" dirty="0" smtClean="0"/>
              <a:t>C) </a:t>
            </a:r>
            <a:r>
              <a:rPr lang="cs-CZ" sz="3600" dirty="0" smtClean="0"/>
              <a:t>Petr Bajza, </a:t>
            </a:r>
            <a:r>
              <a:rPr lang="cs-CZ" sz="3600" dirty="0" err="1" smtClean="0"/>
              <a:t>Éda</a:t>
            </a:r>
            <a:r>
              <a:rPr lang="cs-CZ" sz="3600" dirty="0" smtClean="0"/>
              <a:t> </a:t>
            </a:r>
            <a:r>
              <a:rPr lang="cs-CZ" sz="3600" dirty="0" err="1" smtClean="0"/>
              <a:t>Kemling</a:t>
            </a:r>
            <a:r>
              <a:rPr lang="cs-CZ" sz="3600" dirty="0" smtClean="0"/>
              <a:t>, </a:t>
            </a:r>
            <a:r>
              <a:rPr lang="cs-CZ" sz="3600" dirty="0" err="1" smtClean="0"/>
              <a:t>Zilvar</a:t>
            </a:r>
            <a:r>
              <a:rPr lang="cs-CZ" sz="3600" dirty="0" smtClean="0"/>
              <a:t>, Tonda </a:t>
            </a:r>
          </a:p>
          <a:p>
            <a:pPr>
              <a:buNone/>
            </a:pPr>
            <a:r>
              <a:rPr lang="cs-CZ" sz="3600" dirty="0" smtClean="0"/>
              <a:t>        </a:t>
            </a:r>
            <a:r>
              <a:rPr lang="cs-CZ" sz="3600" dirty="0" err="1" smtClean="0"/>
              <a:t>Bejval</a:t>
            </a:r>
            <a:r>
              <a:rPr lang="cs-CZ" sz="3600" dirty="0" smtClean="0"/>
              <a:t>, Čeněk </a:t>
            </a:r>
            <a:r>
              <a:rPr lang="cs-CZ" sz="3600" dirty="0" err="1" smtClean="0"/>
              <a:t>Jirsák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299695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10. Jediným českým nositelem Nobelovy ceny za literaturu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František </a:t>
            </a:r>
            <a:r>
              <a:rPr lang="cs-CZ" sz="4000" dirty="0" err="1" smtClean="0"/>
              <a:t>Hrubín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B) Jaroslav Seifert</a:t>
            </a:r>
          </a:p>
          <a:p>
            <a:endParaRPr lang="cs-CZ" sz="4000" dirty="0" smtClean="0"/>
          </a:p>
          <a:p>
            <a:r>
              <a:rPr lang="cs-CZ" sz="4000" dirty="0" smtClean="0"/>
              <a:t>C) František Halas</a:t>
            </a:r>
            <a:endParaRPr lang="cs-CZ" sz="4000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0" y="-2043608"/>
            <a:ext cx="9144000" cy="3308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  <a:hlinkClick r:id="rId2"/>
              </a:rPr>
              <a:t>  </a:t>
            </a:r>
            <a:r>
              <a:rPr kumimoji="0" lang="cs-CZ" sz="19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>                                                               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pic>
        <p:nvPicPr>
          <p:cNvPr id="3074" name="Picture 2" descr="Soubor:Jaroslav Seifert 193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780928"/>
            <a:ext cx="4181475" cy="3038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rnest Hemingway 1923 passport photo.TIF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988840"/>
            <a:ext cx="3172641" cy="4058816"/>
          </a:xfrm>
          <a:prstGeom prst="rect">
            <a:avLst/>
          </a:prstGeom>
          <a:noFill/>
        </p:spPr>
      </p:pic>
      <p:sp>
        <p:nvSpPr>
          <p:cNvPr id="4" name="Elipsa 3"/>
          <p:cNvSpPr/>
          <p:nvPr/>
        </p:nvSpPr>
        <p:spPr>
          <a:xfrm>
            <a:off x="539552" y="50851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11. Nositelem Nobelovy ceny za literaturu za novelu Stařec a moře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A) Erich Maria </a:t>
            </a:r>
            <a:r>
              <a:rPr lang="cs-CZ" sz="4000" dirty="0" err="1" smtClean="0"/>
              <a:t>Remarque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B) Romain Rolland</a:t>
            </a:r>
          </a:p>
          <a:p>
            <a:endParaRPr lang="cs-CZ" sz="4000" dirty="0" smtClean="0"/>
          </a:p>
          <a:p>
            <a:r>
              <a:rPr lang="cs-CZ" sz="4000" dirty="0" smtClean="0"/>
              <a:t>C) Ernest </a:t>
            </a:r>
            <a:r>
              <a:rPr lang="cs-CZ" sz="4000" dirty="0" err="1" smtClean="0"/>
              <a:t>Hemingway</a:t>
            </a:r>
            <a:r>
              <a:rPr lang="cs-CZ" sz="4000" dirty="0" smtClean="0"/>
              <a:t>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30689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12. „Ztracenou </a:t>
            </a:r>
            <a:r>
              <a:rPr lang="cs-CZ" dirty="0" smtClean="0"/>
              <a:t>generací“ </a:t>
            </a:r>
            <a:r>
              <a:rPr lang="cs-CZ" dirty="0" smtClean="0"/>
              <a:t>se označovali: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Autofit/>
          </a:bodyPr>
          <a:lstStyle/>
          <a:p>
            <a:r>
              <a:rPr lang="cs-CZ" dirty="0" smtClean="0"/>
              <a:t>A) Spisovatelé, kteří líčili útrapy lidí během velké hospodářské krize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B) Spisovatelé, kteří prožili 1.světovou válku na bojišti a ve svých dílech popisovali duševní problémy mladých po návratu z fronty</a:t>
            </a:r>
          </a:p>
          <a:p>
            <a:endParaRPr lang="cs-CZ" dirty="0" smtClean="0"/>
          </a:p>
          <a:p>
            <a:r>
              <a:rPr lang="cs-CZ" dirty="0" smtClean="0"/>
              <a:t>C) Spisovatelé, kteří se přiklonili k anarchismu a odmítali veškerý řád a pravidla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227687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13. Kdo ze spisovatelů nepatří k tzv. „ztracené generaci“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A)Romain Rolland</a:t>
            </a:r>
          </a:p>
          <a:p>
            <a:endParaRPr lang="cs-CZ" sz="4000" dirty="0" smtClean="0"/>
          </a:p>
          <a:p>
            <a:r>
              <a:rPr lang="cs-CZ" sz="4000" dirty="0" smtClean="0"/>
              <a:t>B) Ernest </a:t>
            </a:r>
            <a:r>
              <a:rPr lang="cs-CZ" sz="4000" dirty="0" err="1" smtClean="0"/>
              <a:t>Hemingway</a:t>
            </a:r>
            <a:endParaRPr lang="cs-CZ" sz="4000" dirty="0" smtClean="0"/>
          </a:p>
          <a:p>
            <a:endParaRPr lang="cs-CZ" sz="4000" dirty="0" smtClean="0"/>
          </a:p>
          <a:p>
            <a:r>
              <a:rPr lang="cs-CZ" sz="4000" dirty="0" smtClean="0"/>
              <a:t>C) Erich Maria </a:t>
            </a:r>
            <a:r>
              <a:rPr lang="cs-CZ" sz="4000" dirty="0" err="1" smtClean="0"/>
              <a:t>Remarque</a:t>
            </a:r>
            <a:endParaRPr lang="cs-CZ" sz="4000" dirty="0" smtClean="0"/>
          </a:p>
          <a:p>
            <a:endParaRPr lang="cs-CZ" sz="4000" dirty="0"/>
          </a:p>
        </p:txBody>
      </p:sp>
      <p:pic>
        <p:nvPicPr>
          <p:cNvPr id="28674" name="Picture 2" descr="Soubor:Romain Rolland 191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700808"/>
            <a:ext cx="2667000" cy="3771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30689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14. Divadlo Semafor dostalo svůj název podle toho, že: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cs-CZ" dirty="0" smtClean="0"/>
              <a:t>A) Se nachází na rušné křižovatce řízené semafory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B) Jde o zkratku </a:t>
            </a:r>
            <a:r>
              <a:rPr lang="cs-CZ" dirty="0" err="1" smtClean="0"/>
              <a:t>SEdm</a:t>
            </a:r>
            <a:r>
              <a:rPr lang="cs-CZ" dirty="0" smtClean="0"/>
              <a:t> </a:t>
            </a:r>
            <a:r>
              <a:rPr lang="cs-CZ" dirty="0" err="1" smtClean="0"/>
              <a:t>MAlých</a:t>
            </a:r>
            <a:r>
              <a:rPr lang="cs-CZ" dirty="0" smtClean="0"/>
              <a:t> </a:t>
            </a:r>
            <a:r>
              <a:rPr lang="cs-CZ" dirty="0" err="1" smtClean="0"/>
              <a:t>FORrem</a:t>
            </a:r>
            <a:endParaRPr lang="cs-CZ" dirty="0" smtClean="0"/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C) Zakladatelé divadla se vydali jiným směrem, než se ubírala divadla klasická 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539552" y="357301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9. Výlučně český literární směr založený Vítězslavem Nezvalem se nazývá: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A) Romantismus</a:t>
            </a:r>
          </a:p>
          <a:p>
            <a:pPr>
              <a:buNone/>
            </a:pPr>
            <a:endParaRPr lang="cs-CZ" sz="4000" dirty="0" smtClean="0"/>
          </a:p>
          <a:p>
            <a:r>
              <a:rPr lang="cs-CZ" sz="4000" dirty="0" smtClean="0"/>
              <a:t>B) Poetismus</a:t>
            </a:r>
          </a:p>
          <a:p>
            <a:endParaRPr lang="cs-CZ" sz="4000" dirty="0" smtClean="0"/>
          </a:p>
          <a:p>
            <a:r>
              <a:rPr lang="cs-CZ" sz="4000" dirty="0" smtClean="0"/>
              <a:t>C) Realismus</a:t>
            </a:r>
            <a:endParaRPr lang="cs-CZ" sz="4000" dirty="0"/>
          </a:p>
        </p:txBody>
      </p:sp>
      <p:pic>
        <p:nvPicPr>
          <p:cNvPr id="3074" name="Picture 2" descr="Soubor:Vítězslav Nezval, Dalešice Bu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916832"/>
            <a:ext cx="3275856" cy="40948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467544" y="508518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 divadelní hry Divadla Járy Cimrmana nepatří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dirty="0" smtClean="0"/>
              <a:t>1. Dobytí severního pólu</a:t>
            </a:r>
          </a:p>
          <a:p>
            <a:endParaRPr lang="cs-CZ" sz="4000" dirty="0" smtClean="0"/>
          </a:p>
          <a:p>
            <a:r>
              <a:rPr lang="cs-CZ" sz="4000" dirty="0" smtClean="0"/>
              <a:t>2. Vyšetřování ztráty třídní knihy</a:t>
            </a:r>
          </a:p>
          <a:p>
            <a:endParaRPr lang="cs-CZ" sz="4000" dirty="0" smtClean="0"/>
          </a:p>
          <a:p>
            <a:r>
              <a:rPr lang="cs-CZ" sz="4000" dirty="0" smtClean="0"/>
              <a:t>3. Dlouhý, Široký a Bystrozraký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25658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AUTOR NEUVEDEN.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&lt;http://cs.wikipedia.org/wiki/Soubor:Jaroslav_Ha%C5%A1ek.gif&gt;. </a:t>
            </a:r>
          </a:p>
          <a:p>
            <a:r>
              <a:rPr lang="cs-CZ" sz="1600" dirty="0" smtClean="0"/>
              <a:t>DESCOUENS, </a:t>
            </a:r>
            <a:r>
              <a:rPr lang="cs-CZ" sz="1600" dirty="0" err="1" smtClean="0"/>
              <a:t>Didier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&lt;http://cs.wikipedia.org/wiki/Soubor:Collier_de_Penne.jpg&gt;. </a:t>
            </a:r>
          </a:p>
          <a:p>
            <a:r>
              <a:rPr lang="cs-CZ" sz="1600" dirty="0" smtClean="0"/>
              <a:t>AUTOR NEUVEDEN.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&lt;http://cs.wikipedia.org/wiki/Soubor:Vladislav_Vancura.jpg&gt;. </a:t>
            </a:r>
          </a:p>
          <a:p>
            <a:r>
              <a:rPr lang="cs-CZ" sz="1600" dirty="0" smtClean="0"/>
              <a:t>NOT MENTIONED.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&lt;http://cs.wikipedia.org/wiki/Soubor:Karel_%C4%8Capek.jpg&gt;.</a:t>
            </a:r>
          </a:p>
          <a:p>
            <a:r>
              <a:rPr lang="cs-CZ" sz="1600" dirty="0" smtClean="0"/>
              <a:t>FRATES, Jim.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&lt;http://cs.wikipedia.org/wiki/Soubor:Vulpes_vulpes_pup_sitting_on_stone.jpg&gt;.</a:t>
            </a:r>
          </a:p>
          <a:p>
            <a:r>
              <a:rPr lang="cs-CZ" sz="1600" dirty="0" smtClean="0"/>
              <a:t>KRVESAJ. </a:t>
            </a:r>
            <a:r>
              <a:rPr lang="cs-CZ" sz="1600" i="1" dirty="0" err="1" smtClean="0"/>
              <a:t>wikipedia.org</a:t>
            </a:r>
            <a:r>
              <a:rPr lang="cs-CZ" sz="1600" dirty="0" smtClean="0"/>
              <a:t> [online]. [cit. 18.5.2012]. Dostupný na WWW: &lt;http://cs.wikipedia.org/wiki/Soubor:Bylo_nas_pet_Rychnov_nad_Kneznou_2011.JPG</a:t>
            </a:r>
            <a:r>
              <a:rPr lang="cs-CZ" sz="1400" dirty="0" smtClean="0"/>
              <a:t>&gt;.</a:t>
            </a:r>
          </a:p>
          <a:p>
            <a:r>
              <a:rPr lang="cs-CZ" sz="1400" dirty="0" smtClean="0"/>
              <a:t>SEDLÁČEK, Jiří.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18.5.2012]. Dostupný na WWW: &lt;http://cs.wikipedia.org/wiki/Soubor:V%C3%ADt%C4%9Bzslav_Nezval,_Dale%C5%A1ice_Bust.jpg&gt;.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18.5.2012]. Dostupný na WWW: &lt;http://cs.wikipedia.org/wiki/Soubor:Jaroslav_Seifert_1931.jpg&gt;.  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18.5.2012]. Dostupný na WWW: &lt;http://cs.wikipedia.org/wiki/Soubor:Ernest_Hemingway_1923_passport_photo.TIF.jpg&gt;. </a:t>
            </a:r>
          </a:p>
          <a:p>
            <a:r>
              <a:rPr lang="cs-CZ" sz="1400" dirty="0" smtClean="0"/>
              <a:t>UNKNOWN.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18.5.2012]. Dostupný na WWW: &lt;http://cs.wikipedia.org/wiki/Soubor:Romain_Rolland_1915.jpg&gt;.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737</Words>
  <Application>Microsoft Office PowerPoint</Application>
  <PresentationFormat>Předvádění na obrazovce (4:3)</PresentationFormat>
  <Paragraphs>130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ANOTACE</vt:lpstr>
      <vt:lpstr>1. Osudy dobrého vojáka Švejka napsal:</vt:lpstr>
      <vt:lpstr>2. Bronzový poklad je dílo:</vt:lpstr>
      <vt:lpstr>3.Eduard Štorch psal: </vt:lpstr>
      <vt:lpstr>4. Vladislav Vančura byl původním povoláním:</vt:lpstr>
      <vt:lpstr>5. Protiválečný alegorický román Karla Čapka se jmenuje:</vt:lpstr>
      <vt:lpstr>6. Janáčkova opera Příhody lišky Bystroušky vznikla podle předlohy:</vt:lpstr>
      <vt:lpstr>7. Humorné příběhy pětičlenné klukovské party napsal:</vt:lpstr>
      <vt:lpstr>8. Kteří členové party vystupují v knize Bylo nás pět</vt:lpstr>
      <vt:lpstr>10. Jediným českým nositelem Nobelovy ceny za literaturu je:</vt:lpstr>
      <vt:lpstr>11. Nositelem Nobelovy ceny za literaturu za novelu Stařec a moře je:</vt:lpstr>
      <vt:lpstr>12. „Ztracenou generací“ se označovali:</vt:lpstr>
      <vt:lpstr>13. Kdo ze spisovatelů nepatří k tzv. „ztracené generaci“</vt:lpstr>
      <vt:lpstr>14. Divadlo Semafor dostalo svůj název podle toho, že:</vt:lpstr>
      <vt:lpstr>9. Výlučně český literární směr založený Vítězslavem Nezvalem se nazývá:</vt:lpstr>
      <vt:lpstr>Mezi divadelní hry Divadla Járy Cimrmana nepatří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Osudy dobrého vojáka Švejka napsal:</dc:title>
  <dc:creator>Ucitel</dc:creator>
  <cp:lastModifiedBy>Ucitel</cp:lastModifiedBy>
  <cp:revision>27</cp:revision>
  <dcterms:created xsi:type="dcterms:W3CDTF">2012-05-18T09:31:53Z</dcterms:created>
  <dcterms:modified xsi:type="dcterms:W3CDTF">2012-06-27T09:47:07Z</dcterms:modified>
</cp:coreProperties>
</file>