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63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990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632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84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631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158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999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448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975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181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505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288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iny.ceskatelevize.cz/20855211623001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VY_32_INOVACE_15_Vl_VELKÁ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MORAVA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10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324000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VELKÁ MORAVA-VELKOMORAVSKÁ ŘÍŠE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772816"/>
            <a:ext cx="4464496" cy="4525963"/>
          </a:xfrm>
        </p:spPr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existovala mezi léty 833 -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906/7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rozsáhlé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území podél řek 	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MORAVY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DYJE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SVITAVY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SVRATKY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 své době nejmocnější a nejsilnější stát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ve střední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Evropě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prvním knížetem byl MOJMÍR</a:t>
            </a:r>
          </a:p>
          <a:p>
            <a:pPr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4" r="7712"/>
          <a:stretch/>
        </p:blipFill>
        <p:spPr bwMode="auto">
          <a:xfrm>
            <a:off x="5004048" y="1852285"/>
            <a:ext cx="4031673" cy="4438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50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KNÍŽE RASTISLAV - ROSTISLAV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ocházel z rodu MOJMÍROVCŮ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ládl v letech 846 – 870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odporoval KŘESŤANSTVÍ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roce 862 vyslal poselstvo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byzantskému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CÍSAŘI MICHAELOVI III. se žádostí o učence znalé slovanského jazyka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CÍSAŘ MICHAEL III. jeho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žádosti vyhověl a na Moravu vyslal misii vedenou jedním z tehdy nejvýznamnějších byzantských učenců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KONSTANTINEM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bratrem METODĚJEM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849" y="1772816"/>
            <a:ext cx="3293247" cy="3490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78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>
                <a:latin typeface="Times New Roman" pitchFamily="18" charset="0"/>
                <a:cs typeface="Times New Roman" pitchFamily="18" charset="0"/>
                <a:hlinkClick r:id="rId4"/>
              </a:rPr>
              <a:t>http://dejiny.ceskatelevize.cz/208552116230018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66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85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VY_32_INOVACE_15_Vl_VELKÁ MORAVA</vt:lpstr>
      <vt:lpstr>VELKÁ MORAVA-VELKOMORAVSKÁ ŘÍŠE</vt:lpstr>
      <vt:lpstr>KNÍŽE RASTISLAV - ROSTISLAV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VY_32_INOVACE_10_Vl_VELKÁ MORAVA</dc:title>
  <dc:creator>uživatel</dc:creator>
  <cp:lastModifiedBy>uživatel</cp:lastModifiedBy>
  <cp:revision>17</cp:revision>
  <dcterms:created xsi:type="dcterms:W3CDTF">2011-12-07T18:47:30Z</dcterms:created>
  <dcterms:modified xsi:type="dcterms:W3CDTF">2011-12-19T10:56:40Z</dcterms:modified>
</cp:coreProperties>
</file>