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3" r:id="rId4"/>
    <p:sldId id="258" r:id="rId5"/>
    <p:sldId id="264" r:id="rId6"/>
    <p:sldId id="259" r:id="rId7"/>
    <p:sldId id="265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b/b7/Europe_topography_map.png/737px-Europe_topography_map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041926"/>
              </p:ext>
            </p:extLst>
          </p:nvPr>
        </p:nvGraphicFramePr>
        <p:xfrm>
          <a:off x="1600200" y="1463675"/>
          <a:ext cx="5883275" cy="388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Dokument" r:id="rId4" imgW="5977460" imgH="3927731" progId="Word.Document.12">
                  <p:embed/>
                </p:oleObj>
              </mc:Choice>
              <mc:Fallback>
                <p:oleObj name="Dokument" r:id="rId4" imgW="5977460" imgH="392773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1463675"/>
                        <a:ext cx="5883275" cy="3886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73215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55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Location of Europ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7" y="2036482"/>
            <a:ext cx="9433401" cy="482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4096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ZOPAKUJ NÁZVY SVĚTADÍLŮ A OCEÁNŮ</a:t>
            </a:r>
            <a:br>
              <a:rPr lang="cs-CZ" sz="3200" dirty="0" smtClean="0"/>
            </a:br>
            <a:r>
              <a:rPr lang="cs-CZ" sz="3200" dirty="0" smtClean="0"/>
              <a:t>DOKÁŽEŠ SROVNAT JEJICH VELIKOST?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3513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47"/>
          <a:stretch/>
        </p:blipFill>
        <p:spPr bwMode="auto">
          <a:xfrm>
            <a:off x="380077" y="864902"/>
            <a:ext cx="8568953" cy="5993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6552728" cy="3429000"/>
          </a:xfrm>
        </p:spPr>
        <p:txBody>
          <a:bodyPr/>
          <a:lstStyle/>
          <a:p>
            <a:r>
              <a:rPr lang="cs-CZ" dirty="0" smtClean="0"/>
              <a:t>NOČNÍ  EVROPA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01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urope topography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34" y="57787"/>
            <a:ext cx="8352928" cy="680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209026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HRANICE  EVROPY, PRACUJ S PŘÍRUČNÍ MAPOU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242297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URAL</a:t>
            </a:r>
          </a:p>
          <a:p>
            <a:r>
              <a:rPr lang="cs-CZ" dirty="0" smtClean="0"/>
              <a:t>EMBA</a:t>
            </a:r>
          </a:p>
          <a:p>
            <a:r>
              <a:rPr lang="cs-CZ" dirty="0" smtClean="0"/>
              <a:t>KASPICKÉ MOŘE</a:t>
            </a:r>
          </a:p>
          <a:p>
            <a:r>
              <a:rPr lang="cs-CZ" dirty="0" smtClean="0"/>
              <a:t>ČERNÉ MOŘE</a:t>
            </a:r>
          </a:p>
          <a:p>
            <a:r>
              <a:rPr lang="cs-CZ" dirty="0" smtClean="0"/>
              <a:t>BOSPOR</a:t>
            </a:r>
          </a:p>
          <a:p>
            <a:r>
              <a:rPr lang="cs-CZ" dirty="0" smtClean="0"/>
              <a:t>DARDANELY</a:t>
            </a:r>
          </a:p>
          <a:p>
            <a:r>
              <a:rPr lang="cs-CZ" dirty="0" smtClean="0"/>
              <a:t>STŘEDOZEMNÍ MOŘE</a:t>
            </a:r>
          </a:p>
          <a:p>
            <a:r>
              <a:rPr lang="cs-CZ" dirty="0" smtClean="0"/>
              <a:t>GIBRALTARSKÁ  ÚŽINA</a:t>
            </a:r>
          </a:p>
          <a:p>
            <a:r>
              <a:rPr lang="cs-CZ" dirty="0" smtClean="0"/>
              <a:t>ATLANSKÝ OCEÁN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68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03" y="0"/>
            <a:ext cx="5466184" cy="3279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791" y="2780928"/>
            <a:ext cx="5145209" cy="40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32656"/>
            <a:ext cx="2542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GIBRALTARSKÁ  ÚŽINA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3212976"/>
            <a:ext cx="142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DARDANELY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39" t="7033" r="3139" b="14095"/>
          <a:stretch/>
        </p:blipFill>
        <p:spPr bwMode="auto">
          <a:xfrm>
            <a:off x="6540" y="3369414"/>
            <a:ext cx="3701364" cy="3395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717032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BOSPOR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30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Europe topography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7" y="260648"/>
            <a:ext cx="7451973" cy="606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407707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ALPY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1340768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URAL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4869160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BALKÁN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130016">
            <a:off x="1708434" y="4669556"/>
            <a:ext cx="10633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PYRENEJE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32234" y="4077072"/>
            <a:ext cx="1071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KARPATY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2036498">
            <a:off x="3241687" y="4922956"/>
            <a:ext cx="1257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APENINY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18669959">
            <a:off x="3028828" y="1356157"/>
            <a:ext cx="20665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SKANDINÁVSKÉ POH.</a:t>
            </a:r>
            <a:endParaRPr lang="cs-CZ" sz="16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3762" y="49550"/>
            <a:ext cx="3674141" cy="1143000"/>
          </a:xfrm>
        </p:spPr>
        <p:txBody>
          <a:bodyPr/>
          <a:lstStyle/>
          <a:p>
            <a:r>
              <a:rPr lang="cs-CZ" dirty="0" smtClean="0"/>
              <a:t>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7261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416440"/>
            <a:ext cx="4440743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5" r="7663"/>
          <a:stretch/>
        </p:blipFill>
        <p:spPr bwMode="auto">
          <a:xfrm>
            <a:off x="3689354" y="15846"/>
            <a:ext cx="5430030" cy="3917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835524" y="1196752"/>
            <a:ext cx="6512511" cy="1143000"/>
          </a:xfrm>
        </p:spPr>
        <p:txBody>
          <a:bodyPr/>
          <a:lstStyle/>
          <a:p>
            <a:r>
              <a:rPr lang="cs-CZ" dirty="0" smtClean="0"/>
              <a:t> PYRENEJE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89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urope topography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15" y="60218"/>
            <a:ext cx="8136904" cy="662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295168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6499897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KRÉTA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6237312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SICÍLIE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44817" y="2996952"/>
            <a:ext cx="1143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BRITSKÉ </a:t>
            </a:r>
          </a:p>
          <a:p>
            <a:r>
              <a:rPr lang="cs-CZ" dirty="0" smtClean="0"/>
              <a:t>OSTROVY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013176"/>
            <a:ext cx="1636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PYRENEJSKÝ</a:t>
            </a:r>
          </a:p>
          <a:p>
            <a:r>
              <a:rPr lang="cs-CZ" dirty="0" smtClean="0"/>
              <a:t> POLOOSTROV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1638092"/>
            <a:ext cx="1781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SKANDINÁVSKÝ </a:t>
            </a:r>
          </a:p>
          <a:p>
            <a:r>
              <a:rPr lang="cs-CZ" dirty="0" smtClean="0"/>
              <a:t>POL.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88079" y="2852936"/>
            <a:ext cx="1378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Jutský  pol.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21333401">
            <a:off x="3348051" y="4984677"/>
            <a:ext cx="1593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Apeninský </a:t>
            </a:r>
          </a:p>
          <a:p>
            <a:r>
              <a:rPr lang="cs-CZ" dirty="0"/>
              <a:t>p</a:t>
            </a:r>
            <a:r>
              <a:rPr lang="cs-CZ" dirty="0" smtClean="0"/>
              <a:t>ol.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445224"/>
            <a:ext cx="1261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Balkánský </a:t>
            </a:r>
          </a:p>
          <a:p>
            <a:r>
              <a:rPr lang="cs-CZ" dirty="0"/>
              <a:t>p</a:t>
            </a:r>
            <a:r>
              <a:rPr lang="cs-CZ" dirty="0" smtClean="0"/>
              <a:t>ol.</a:t>
            </a: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574089" y="146531"/>
            <a:ext cx="5582087" cy="618173"/>
          </a:xfrm>
        </p:spPr>
        <p:txBody>
          <a:bodyPr/>
          <a:lstStyle/>
          <a:p>
            <a:r>
              <a:rPr lang="cs-CZ" sz="3200" dirty="0" smtClean="0"/>
              <a:t>OSTROVY A POLOOSTROVY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115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71" y="188640"/>
            <a:ext cx="7848872" cy="635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8409" y="332656"/>
            <a:ext cx="6797887" cy="1584176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</a:rPr>
              <a:t>URČI POJMY PODLE PÍSMEN</a:t>
            </a: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91746" y="1837696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22920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522920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472514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8198" y="83671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43651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45230" y="6021288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3933056"/>
            <a:ext cx="335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1409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7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7" y="548680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upload.wikimedia.org/wikipedia/commons/thumb/b/b7/Europe_topography_map.png/737px-Europe_topography_map.png</a:t>
            </a:r>
            <a:endParaRPr lang="cs-CZ" dirty="0" smtClean="0"/>
          </a:p>
          <a:p>
            <a:r>
              <a:rPr lang="cs-CZ" dirty="0" smtClean="0"/>
              <a:t>Satelitní snímky jsou volně </a:t>
            </a:r>
            <a:r>
              <a:rPr lang="cs-CZ" dirty="0" err="1" smtClean="0"/>
              <a:t>šířitelné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09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</TotalTime>
  <Words>88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Dokument</vt:lpstr>
      <vt:lpstr>Prezentace aplikace PowerPoint</vt:lpstr>
      <vt:lpstr>ZOPAKUJ NÁZVY SVĚTADÍLŮ A OCEÁNŮ DOKÁŽEŠ SROVNAT JEJICH VELIKOST?</vt:lpstr>
      <vt:lpstr>NOČNÍ  EVROPA</vt:lpstr>
      <vt:lpstr>Prezentace aplikace PowerPoint</vt:lpstr>
      <vt:lpstr>Prezentace aplikace PowerPoint</vt:lpstr>
      <vt:lpstr>POHOŘÍ</vt:lpstr>
      <vt:lpstr> PYRENEJE  ALPY</vt:lpstr>
      <vt:lpstr>OSTROVY A POLOOSTROVY</vt:lpstr>
      <vt:lpstr>URČI POJMY PODLE PÍSMEN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10</cp:revision>
  <dcterms:created xsi:type="dcterms:W3CDTF">2012-05-08T18:45:02Z</dcterms:created>
  <dcterms:modified xsi:type="dcterms:W3CDTF">2013-06-17T15:13:17Z</dcterms:modified>
</cp:coreProperties>
</file>