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1" r:id="rId3"/>
    <p:sldId id="258" r:id="rId4"/>
    <p:sldId id="262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72" r:id="rId13"/>
    <p:sldId id="270" r:id="rId14"/>
    <p:sldId id="271" r:id="rId15"/>
    <p:sldId id="269" r:id="rId16"/>
    <p:sldId id="273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Kilometr_%C4%8Dtvere%C4%8Dn%C3%A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f/Course_Channeltunnel_en.svg/472px-Course_Channeltunnel_en.svg.png" TargetMode="External"/><Relationship Id="rId3" Type="http://schemas.openxmlformats.org/officeDocument/2006/relationships/hyperlink" Target="http://upload.wikimedia.org/wikipedia/commons/thumb/6/60/Barja.JPG/800px-Barja.JPG" TargetMode="External"/><Relationship Id="rId7" Type="http://schemas.openxmlformats.org/officeDocument/2006/relationships/hyperlink" Target="http://upload.wikimedia.org/wikipedia/commons/thumb/6/65/Ponte_Vasco_da_Gama.jpg/800px-" TargetMode="External"/><Relationship Id="rId2" Type="http://schemas.openxmlformats.org/officeDocument/2006/relationships/hyperlink" Target="http://upload.wikimedia.org/wikipedia/commons/thumb/8/82/Mont_Blanc_oct_2004.JPG/800px-Mont_Blanc_oct_200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5/P1000290Jostedalsbreen.JPG/800px-" TargetMode="External"/><Relationship Id="rId5" Type="http://schemas.openxmlformats.org/officeDocument/2006/relationships/hyperlink" Target="http://upload.wikimedia.org/wikipedia/commons/thumb/9/90/EtnaAvi%C3%B3.JPG/799px-EtnaAvi%C3%25" TargetMode="External"/><Relationship Id="rId4" Type="http://schemas.openxmlformats.org/officeDocument/2006/relationships/hyperlink" Target="http://nd01.jxs.cz/588/335/d17d97a276_34524185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568387"/>
              </p:ext>
            </p:extLst>
          </p:nvPr>
        </p:nvGraphicFramePr>
        <p:xfrm>
          <a:off x="1547664" y="3717032"/>
          <a:ext cx="5849620" cy="1612392"/>
        </p:xfrm>
        <a:graphic>
          <a:graphicData uri="http://schemas.openxmlformats.org/drawingml/2006/table">
            <a:tbl>
              <a:tblPr firstRow="1" firstCol="1" bandRow="1"/>
              <a:tblGrid>
                <a:gridCol w="1059180"/>
                <a:gridCol w="479044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prosinec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Vlastivěda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Zajímavá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místa Evropy – přírodní útvary i lidské stavby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647825" y="2793731"/>
            <a:ext cx="2616165" cy="98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600" dirty="0" smtClean="0">
                <a:solidFill>
                  <a:srgbClr val="17365D"/>
                </a:solidFill>
                <a:latin typeface="Cambria" pitchFamily="18" charset="0"/>
                <a:cs typeface="Times New Roman" pitchFamily="18" charset="0"/>
              </a:rPr>
              <a:t>EVROPSKÁ NEJ…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7225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Přírodní zajímavosti</a:t>
            </a:r>
          </a:p>
          <a:p>
            <a:r>
              <a:rPr lang="cs-CZ" dirty="0" smtClean="0"/>
              <a:t>Lidské výtvory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Vyhledávej v příruční mapě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EVROPSKÁ  NEJ</a:t>
            </a:r>
            <a:r>
              <a:rPr lang="cs-CZ" sz="8000" dirty="0" smtClean="0"/>
              <a:t>…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2368595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66" y="0"/>
            <a:ext cx="8988491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hora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 4807 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1772816"/>
            <a:ext cx="2118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 kterém státě leží?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3724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8640"/>
            <a:ext cx="4964439" cy="6381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704" y="-2093304"/>
            <a:ext cx="7362564" cy="54726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  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Největší poloostrov 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          Skandinávský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65313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Které státy lze na mapě rozpoznat?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4129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92150"/>
            <a:ext cx="7580313" cy="2079625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 ostrov –</a:t>
            </a:r>
            <a:br>
              <a:rPr lang="cs-CZ" dirty="0" smtClean="0"/>
            </a:br>
            <a:r>
              <a:rPr lang="cs-CZ" dirty="0" smtClean="0"/>
              <a:t> Velká Británie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51" y="404664"/>
            <a:ext cx="3918005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4869160"/>
            <a:ext cx="48537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 kterých částí  je tvořen stát na velkém ostrově ?</a:t>
            </a:r>
          </a:p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(Mohli by to vědět milovníci kopané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Jak se přesně nazývá?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8994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Nejdelší řeka  - Volha 3534 km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24922"/>
            <a:ext cx="7272808" cy="5454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2132856"/>
            <a:ext cx="5579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Kde pramení a kam ústí?  Vyhledej  3 velké přítoky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24327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Největší jezero  - Ladožské </a:t>
            </a:r>
            <a:r>
              <a:rPr lang="cs-CZ" sz="3600" dirty="0"/>
              <a:t>17 700 </a:t>
            </a:r>
            <a:r>
              <a:rPr lang="cs-CZ" sz="3600" dirty="0">
                <a:hlinkClick r:id="rId2" action="ppaction://hlinkfile" tooltip="Kilometr čtvereční"/>
              </a:rPr>
              <a:t>km²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71"/>
          <a:stretch/>
        </p:blipFill>
        <p:spPr bwMode="auto">
          <a:xfrm>
            <a:off x="827584" y="1380907"/>
            <a:ext cx="7632848" cy="544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04048" y="1844824"/>
            <a:ext cx="2936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Ve které zemi se nachází?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6794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činná sopka - Etna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84"/>
          <a:stretch/>
        </p:blipFill>
        <p:spPr bwMode="auto">
          <a:xfrm>
            <a:off x="467544" y="1478093"/>
            <a:ext cx="8496944" cy="5379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916832"/>
            <a:ext cx="3270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Najdi její výšku a urči polohu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2789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 pevninský ledovec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45940"/>
            <a:ext cx="7266384" cy="5449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11643" y="1373970"/>
            <a:ext cx="4183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Jostedalsbreen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- Norsko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269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město - Moskva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6211669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Vyhledej, kolik má asi obyvatel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4626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Most </a:t>
            </a:r>
            <a:r>
              <a:rPr lang="cs-CZ" dirty="0" err="1" smtClean="0"/>
              <a:t>Vasco</a:t>
            </a:r>
            <a:r>
              <a:rPr lang="cs-CZ" dirty="0" smtClean="0"/>
              <a:t> de Gama v Lisabonu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Nejdelší most – 17185 m</a:t>
            </a:r>
            <a:r>
              <a:rPr lang="cs-CZ" dirty="0"/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1" y="2033464"/>
            <a:ext cx="901782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37367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letiště </a:t>
            </a:r>
            <a:r>
              <a:rPr lang="cs-CZ" dirty="0" err="1" smtClean="0"/>
              <a:t>Heathrow</a:t>
            </a:r>
            <a:r>
              <a:rPr lang="cs-CZ" dirty="0" smtClean="0"/>
              <a:t> </a:t>
            </a:r>
            <a:r>
              <a:rPr lang="cs-CZ" smtClean="0"/>
              <a:t>- Londýn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96752"/>
            <a:ext cx="7272808" cy="5545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0740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916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Nejdelší tunel železniční – </a:t>
            </a:r>
            <a:r>
              <a:rPr lang="cs-CZ" sz="3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Eurotunel</a:t>
            </a:r>
            <a:r>
              <a:rPr lang="cs-CZ" sz="3600" dirty="0" smtClean="0"/>
              <a:t> mezi Francií a Velkou Británií měří 50 km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70780"/>
            <a:ext cx="6048672" cy="495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9099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Nejdelší silniční tunel -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Lærdalský</a:t>
            </a:r>
            <a:r>
              <a:rPr lang="cs-CZ" dirty="0"/>
              <a:t> </a:t>
            </a:r>
            <a:r>
              <a:rPr lang="cs-CZ" dirty="0" smtClean="0"/>
              <a:t>v </a:t>
            </a:r>
            <a:br>
              <a:rPr lang="cs-CZ" dirty="0" smtClean="0"/>
            </a:br>
            <a:r>
              <a:rPr lang="cs-CZ" dirty="0" smtClean="0"/>
              <a:t>Norsku měří 24,5 km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136904" cy="5370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24174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268413"/>
            <a:ext cx="8374063" cy="18367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věž –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err="1" smtClean="0"/>
              <a:t>Ostankino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 Moskvě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540 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4581525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3051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  </a:t>
            </a:r>
            <a:r>
              <a:rPr lang="cs-CZ" dirty="0" err="1" smtClean="0"/>
              <a:t>Vasco</a:t>
            </a:r>
            <a:r>
              <a:rPr lang="cs-CZ" dirty="0" smtClean="0"/>
              <a:t> de Gama? </a:t>
            </a:r>
          </a:p>
          <a:p>
            <a:r>
              <a:rPr lang="cs-CZ" dirty="0" smtClean="0"/>
              <a:t>Připravte pro ostatní spolužáky několik námětů (3-5) podle toho, co vás zajímá, na téma „Evropská </a:t>
            </a:r>
            <a:r>
              <a:rPr lang="cs-CZ" dirty="0" err="1" smtClean="0"/>
              <a:t>nej</a:t>
            </a:r>
            <a:r>
              <a:rPr lang="cs-CZ" dirty="0" smtClean="0"/>
              <a:t>…“ Mohou být z vlastivědy i přírodovědy.</a:t>
            </a:r>
          </a:p>
          <a:p>
            <a:r>
              <a:rPr lang="cs-CZ" dirty="0" smtClean="0"/>
              <a:t>Než je spolužákům představíte, ověřte si správnou odpověď na internetu.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Pracujte ve dvojicích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4995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5940" y="1207807"/>
            <a:ext cx="856895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upload.wikimedia.org/wikipedia/commons/thumb/8/82/Mont_Blanc_oct_2004.JPG/800px-Mont_Blanc_oct_2004.JPG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upload.wikimedia.org/wikipedia/commons/thumb/6/60/Barja.JPG/800px-Barja.JPG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nd01.jxs.cz/588/335/d17d97a276_34524185_o2.jpg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http://upload.wikimedia.org/wikipedia/commons/thumb/9/90/EtnaAvi%C3%B3.JPG/799px-EtnaAvi%C3</a:t>
            </a:r>
            <a:r>
              <a:rPr lang="cs-CZ" dirty="0" smtClean="0">
                <a:hlinkClick r:id="rId5"/>
              </a:rPr>
              <a:t>%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upload.wikimedia.org/wikipedia/commons/thumb/f/f5/P1000290Jostedalsbreen.JPG/800px-</a:t>
            </a:r>
            <a:endParaRPr lang="cs-CZ" dirty="0" smtClean="0"/>
          </a:p>
          <a:p>
            <a:r>
              <a:rPr lang="cs-CZ" dirty="0"/>
              <a:t>http://upload.wikimedia.org/wikipedia/commons/3/31/StBasile_SpasskayaTower_Red_Square_Moscow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upload.wikimedia.org/wikipedia/commons/thumb/6/65/Ponte_Vasco_da_Gama.jpg/800px-</a:t>
            </a:r>
            <a:endParaRPr lang="cs-CZ" dirty="0" smtClean="0"/>
          </a:p>
          <a:p>
            <a:r>
              <a:rPr lang="cs-CZ" dirty="0"/>
              <a:t>http://4.bp.blogspot.com/-L7xs_3Ic5Cc/Tl4xSJn_-DI/AAAAAAAABEE/nY7XcL--CNw/s400/the_biggest_airports.jpg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upload.wikimedia.org/wikipedia/commons/thumb/4/4f/Course_Channeltunnel_en.svg/472px-Course_Channeltunnel_en.svg.png</a:t>
            </a:r>
            <a:endParaRPr lang="cs-CZ" dirty="0" smtClean="0"/>
          </a:p>
          <a:p>
            <a:r>
              <a:rPr lang="cs-CZ" dirty="0"/>
              <a:t>http://upload.wikimedia.org/wikipedia/commons/c/c8/Laerdalstunnel_cave.jpg</a:t>
            </a:r>
            <a:endParaRPr lang="cs-CZ" dirty="0" smtClean="0"/>
          </a:p>
          <a:p>
            <a:r>
              <a:rPr lang="cs-CZ" dirty="0"/>
              <a:t>http://farm3.static.flickr.com/2516/4245958770_4b19ee3235_z.jpg</a:t>
            </a:r>
          </a:p>
        </p:txBody>
      </p:sp>
    </p:spTree>
    <p:extLst>
      <p:ext uri="{BB962C8B-B14F-4D97-AF65-F5344CB8AC3E}">
        <p14:creationId xmlns:p14="http://schemas.microsoft.com/office/powerpoint/2010/main" val="4224611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153</TotalTime>
  <Words>263</Words>
  <Application>Microsoft Office PowerPoint</Application>
  <PresentationFormat>Předvádění na obrazovce (4:3)</PresentationFormat>
  <Paragraphs>60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EVROPSKÁ  NEJ…</vt:lpstr>
      <vt:lpstr>Nejvyšší hora Mont Blanc 4807 m.</vt:lpstr>
      <vt:lpstr>       Největší poloostrov             Skandinávský</vt:lpstr>
      <vt:lpstr>Největší ostrov –  Velká Británie</vt:lpstr>
      <vt:lpstr>Nejdelší řeka  - Volha 3534 km</vt:lpstr>
      <vt:lpstr>Největší jezero  - Ladožské 17 700 km²</vt:lpstr>
      <vt:lpstr>Nejvyšší činná sopka - Etna</vt:lpstr>
      <vt:lpstr>Největší pevninský ledovec</vt:lpstr>
      <vt:lpstr>Největší město - Moskva </vt:lpstr>
      <vt:lpstr>Nejdelší most – 17185 m </vt:lpstr>
      <vt:lpstr>Největší letiště Heathrow - Londýn</vt:lpstr>
      <vt:lpstr>Nejdelší tunel železniční – Eurotunel mezi Francií a Velkou Británií měří 50 km</vt:lpstr>
      <vt:lpstr>Nejdelší silniční tunel - Lærdalský v  Norsku měří 24,5 km</vt:lpstr>
      <vt:lpstr>Nejvyšší věž –  Ostankino  v Moskvě  540 m</vt:lpstr>
      <vt:lpstr>Pracujte ve dvojicích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23</cp:revision>
  <dcterms:created xsi:type="dcterms:W3CDTF">2011-10-19T17:25:15Z</dcterms:created>
  <dcterms:modified xsi:type="dcterms:W3CDTF">2013-06-17T15:11:01Z</dcterms:modified>
</cp:coreProperties>
</file>