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sldIdLst>
    <p:sldId id="257" r:id="rId7"/>
    <p:sldId id="264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VY_32_INOVACE_4C43M2_Peníze - znázornění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Peníze - znázornění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117D59-ACA2-419E-B7D6-C4306B374679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65848B2-F6C6-4C9A-BC6E-9DBC59EA2197}" type="presOf" srcId="{019433A1-1324-4DE1-9E6F-32B851095F74}" destId="{E7297F21-D4FD-4A41-AE58-814D01A6B5E7}" srcOrd="1" destOrd="0" presId="urn:microsoft.com/office/officeart/2005/8/layout/target3"/>
    <dgm:cxn modelId="{EED197AD-92BE-4FED-8F6D-90CFA26583FF}" type="presOf" srcId="{EBC41103-E2E5-4D48-9B4B-425520D3D098}" destId="{A27B6496-BF1B-4384-9217-9659064D5D6A}" srcOrd="1" destOrd="0" presId="urn:microsoft.com/office/officeart/2005/8/layout/target3"/>
    <dgm:cxn modelId="{05FE5F2A-88DA-46E3-AC2D-C0936395D19F}" type="presOf" srcId="{C73C7642-F245-4585-8F88-243F9FAEF6CA}" destId="{9A9B6F4F-B6FF-4F2D-B640-A8473E589523}" srcOrd="0" destOrd="0" presId="urn:microsoft.com/office/officeart/2005/8/layout/target3"/>
    <dgm:cxn modelId="{E38976B8-F68B-449A-A4CB-4C38A4D94797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7C54BAD-5705-42E9-9C76-1D949CFECF80}" type="presOf" srcId="{FBBFC3EA-9D9D-4F3A-BEA6-9C2C0E46BF20}" destId="{643EA938-EDE0-4533-ACCC-D2BD6F3A527C}" srcOrd="0" destOrd="0" presId="urn:microsoft.com/office/officeart/2005/8/layout/target3"/>
    <dgm:cxn modelId="{1CCFA4E2-2E70-4E3C-BB10-5D126FC324F1}" type="presOf" srcId="{EBC41103-E2E5-4D48-9B4B-425520D3D098}" destId="{3BA01B75-849B-4716-8BCD-084A86FF328F}" srcOrd="0" destOrd="0" presId="urn:microsoft.com/office/officeart/2005/8/layout/target3"/>
    <dgm:cxn modelId="{B4E931FC-9B37-4F9E-AB11-53BBA4A91E7F}" type="presOf" srcId="{FBBFC3EA-9D9D-4F3A-BEA6-9C2C0E46BF20}" destId="{832BF48F-0145-4429-9E02-8FCA946CCE9E}" srcOrd="1" destOrd="0" presId="urn:microsoft.com/office/officeart/2005/8/layout/target3"/>
    <dgm:cxn modelId="{14CAEC74-8F73-4759-A279-533D8A2645CD}" type="presOf" srcId="{445C7998-7549-48B0-BD68-D4F0167F02E5}" destId="{4D19AB04-24FA-40C2-B203-52AE3D15E171}" srcOrd="1" destOrd="0" presId="urn:microsoft.com/office/officeart/2005/8/layout/target3"/>
    <dgm:cxn modelId="{279C2665-EA12-40B3-8286-6C29C14343A5}" type="presOf" srcId="{C73C7642-F245-4585-8F88-243F9FAEF6CA}" destId="{59F530CB-4999-43B3-A00D-6AB53886BD7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BC0452B-7F44-4A0A-B244-9089D4253DEC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3F9A90D-B4D8-471E-B638-78A3DDB436F7}" type="presParOf" srcId="{71045F8C-00FA-488E-A7BD-E2E6753D979D}" destId="{3577EC6B-C980-4F34-8C69-4365E7B8FC8C}" srcOrd="0" destOrd="0" presId="urn:microsoft.com/office/officeart/2005/8/layout/target3"/>
    <dgm:cxn modelId="{3BAFD5E0-029E-4CE2-853F-E7EAD96F3E4D}" type="presParOf" srcId="{71045F8C-00FA-488E-A7BD-E2E6753D979D}" destId="{6940EB87-DC1D-4BC3-9408-9AC2E1FFC039}" srcOrd="1" destOrd="0" presId="urn:microsoft.com/office/officeart/2005/8/layout/target3"/>
    <dgm:cxn modelId="{A38CA5C0-4BCE-4061-B2A5-817804F9E6FF}" type="presParOf" srcId="{71045F8C-00FA-488E-A7BD-E2E6753D979D}" destId="{BC35EE03-4121-4EF9-923D-7CB6D30D358D}" srcOrd="2" destOrd="0" presId="urn:microsoft.com/office/officeart/2005/8/layout/target3"/>
    <dgm:cxn modelId="{13F183C0-A62F-4D91-98E0-4FB829DE03DB}" type="presParOf" srcId="{71045F8C-00FA-488E-A7BD-E2E6753D979D}" destId="{C95EEA27-3CBF-4645-A92D-9D8AF5C1CBFC}" srcOrd="3" destOrd="0" presId="urn:microsoft.com/office/officeart/2005/8/layout/target3"/>
    <dgm:cxn modelId="{2DFFC958-4CE6-4AE7-9A71-917CE40CDF31}" type="presParOf" srcId="{71045F8C-00FA-488E-A7BD-E2E6753D979D}" destId="{851BB866-B6AE-4566-893F-4C635BA974FC}" srcOrd="4" destOrd="0" presId="urn:microsoft.com/office/officeart/2005/8/layout/target3"/>
    <dgm:cxn modelId="{6B4FE2D9-7239-42BD-B14A-7687A011CD76}" type="presParOf" srcId="{71045F8C-00FA-488E-A7BD-E2E6753D979D}" destId="{643EA938-EDE0-4533-ACCC-D2BD6F3A527C}" srcOrd="5" destOrd="0" presId="urn:microsoft.com/office/officeart/2005/8/layout/target3"/>
    <dgm:cxn modelId="{642FD76B-666E-4966-8FE8-27AA7C30A3B8}" type="presParOf" srcId="{71045F8C-00FA-488E-A7BD-E2E6753D979D}" destId="{92F31B18-D66D-4CC7-89B9-378928DE877D}" srcOrd="6" destOrd="0" presId="urn:microsoft.com/office/officeart/2005/8/layout/target3"/>
    <dgm:cxn modelId="{6E130A8A-EF05-4F50-974B-54D4421E0154}" type="presParOf" srcId="{71045F8C-00FA-488E-A7BD-E2E6753D979D}" destId="{902074E1-B931-4618-97F1-FADBE82E9C3C}" srcOrd="7" destOrd="0" presId="urn:microsoft.com/office/officeart/2005/8/layout/target3"/>
    <dgm:cxn modelId="{CC339FEA-B3FC-4317-B05F-95DDE4AEAC04}" type="presParOf" srcId="{71045F8C-00FA-488E-A7BD-E2E6753D979D}" destId="{A3817367-F2BC-482F-8832-FA00B51DCCF3}" srcOrd="8" destOrd="0" presId="urn:microsoft.com/office/officeart/2005/8/layout/target3"/>
    <dgm:cxn modelId="{A2682918-02AE-450A-9107-0A1F3F42A3E3}" type="presParOf" srcId="{71045F8C-00FA-488E-A7BD-E2E6753D979D}" destId="{2DD79E57-A63E-47D4-A1AB-6DF333476AD4}" srcOrd="9" destOrd="0" presId="urn:microsoft.com/office/officeart/2005/8/layout/target3"/>
    <dgm:cxn modelId="{4E56059C-E370-4C40-BB0F-435CE17DB523}" type="presParOf" srcId="{71045F8C-00FA-488E-A7BD-E2E6753D979D}" destId="{648967D3-ED80-4214-8D87-4E7012561E4A}" srcOrd="10" destOrd="0" presId="urn:microsoft.com/office/officeart/2005/8/layout/target3"/>
    <dgm:cxn modelId="{21198DA6-031D-4285-858A-D3F07508DDDC}" type="presParOf" srcId="{71045F8C-00FA-488E-A7BD-E2E6753D979D}" destId="{9A9B6F4F-B6FF-4F2D-B640-A8473E589523}" srcOrd="11" destOrd="0" presId="urn:microsoft.com/office/officeart/2005/8/layout/target3"/>
    <dgm:cxn modelId="{E3D09780-85D5-4C36-A3E1-B612F2EF79C5}" type="presParOf" srcId="{71045F8C-00FA-488E-A7BD-E2E6753D979D}" destId="{13BD0FAF-9F2C-4708-9E63-A8E8E5252943}" srcOrd="12" destOrd="0" presId="urn:microsoft.com/office/officeart/2005/8/layout/target3"/>
    <dgm:cxn modelId="{59FC9807-0B9D-45AD-A88C-AE954A989773}" type="presParOf" srcId="{71045F8C-00FA-488E-A7BD-E2E6753D979D}" destId="{6821E7C9-5E4B-45FA-8F82-01E6F26FAA25}" srcOrd="13" destOrd="0" presId="urn:microsoft.com/office/officeart/2005/8/layout/target3"/>
    <dgm:cxn modelId="{CBA2496D-C800-4954-A2DE-4A5F1164B071}" type="presParOf" srcId="{71045F8C-00FA-488E-A7BD-E2E6753D979D}" destId="{3BA01B75-849B-4716-8BCD-084A86FF328F}" srcOrd="14" destOrd="0" presId="urn:microsoft.com/office/officeart/2005/8/layout/target3"/>
    <dgm:cxn modelId="{66B84E7E-1633-427B-9977-21EA3C6601DA}" type="presParOf" srcId="{71045F8C-00FA-488E-A7BD-E2E6753D979D}" destId="{4D19AB04-24FA-40C2-B203-52AE3D15E171}" srcOrd="15" destOrd="0" presId="urn:microsoft.com/office/officeart/2005/8/layout/target3"/>
    <dgm:cxn modelId="{C9A2CE5D-0DDD-4971-A34C-B2DBDD1995B7}" type="presParOf" srcId="{71045F8C-00FA-488E-A7BD-E2E6753D979D}" destId="{832BF48F-0145-4429-9E02-8FCA946CCE9E}" srcOrd="16" destOrd="0" presId="urn:microsoft.com/office/officeart/2005/8/layout/target3"/>
    <dgm:cxn modelId="{7F3E4FD7-DD61-4E77-872C-EB021F13A5E6}" type="presParOf" srcId="{71045F8C-00FA-488E-A7BD-E2E6753D979D}" destId="{E7297F21-D4FD-4A41-AE58-814D01A6B5E7}" srcOrd="17" destOrd="0" presId="urn:microsoft.com/office/officeart/2005/8/layout/target3"/>
    <dgm:cxn modelId="{2942B61E-A794-4B16-87B5-997DB4A6F1D2}" type="presParOf" srcId="{71045F8C-00FA-488E-A7BD-E2E6753D979D}" destId="{59F530CB-4999-43B3-A00D-6AB53886BD77}" srcOrd="18" destOrd="0" presId="urn:microsoft.com/office/officeart/2005/8/layout/target3"/>
    <dgm:cxn modelId="{B2ED6DD3-60F7-4D80-A15B-F58481D48136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VY_32_INOVACE_4C43M2_Peníze - znázornění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Peníze - znázornění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079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45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36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536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217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983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472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24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715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946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512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AD10E63-96B9-4B4F-A100-8F4DC8B05F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7969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42272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986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44761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268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195526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0183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753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970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7865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0239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AD10E63-96B9-4B4F-A100-8F4DC8B05F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2070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873274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6446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333369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3221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55459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0883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7014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6508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6408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3529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AD10E63-96B9-4B4F-A100-8F4DC8B05F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31633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847373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256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680387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6933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421882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85771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1860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5670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19590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63910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AD10E63-96B9-4B4F-A100-8F4DC8B05F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55511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636504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0315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26036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7801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55791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30189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76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915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76274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0509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AD10E63-96B9-4B4F-A100-8F4DC8B05F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87299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8629775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8707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77260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6818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29469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49320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447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white"/>
                </a:solidFill>
              </a:rPr>
              <a:pPr/>
              <a:t>26.8.2012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37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28121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96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457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53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744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474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0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129FF65-799F-455B-92BF-1F3F682F6C1A}" type="datetimeFigureOut">
              <a:rPr lang="cs-CZ" smtClean="0">
                <a:solidFill>
                  <a:prstClr val="black"/>
                </a:solidFill>
              </a:rPr>
              <a:pPr/>
              <a:t>26.8.2012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AD10E63-96B9-4B4F-A100-8F4DC8B05FED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434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59945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4759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Určeno žákům 2.ročníku ZŠ</a:t>
            </a:r>
          </a:p>
          <a:p>
            <a:r>
              <a:rPr lang="cs-CZ" dirty="0" smtClean="0"/>
              <a:t>Materiál určený pro práci na interaktivní tabuli, pracujeme v režimu normálního zobrazení, aby bylo možné přesouvat objekty</a:t>
            </a:r>
          </a:p>
          <a:p>
            <a:r>
              <a:rPr lang="cs-CZ" dirty="0" smtClean="0"/>
              <a:t>Zaměřeno na procvičování manipulace s penězi – rozvoj finanční gramotnosti žáků</a:t>
            </a:r>
          </a:p>
          <a:p>
            <a:r>
              <a:rPr lang="cs-CZ" dirty="0" smtClean="0"/>
              <a:t>Žáci pracují zároveň s papírovými penězi</a:t>
            </a:r>
          </a:p>
          <a:p>
            <a:r>
              <a:rPr lang="cs-CZ" dirty="0" smtClean="0"/>
              <a:t>Metodické poznámky – žáci mají za úkol zaplatit určenou částku různými mincemi, snaží se vymyslet různé možnosti. Někteří žáci se střídají u tabule a přesouváním mincí z truhly zobrazují možnosti řešení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382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Peníze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Znázornění peněz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226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bdélník 33"/>
          <p:cNvSpPr/>
          <p:nvPr/>
        </p:nvSpPr>
        <p:spPr>
          <a:xfrm>
            <a:off x="4884880" y="466709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884880" y="2661928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932040" y="4846948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0000" y="410562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pic>
        <p:nvPicPr>
          <p:cNvPr id="1030" name="Picture 6" descr="C:\Documents and Settings\janacechova\Local Settings\Temporary Internet Files\Content.IE5\1YZQ8N6E\MC900354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3501008"/>
            <a:ext cx="3960440" cy="316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12254" y="40672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164654" y="42196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2" name="Ovál 11"/>
          <p:cNvSpPr/>
          <p:nvPr/>
        </p:nvSpPr>
        <p:spPr>
          <a:xfrm>
            <a:off x="317054" y="43720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3" name="Ovál 12"/>
          <p:cNvSpPr/>
          <p:nvPr/>
        </p:nvSpPr>
        <p:spPr>
          <a:xfrm>
            <a:off x="469454" y="45244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4" name="Ovál 13"/>
          <p:cNvSpPr/>
          <p:nvPr/>
        </p:nvSpPr>
        <p:spPr>
          <a:xfrm>
            <a:off x="621854" y="46768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5" name="Ovál 14"/>
          <p:cNvSpPr/>
          <p:nvPr/>
        </p:nvSpPr>
        <p:spPr>
          <a:xfrm>
            <a:off x="774254" y="48292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926654" y="49816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079054" y="51340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8" name="Ovál 17"/>
          <p:cNvSpPr/>
          <p:nvPr/>
        </p:nvSpPr>
        <p:spPr>
          <a:xfrm>
            <a:off x="1231454" y="52864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9" name="Ovál 18"/>
          <p:cNvSpPr/>
          <p:nvPr/>
        </p:nvSpPr>
        <p:spPr>
          <a:xfrm>
            <a:off x="1383854" y="54388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20" name="Ovál 19"/>
          <p:cNvSpPr/>
          <p:nvPr/>
        </p:nvSpPr>
        <p:spPr>
          <a:xfrm>
            <a:off x="1117526" y="41657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1" name="Ovál 20"/>
          <p:cNvSpPr/>
          <p:nvPr/>
        </p:nvSpPr>
        <p:spPr>
          <a:xfrm>
            <a:off x="1269926" y="43181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2" name="Ovál 21"/>
          <p:cNvSpPr/>
          <p:nvPr/>
        </p:nvSpPr>
        <p:spPr>
          <a:xfrm>
            <a:off x="1422326" y="44705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3" name="Ovál 22"/>
          <p:cNvSpPr/>
          <p:nvPr/>
        </p:nvSpPr>
        <p:spPr>
          <a:xfrm>
            <a:off x="1574726" y="46229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4" name="Ovál 23"/>
          <p:cNvSpPr/>
          <p:nvPr/>
        </p:nvSpPr>
        <p:spPr>
          <a:xfrm>
            <a:off x="1727126" y="47753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5" name="Ovál 24"/>
          <p:cNvSpPr/>
          <p:nvPr/>
        </p:nvSpPr>
        <p:spPr>
          <a:xfrm>
            <a:off x="1879526" y="49277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6" name="Ovál 25"/>
          <p:cNvSpPr/>
          <p:nvPr/>
        </p:nvSpPr>
        <p:spPr>
          <a:xfrm>
            <a:off x="2031926" y="50801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7" name="Ovál 26"/>
          <p:cNvSpPr/>
          <p:nvPr/>
        </p:nvSpPr>
        <p:spPr>
          <a:xfrm>
            <a:off x="2045990" y="41056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8" name="Ovál 27"/>
          <p:cNvSpPr/>
          <p:nvPr/>
        </p:nvSpPr>
        <p:spPr>
          <a:xfrm>
            <a:off x="2198390" y="42580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9" name="Ovál 28"/>
          <p:cNvSpPr/>
          <p:nvPr/>
        </p:nvSpPr>
        <p:spPr>
          <a:xfrm>
            <a:off x="2350790" y="44104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30" name="Ovál 29"/>
          <p:cNvSpPr/>
          <p:nvPr/>
        </p:nvSpPr>
        <p:spPr>
          <a:xfrm>
            <a:off x="2503190" y="45628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31" name="Ovál 30"/>
          <p:cNvSpPr/>
          <p:nvPr/>
        </p:nvSpPr>
        <p:spPr>
          <a:xfrm>
            <a:off x="2655590" y="47152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32" name="Ovál 31"/>
          <p:cNvSpPr/>
          <p:nvPr/>
        </p:nvSpPr>
        <p:spPr>
          <a:xfrm>
            <a:off x="2807990" y="48676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00000" y="2661928"/>
            <a:ext cx="300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Zaplať </a:t>
            </a:r>
            <a:r>
              <a:rPr lang="cs-CZ" sz="2800" b="1" dirty="0" smtClean="0">
                <a:solidFill>
                  <a:prstClr val="black"/>
                </a:solidFill>
                <a:latin typeface="Arial Black" pitchFamily="34" charset="0"/>
              </a:rPr>
              <a:t>17</a:t>
            </a:r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,- Kč</a:t>
            </a:r>
          </a:p>
        </p:txBody>
      </p:sp>
      <p:sp>
        <p:nvSpPr>
          <p:cNvPr id="33" name="Ovál 32"/>
          <p:cNvSpPr/>
          <p:nvPr/>
        </p:nvSpPr>
        <p:spPr>
          <a:xfrm>
            <a:off x="2658503" y="5663952"/>
            <a:ext cx="1077466" cy="8363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998862" y="5816352"/>
            <a:ext cx="1077466" cy="8363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61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4884880" y="466709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884880" y="2661928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32040" y="4846948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00000" y="410562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2" name="Picture 6" descr="C:\Documents and Settings\janacechova\Local Settings\Temporary Internet Files\Content.IE5\1YZQ8N6E\MC900354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3501008"/>
            <a:ext cx="3960440" cy="316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12254" y="40672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4" name="Ovál 3"/>
          <p:cNvSpPr/>
          <p:nvPr/>
        </p:nvSpPr>
        <p:spPr>
          <a:xfrm>
            <a:off x="164654" y="42196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5" name="Ovál 4"/>
          <p:cNvSpPr/>
          <p:nvPr/>
        </p:nvSpPr>
        <p:spPr>
          <a:xfrm>
            <a:off x="317054" y="43720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469454" y="45244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621854" y="46768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774254" y="48292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926654" y="49816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1079054" y="51340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1231454" y="52864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2" name="Ovál 11"/>
          <p:cNvSpPr/>
          <p:nvPr/>
        </p:nvSpPr>
        <p:spPr>
          <a:xfrm>
            <a:off x="1383854" y="54388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3" name="Ovál 12"/>
          <p:cNvSpPr/>
          <p:nvPr/>
        </p:nvSpPr>
        <p:spPr>
          <a:xfrm>
            <a:off x="1117526" y="41657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4" name="Ovál 13"/>
          <p:cNvSpPr/>
          <p:nvPr/>
        </p:nvSpPr>
        <p:spPr>
          <a:xfrm>
            <a:off x="1269926" y="43181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1422326" y="44705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6" name="Ovál 15"/>
          <p:cNvSpPr/>
          <p:nvPr/>
        </p:nvSpPr>
        <p:spPr>
          <a:xfrm>
            <a:off x="1574726" y="46229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7" name="Ovál 16"/>
          <p:cNvSpPr/>
          <p:nvPr/>
        </p:nvSpPr>
        <p:spPr>
          <a:xfrm>
            <a:off x="1727126" y="47753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8" name="Ovál 17"/>
          <p:cNvSpPr/>
          <p:nvPr/>
        </p:nvSpPr>
        <p:spPr>
          <a:xfrm>
            <a:off x="1879526" y="49277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2031926" y="50801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0" name="Ovál 19"/>
          <p:cNvSpPr/>
          <p:nvPr/>
        </p:nvSpPr>
        <p:spPr>
          <a:xfrm>
            <a:off x="2045990" y="41056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1" name="Ovál 20"/>
          <p:cNvSpPr/>
          <p:nvPr/>
        </p:nvSpPr>
        <p:spPr>
          <a:xfrm>
            <a:off x="2198390" y="42580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2" name="Ovál 21"/>
          <p:cNvSpPr/>
          <p:nvPr/>
        </p:nvSpPr>
        <p:spPr>
          <a:xfrm>
            <a:off x="2350790" y="44104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2503190" y="45628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4" name="Ovál 23"/>
          <p:cNvSpPr/>
          <p:nvPr/>
        </p:nvSpPr>
        <p:spPr>
          <a:xfrm>
            <a:off x="2655590" y="47152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5" name="Ovál 24"/>
          <p:cNvSpPr/>
          <p:nvPr/>
        </p:nvSpPr>
        <p:spPr>
          <a:xfrm>
            <a:off x="2807990" y="48676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00000" y="2661928"/>
            <a:ext cx="300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Zaplať </a:t>
            </a:r>
            <a:r>
              <a:rPr lang="cs-CZ" sz="2800" b="1" dirty="0" smtClean="0">
                <a:solidFill>
                  <a:prstClr val="black"/>
                </a:solidFill>
                <a:latin typeface="Arial Black" pitchFamily="34" charset="0"/>
              </a:rPr>
              <a:t>12,- </a:t>
            </a:r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Kč</a:t>
            </a:r>
          </a:p>
        </p:txBody>
      </p:sp>
      <p:sp>
        <p:nvSpPr>
          <p:cNvPr id="31" name="Ovál 30"/>
          <p:cNvSpPr/>
          <p:nvPr/>
        </p:nvSpPr>
        <p:spPr>
          <a:xfrm>
            <a:off x="2658503" y="5663952"/>
            <a:ext cx="1077466" cy="8363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2" name="Ovál 31"/>
          <p:cNvSpPr/>
          <p:nvPr/>
        </p:nvSpPr>
        <p:spPr>
          <a:xfrm>
            <a:off x="3113413" y="5545890"/>
            <a:ext cx="1077466" cy="8363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64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4884880" y="466709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884880" y="2661928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32040" y="4846948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00000" y="410562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pic>
        <p:nvPicPr>
          <p:cNvPr id="2" name="Picture 6" descr="C:\Documents and Settings\janacechova\Local Settings\Temporary Internet Files\Content.IE5\1YZQ8N6E\MC900354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3501008"/>
            <a:ext cx="3960440" cy="316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12254" y="40672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4" name="Ovál 3"/>
          <p:cNvSpPr/>
          <p:nvPr/>
        </p:nvSpPr>
        <p:spPr>
          <a:xfrm>
            <a:off x="164654" y="42196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5" name="Ovál 4"/>
          <p:cNvSpPr/>
          <p:nvPr/>
        </p:nvSpPr>
        <p:spPr>
          <a:xfrm>
            <a:off x="317054" y="43720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469454" y="45244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621854" y="46768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774254" y="48292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926654" y="49816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1079054" y="51340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1231454" y="52864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2" name="Ovál 11"/>
          <p:cNvSpPr/>
          <p:nvPr/>
        </p:nvSpPr>
        <p:spPr>
          <a:xfrm>
            <a:off x="1383854" y="54388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3" name="Ovál 12"/>
          <p:cNvSpPr/>
          <p:nvPr/>
        </p:nvSpPr>
        <p:spPr>
          <a:xfrm>
            <a:off x="1117526" y="41657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4" name="Ovál 13"/>
          <p:cNvSpPr/>
          <p:nvPr/>
        </p:nvSpPr>
        <p:spPr>
          <a:xfrm>
            <a:off x="1269926" y="43181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1422326" y="44705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6" name="Ovál 15"/>
          <p:cNvSpPr/>
          <p:nvPr/>
        </p:nvSpPr>
        <p:spPr>
          <a:xfrm>
            <a:off x="1574726" y="46229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7" name="Ovál 16"/>
          <p:cNvSpPr/>
          <p:nvPr/>
        </p:nvSpPr>
        <p:spPr>
          <a:xfrm>
            <a:off x="1727126" y="47753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8" name="Ovál 17"/>
          <p:cNvSpPr/>
          <p:nvPr/>
        </p:nvSpPr>
        <p:spPr>
          <a:xfrm>
            <a:off x="1879526" y="49277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2031926" y="50801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0" name="Ovál 19"/>
          <p:cNvSpPr/>
          <p:nvPr/>
        </p:nvSpPr>
        <p:spPr>
          <a:xfrm>
            <a:off x="2045990" y="41056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1" name="Ovál 20"/>
          <p:cNvSpPr/>
          <p:nvPr/>
        </p:nvSpPr>
        <p:spPr>
          <a:xfrm>
            <a:off x="2198390" y="42580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2" name="Ovál 21"/>
          <p:cNvSpPr/>
          <p:nvPr/>
        </p:nvSpPr>
        <p:spPr>
          <a:xfrm>
            <a:off x="2350790" y="44104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2503190" y="45628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4" name="Ovál 23"/>
          <p:cNvSpPr/>
          <p:nvPr/>
        </p:nvSpPr>
        <p:spPr>
          <a:xfrm>
            <a:off x="2655590" y="47152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5" name="Ovál 24"/>
          <p:cNvSpPr/>
          <p:nvPr/>
        </p:nvSpPr>
        <p:spPr>
          <a:xfrm>
            <a:off x="2807990" y="48676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00000" y="2661928"/>
            <a:ext cx="300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Zaplať </a:t>
            </a:r>
            <a:r>
              <a:rPr lang="cs-CZ" sz="2800" b="1" dirty="0" smtClean="0">
                <a:solidFill>
                  <a:prstClr val="black"/>
                </a:solidFill>
                <a:latin typeface="Arial Black" pitchFamily="34" charset="0"/>
              </a:rPr>
              <a:t>14,- </a:t>
            </a:r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Kč</a:t>
            </a:r>
          </a:p>
        </p:txBody>
      </p:sp>
      <p:sp>
        <p:nvSpPr>
          <p:cNvPr id="31" name="Ovál 30"/>
          <p:cNvSpPr/>
          <p:nvPr/>
        </p:nvSpPr>
        <p:spPr>
          <a:xfrm>
            <a:off x="2658503" y="5663952"/>
            <a:ext cx="1077466" cy="8363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2" name="Ovál 31"/>
          <p:cNvSpPr/>
          <p:nvPr/>
        </p:nvSpPr>
        <p:spPr>
          <a:xfrm>
            <a:off x="3132026" y="5782072"/>
            <a:ext cx="1077466" cy="8363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63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4884880" y="466709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884880" y="2661928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32040" y="4846948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00000" y="410562"/>
            <a:ext cx="3947678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pic>
        <p:nvPicPr>
          <p:cNvPr id="2" name="Picture 6" descr="C:\Documents and Settings\janacechova\Local Settings\Temporary Internet Files\Content.IE5\1YZQ8N6E\MC900354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3501008"/>
            <a:ext cx="3960440" cy="316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12254" y="40672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4" name="Ovál 3"/>
          <p:cNvSpPr/>
          <p:nvPr/>
        </p:nvSpPr>
        <p:spPr>
          <a:xfrm>
            <a:off x="164654" y="42196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5" name="Ovál 4"/>
          <p:cNvSpPr/>
          <p:nvPr/>
        </p:nvSpPr>
        <p:spPr>
          <a:xfrm>
            <a:off x="317054" y="43720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469454" y="45244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621854" y="46768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774254" y="48292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926654" y="49816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1079054" y="51340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1231454" y="52864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2" name="Ovál 11"/>
          <p:cNvSpPr/>
          <p:nvPr/>
        </p:nvSpPr>
        <p:spPr>
          <a:xfrm>
            <a:off x="1383854" y="5438800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13" name="Ovál 12"/>
          <p:cNvSpPr/>
          <p:nvPr/>
        </p:nvSpPr>
        <p:spPr>
          <a:xfrm>
            <a:off x="1117526" y="41657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4" name="Ovál 13"/>
          <p:cNvSpPr/>
          <p:nvPr/>
        </p:nvSpPr>
        <p:spPr>
          <a:xfrm>
            <a:off x="1269926" y="43181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1422326" y="44705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6" name="Ovál 15"/>
          <p:cNvSpPr/>
          <p:nvPr/>
        </p:nvSpPr>
        <p:spPr>
          <a:xfrm>
            <a:off x="1574726" y="46229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7" name="Ovál 16"/>
          <p:cNvSpPr/>
          <p:nvPr/>
        </p:nvSpPr>
        <p:spPr>
          <a:xfrm>
            <a:off x="1727126" y="47753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8" name="Ovál 17"/>
          <p:cNvSpPr/>
          <p:nvPr/>
        </p:nvSpPr>
        <p:spPr>
          <a:xfrm>
            <a:off x="1879526" y="49277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2031926" y="50801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20" name="Ovál 19"/>
          <p:cNvSpPr/>
          <p:nvPr/>
        </p:nvSpPr>
        <p:spPr>
          <a:xfrm>
            <a:off x="2045990" y="41056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1" name="Ovál 20"/>
          <p:cNvSpPr/>
          <p:nvPr/>
        </p:nvSpPr>
        <p:spPr>
          <a:xfrm>
            <a:off x="2198390" y="42580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2" name="Ovál 21"/>
          <p:cNvSpPr/>
          <p:nvPr/>
        </p:nvSpPr>
        <p:spPr>
          <a:xfrm>
            <a:off x="2350790" y="44104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2503190" y="45628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4" name="Ovál 23"/>
          <p:cNvSpPr/>
          <p:nvPr/>
        </p:nvSpPr>
        <p:spPr>
          <a:xfrm>
            <a:off x="2655590" y="47152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25" name="Ovál 24"/>
          <p:cNvSpPr/>
          <p:nvPr/>
        </p:nvSpPr>
        <p:spPr>
          <a:xfrm>
            <a:off x="2807990" y="486767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00000" y="2661928"/>
            <a:ext cx="300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Zaplať </a:t>
            </a:r>
            <a:r>
              <a:rPr lang="cs-CZ" sz="2800" b="1" dirty="0" smtClean="0">
                <a:solidFill>
                  <a:prstClr val="black"/>
                </a:solidFill>
                <a:latin typeface="Arial Black" pitchFamily="34" charset="0"/>
              </a:rPr>
              <a:t>19,- </a:t>
            </a:r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Kč</a:t>
            </a:r>
          </a:p>
        </p:txBody>
      </p:sp>
      <p:sp>
        <p:nvSpPr>
          <p:cNvPr id="31" name="Ovál 30"/>
          <p:cNvSpPr/>
          <p:nvPr/>
        </p:nvSpPr>
        <p:spPr>
          <a:xfrm>
            <a:off x="2658503" y="5663952"/>
            <a:ext cx="1077466" cy="8363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2" name="Ovál 31"/>
          <p:cNvSpPr/>
          <p:nvPr/>
        </p:nvSpPr>
        <p:spPr>
          <a:xfrm>
            <a:off x="3025155" y="5925968"/>
            <a:ext cx="1077466" cy="8363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234726" y="5552801"/>
            <a:ext cx="1077466" cy="8363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175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8272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234</Words>
  <Application>Microsoft Office PowerPoint</Application>
  <PresentationFormat>Předvádění na obrazovce (4:3)</PresentationFormat>
  <Paragraphs>120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1_Motiv systému Office</vt:lpstr>
      <vt:lpstr>Shluk</vt:lpstr>
      <vt:lpstr>1_Shluk</vt:lpstr>
      <vt:lpstr>2_Shluk</vt:lpstr>
      <vt:lpstr>3_Shluk</vt:lpstr>
      <vt:lpstr>4_Shluk</vt:lpstr>
      <vt:lpstr>Prezentace aplikace PowerPoint</vt:lpstr>
      <vt:lpstr>Anotace </vt:lpstr>
      <vt:lpstr>Peníze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Čechová Jana</dc:creator>
  <cp:lastModifiedBy>Čechová Jana</cp:lastModifiedBy>
  <cp:revision>3</cp:revision>
  <dcterms:created xsi:type="dcterms:W3CDTF">2012-08-19T14:21:21Z</dcterms:created>
  <dcterms:modified xsi:type="dcterms:W3CDTF">2012-08-26T09:09:49Z</dcterms:modified>
</cp:coreProperties>
</file>