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57" r:id="rId4"/>
    <p:sldId id="264" r:id="rId5"/>
    <p:sldId id="261" r:id="rId6"/>
    <p:sldId id="258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VY_32_INOVACE_4C44M2_Peníze - nákupy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Peníze - nákupy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040BE2-4B6D-4CC1-9783-AE0E46C096CA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6E4038A-EA98-49AC-A07C-C886023EF305}" type="presOf" srcId="{445C7998-7549-48B0-BD68-D4F0167F02E5}" destId="{BC35EE03-4121-4EF9-923D-7CB6D30D358D}" srcOrd="0" destOrd="0" presId="urn:microsoft.com/office/officeart/2005/8/layout/target3"/>
    <dgm:cxn modelId="{1DDC04B9-90D7-47B0-97EF-1EDCEA21D1D9}" type="presOf" srcId="{445C7998-7549-48B0-BD68-D4F0167F02E5}" destId="{4D19AB04-24FA-40C2-B203-52AE3D15E171}" srcOrd="1" destOrd="0" presId="urn:microsoft.com/office/officeart/2005/8/layout/target3"/>
    <dgm:cxn modelId="{7EA95500-0471-4946-AC15-0EC53A05368A}" type="presOf" srcId="{C73C7642-F245-4585-8F88-243F9FAEF6CA}" destId="{9A9B6F4F-B6FF-4F2D-B640-A8473E589523}" srcOrd="0" destOrd="0" presId="urn:microsoft.com/office/officeart/2005/8/layout/target3"/>
    <dgm:cxn modelId="{CB9881D6-721D-4087-90B5-5BF29FE23E57}" type="presOf" srcId="{019433A1-1324-4DE1-9E6F-32B851095F74}" destId="{A3817367-F2BC-482F-8832-FA00B51DCCF3}" srcOrd="0" destOrd="0" presId="urn:microsoft.com/office/officeart/2005/8/layout/target3"/>
    <dgm:cxn modelId="{73B27AA8-B138-415E-A91F-6C2A5C201F76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34347AB-93A9-4BDF-8243-4B8F4E6A4632}" type="presOf" srcId="{C73C7642-F245-4585-8F88-243F9FAEF6CA}" destId="{59F530CB-4999-43B3-A00D-6AB53886BD77}" srcOrd="1" destOrd="0" presId="urn:microsoft.com/office/officeart/2005/8/layout/target3"/>
    <dgm:cxn modelId="{ACEFBF06-20E5-4FCC-AAF4-CBDCFA1AEC30}" type="presOf" srcId="{FBBFC3EA-9D9D-4F3A-BEA6-9C2C0E46BF20}" destId="{643EA938-EDE0-4533-ACCC-D2BD6F3A527C}" srcOrd="0" destOrd="0" presId="urn:microsoft.com/office/officeart/2005/8/layout/target3"/>
    <dgm:cxn modelId="{13194B38-B94C-4EA4-90F6-2E2A6D6F8423}" type="presOf" srcId="{EBC41103-E2E5-4D48-9B4B-425520D3D098}" destId="{A27B6496-BF1B-4384-9217-9659064D5D6A}" srcOrd="1" destOrd="0" presId="urn:microsoft.com/office/officeart/2005/8/layout/target3"/>
    <dgm:cxn modelId="{912B89B2-34C2-4CF4-83D9-811632BE12B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5A79F18-AE7C-45A8-9BFA-E80663FC9D98}" type="presOf" srcId="{EBC41103-E2E5-4D48-9B4B-425520D3D098}" destId="{3BA01B75-849B-4716-8BCD-084A86FF328F}" srcOrd="0" destOrd="0" presId="urn:microsoft.com/office/officeart/2005/8/layout/target3"/>
    <dgm:cxn modelId="{F072FBCA-C3CF-40C3-AF94-C0CA2477B64C}" type="presParOf" srcId="{71045F8C-00FA-488E-A7BD-E2E6753D979D}" destId="{3577EC6B-C980-4F34-8C69-4365E7B8FC8C}" srcOrd="0" destOrd="0" presId="urn:microsoft.com/office/officeart/2005/8/layout/target3"/>
    <dgm:cxn modelId="{B894476B-0119-4E94-9326-C1D6A57E9C75}" type="presParOf" srcId="{71045F8C-00FA-488E-A7BD-E2E6753D979D}" destId="{6940EB87-DC1D-4BC3-9408-9AC2E1FFC039}" srcOrd="1" destOrd="0" presId="urn:microsoft.com/office/officeart/2005/8/layout/target3"/>
    <dgm:cxn modelId="{61CA59C2-2AE2-4E8D-AD39-45A3E1A7958F}" type="presParOf" srcId="{71045F8C-00FA-488E-A7BD-E2E6753D979D}" destId="{BC35EE03-4121-4EF9-923D-7CB6D30D358D}" srcOrd="2" destOrd="0" presId="urn:microsoft.com/office/officeart/2005/8/layout/target3"/>
    <dgm:cxn modelId="{5BE5D9C8-F8CB-4250-998F-82D59A228B1D}" type="presParOf" srcId="{71045F8C-00FA-488E-A7BD-E2E6753D979D}" destId="{C95EEA27-3CBF-4645-A92D-9D8AF5C1CBFC}" srcOrd="3" destOrd="0" presId="urn:microsoft.com/office/officeart/2005/8/layout/target3"/>
    <dgm:cxn modelId="{8A3B9B5C-0109-40E6-A391-F560D3E8F819}" type="presParOf" srcId="{71045F8C-00FA-488E-A7BD-E2E6753D979D}" destId="{851BB866-B6AE-4566-893F-4C635BA974FC}" srcOrd="4" destOrd="0" presId="urn:microsoft.com/office/officeart/2005/8/layout/target3"/>
    <dgm:cxn modelId="{649B171D-B84A-46CB-A1EB-78EEB083C74A}" type="presParOf" srcId="{71045F8C-00FA-488E-A7BD-E2E6753D979D}" destId="{643EA938-EDE0-4533-ACCC-D2BD6F3A527C}" srcOrd="5" destOrd="0" presId="urn:microsoft.com/office/officeart/2005/8/layout/target3"/>
    <dgm:cxn modelId="{64E9DC6C-AFB4-4D3C-B880-11E561F93E4B}" type="presParOf" srcId="{71045F8C-00FA-488E-A7BD-E2E6753D979D}" destId="{92F31B18-D66D-4CC7-89B9-378928DE877D}" srcOrd="6" destOrd="0" presId="urn:microsoft.com/office/officeart/2005/8/layout/target3"/>
    <dgm:cxn modelId="{8C154BB2-CDC6-4D52-A746-997FD37682C6}" type="presParOf" srcId="{71045F8C-00FA-488E-A7BD-E2E6753D979D}" destId="{902074E1-B931-4618-97F1-FADBE82E9C3C}" srcOrd="7" destOrd="0" presId="urn:microsoft.com/office/officeart/2005/8/layout/target3"/>
    <dgm:cxn modelId="{379182BC-55A6-4B67-A94F-3FD05147C7C5}" type="presParOf" srcId="{71045F8C-00FA-488E-A7BD-E2E6753D979D}" destId="{A3817367-F2BC-482F-8832-FA00B51DCCF3}" srcOrd="8" destOrd="0" presId="urn:microsoft.com/office/officeart/2005/8/layout/target3"/>
    <dgm:cxn modelId="{4D8A2883-1C5E-438A-9B66-7F47E8AA6A00}" type="presParOf" srcId="{71045F8C-00FA-488E-A7BD-E2E6753D979D}" destId="{2DD79E57-A63E-47D4-A1AB-6DF333476AD4}" srcOrd="9" destOrd="0" presId="urn:microsoft.com/office/officeart/2005/8/layout/target3"/>
    <dgm:cxn modelId="{A8975B07-0B5B-4AE4-8A87-CC3BE6C3FD36}" type="presParOf" srcId="{71045F8C-00FA-488E-A7BD-E2E6753D979D}" destId="{648967D3-ED80-4214-8D87-4E7012561E4A}" srcOrd="10" destOrd="0" presId="urn:microsoft.com/office/officeart/2005/8/layout/target3"/>
    <dgm:cxn modelId="{18B8CAB7-A50B-4C8E-8BB3-399393E0FFBB}" type="presParOf" srcId="{71045F8C-00FA-488E-A7BD-E2E6753D979D}" destId="{9A9B6F4F-B6FF-4F2D-B640-A8473E589523}" srcOrd="11" destOrd="0" presId="urn:microsoft.com/office/officeart/2005/8/layout/target3"/>
    <dgm:cxn modelId="{E3D77112-F1EB-417E-AF83-0C971B73B352}" type="presParOf" srcId="{71045F8C-00FA-488E-A7BD-E2E6753D979D}" destId="{13BD0FAF-9F2C-4708-9E63-A8E8E5252943}" srcOrd="12" destOrd="0" presId="urn:microsoft.com/office/officeart/2005/8/layout/target3"/>
    <dgm:cxn modelId="{AF622873-375A-4A21-927F-2BBA84E73A18}" type="presParOf" srcId="{71045F8C-00FA-488E-A7BD-E2E6753D979D}" destId="{6821E7C9-5E4B-45FA-8F82-01E6F26FAA25}" srcOrd="13" destOrd="0" presId="urn:microsoft.com/office/officeart/2005/8/layout/target3"/>
    <dgm:cxn modelId="{6E9DFD46-941E-484C-990D-78D45D124C54}" type="presParOf" srcId="{71045F8C-00FA-488E-A7BD-E2E6753D979D}" destId="{3BA01B75-849B-4716-8BCD-084A86FF328F}" srcOrd="14" destOrd="0" presId="urn:microsoft.com/office/officeart/2005/8/layout/target3"/>
    <dgm:cxn modelId="{B5F314D4-2BDF-4380-9FBC-7263C0F84057}" type="presParOf" srcId="{71045F8C-00FA-488E-A7BD-E2E6753D979D}" destId="{4D19AB04-24FA-40C2-B203-52AE3D15E171}" srcOrd="15" destOrd="0" presId="urn:microsoft.com/office/officeart/2005/8/layout/target3"/>
    <dgm:cxn modelId="{980EB92D-BF22-4AEB-A603-34895EBC8F8D}" type="presParOf" srcId="{71045F8C-00FA-488E-A7BD-E2E6753D979D}" destId="{832BF48F-0145-4429-9E02-8FCA946CCE9E}" srcOrd="16" destOrd="0" presId="urn:microsoft.com/office/officeart/2005/8/layout/target3"/>
    <dgm:cxn modelId="{5FE237B6-45DD-4C53-BCE9-F4AF294DCF01}" type="presParOf" srcId="{71045F8C-00FA-488E-A7BD-E2E6753D979D}" destId="{E7297F21-D4FD-4A41-AE58-814D01A6B5E7}" srcOrd="17" destOrd="0" presId="urn:microsoft.com/office/officeart/2005/8/layout/target3"/>
    <dgm:cxn modelId="{A2EDFF8E-23CE-41C6-8F07-D4B05B23C881}" type="presParOf" srcId="{71045F8C-00FA-488E-A7BD-E2E6753D979D}" destId="{59F530CB-4999-43B3-A00D-6AB53886BD77}" srcOrd="18" destOrd="0" presId="urn:microsoft.com/office/officeart/2005/8/layout/target3"/>
    <dgm:cxn modelId="{E5B7BA1C-3363-4DC2-A914-89C804AE18F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VY_32_INOVACE_4C44M2_Peníze - nákupy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Peníze - nákupy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143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805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25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637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939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26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267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224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05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83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396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4205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8818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5264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4764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9285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286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0663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2415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7752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297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8528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1416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070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1581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6117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1870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1217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502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8173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2115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9664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004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344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166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F1BCBDA-FE66-441A-A655-3393B1872EC9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0B2CA3-93CD-48E5-BF87-90C60C5403ED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675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7.jpeg"/><Relationship Id="rId5" Type="http://schemas.openxmlformats.org/officeDocument/2006/relationships/image" Target="../media/image16.gif"/><Relationship Id="rId10" Type="http://schemas.openxmlformats.org/officeDocument/2006/relationships/image" Target="../media/image21.wmf"/><Relationship Id="rId4" Type="http://schemas.openxmlformats.org/officeDocument/2006/relationships/image" Target="../media/image15.jpe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454600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547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využití na interaktivní tabuli</a:t>
            </a:r>
          </a:p>
          <a:p>
            <a:r>
              <a:rPr lang="cs-CZ" dirty="0" smtClean="0"/>
              <a:t>Rozvoj finanční gramotnosti žáků – práce s penězi, placení</a:t>
            </a:r>
          </a:p>
          <a:p>
            <a:r>
              <a:rPr lang="cs-CZ" dirty="0" smtClean="0"/>
              <a:t>Využijeme papírové peníze, tabulky, fixu na tabuli</a:t>
            </a:r>
          </a:p>
          <a:p>
            <a:r>
              <a:rPr lang="cs-CZ" dirty="0" smtClean="0"/>
              <a:t>Jednotlivé nákupy jsou prezentovány přehledně a postupně, způsob práce je aktivizující – animace, výběr obrázků</a:t>
            </a:r>
          </a:p>
          <a:p>
            <a:r>
              <a:rPr lang="cs-CZ" dirty="0" smtClean="0"/>
              <a:t>Metodické poznámky – vždy další dvojice či trojice zboží je vyvolána kliknutím, žáci řeší jednotlivé nákupy postupně; při opakování můžeme rozšířit o příklady na odčítání – žáci počítají, kolik jim bude vráceno, pokud zaplatí např. 20,-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861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Peníze - nákupy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69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HABC50MY\MP9004011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711" y="1491101"/>
            <a:ext cx="1578052" cy="1262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HABC50MY\MP900404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310" y="1499994"/>
            <a:ext cx="1813716" cy="1295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U40387WJ\MP9004053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84" y="3006062"/>
            <a:ext cx="2785349" cy="1989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P9004052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9" y="5258312"/>
            <a:ext cx="2036872" cy="1454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U40387WJ\MP9004049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840" y="5449360"/>
            <a:ext cx="1972096" cy="140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1642541" y="2206266"/>
            <a:ext cx="918356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10</a:t>
            </a:r>
          </a:p>
        </p:txBody>
      </p:sp>
      <p:sp>
        <p:nvSpPr>
          <p:cNvPr id="10" name="Ovál 9"/>
          <p:cNvSpPr/>
          <p:nvPr/>
        </p:nvSpPr>
        <p:spPr>
          <a:xfrm>
            <a:off x="344202" y="4163972"/>
            <a:ext cx="822558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2</a:t>
            </a:r>
          </a:p>
        </p:txBody>
      </p:sp>
      <p:sp>
        <p:nvSpPr>
          <p:cNvPr id="11" name="Ovál 10"/>
          <p:cNvSpPr/>
          <p:nvPr/>
        </p:nvSpPr>
        <p:spPr>
          <a:xfrm>
            <a:off x="2355031" y="4163971"/>
            <a:ext cx="822558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8</a:t>
            </a:r>
          </a:p>
        </p:txBody>
      </p:sp>
      <p:sp>
        <p:nvSpPr>
          <p:cNvPr id="12" name="Ovál 11"/>
          <p:cNvSpPr/>
          <p:nvPr/>
        </p:nvSpPr>
        <p:spPr>
          <a:xfrm>
            <a:off x="2368351" y="5870241"/>
            <a:ext cx="866285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12</a:t>
            </a:r>
          </a:p>
        </p:txBody>
      </p:sp>
      <p:sp>
        <p:nvSpPr>
          <p:cNvPr id="13" name="Ovál 12"/>
          <p:cNvSpPr/>
          <p:nvPr/>
        </p:nvSpPr>
        <p:spPr>
          <a:xfrm>
            <a:off x="4770657" y="6148841"/>
            <a:ext cx="822558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3</a:t>
            </a:r>
          </a:p>
        </p:txBody>
      </p:sp>
      <p:sp>
        <p:nvSpPr>
          <p:cNvPr id="14" name="Ovál 13"/>
          <p:cNvSpPr/>
          <p:nvPr/>
        </p:nvSpPr>
        <p:spPr>
          <a:xfrm>
            <a:off x="4454362" y="2296903"/>
            <a:ext cx="822558" cy="7091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5</a:t>
            </a:r>
          </a:p>
        </p:txBody>
      </p:sp>
      <p:sp>
        <p:nvSpPr>
          <p:cNvPr id="2" name="Obdélník 1"/>
          <p:cNvSpPr/>
          <p:nvPr/>
        </p:nvSpPr>
        <p:spPr>
          <a:xfrm>
            <a:off x="1044737" y="57880"/>
            <a:ext cx="68739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Znázorni papírovými penězi</a:t>
            </a:r>
          </a:p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zapiš příklad 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876528" y="1758396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5876528" y="3652626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5876528" y="5497162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97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3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3ZNLZ5F9\MC900113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10" y="1817280"/>
            <a:ext cx="1488532" cy="1194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NTB7RF28\MC900349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408" y="2066447"/>
            <a:ext cx="1111251" cy="111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ZCRH1448\MM90028372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64" y="3700868"/>
            <a:ext cx="1038825" cy="119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NTB7RF28\MP9004028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991" y="3887701"/>
            <a:ext cx="1353304" cy="101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3G4QDPLE\MC9004124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80" y="5351918"/>
            <a:ext cx="1786569" cy="139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5041775" y="6144006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4</a:t>
            </a:r>
          </a:p>
        </p:txBody>
      </p:sp>
      <p:sp>
        <p:nvSpPr>
          <p:cNvPr id="8" name="Ovál 7"/>
          <p:cNvSpPr/>
          <p:nvPr/>
        </p:nvSpPr>
        <p:spPr>
          <a:xfrm>
            <a:off x="1938287" y="6307754"/>
            <a:ext cx="931417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13</a:t>
            </a:r>
          </a:p>
        </p:txBody>
      </p:sp>
      <p:sp>
        <p:nvSpPr>
          <p:cNvPr id="9" name="Ovál 8"/>
          <p:cNvSpPr/>
          <p:nvPr/>
        </p:nvSpPr>
        <p:spPr>
          <a:xfrm>
            <a:off x="4093096" y="4340949"/>
            <a:ext cx="948679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12</a:t>
            </a:r>
          </a:p>
        </p:txBody>
      </p:sp>
      <p:sp>
        <p:nvSpPr>
          <p:cNvPr id="10" name="Ovál 9"/>
          <p:cNvSpPr/>
          <p:nvPr/>
        </p:nvSpPr>
        <p:spPr>
          <a:xfrm>
            <a:off x="1534082" y="4338711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7</a:t>
            </a:r>
          </a:p>
        </p:txBody>
      </p:sp>
      <p:sp>
        <p:nvSpPr>
          <p:cNvPr id="11" name="Ovál 10"/>
          <p:cNvSpPr/>
          <p:nvPr/>
        </p:nvSpPr>
        <p:spPr>
          <a:xfrm>
            <a:off x="1878068" y="2462618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6</a:t>
            </a:r>
          </a:p>
        </p:txBody>
      </p:sp>
      <p:sp>
        <p:nvSpPr>
          <p:cNvPr id="12" name="Ovál 11"/>
          <p:cNvSpPr/>
          <p:nvPr/>
        </p:nvSpPr>
        <p:spPr>
          <a:xfrm>
            <a:off x="4393701" y="2645608"/>
            <a:ext cx="982961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10</a:t>
            </a:r>
          </a:p>
        </p:txBody>
      </p:sp>
      <p:pic>
        <p:nvPicPr>
          <p:cNvPr id="2055" name="Picture 7" descr="C:\Users\Jana\AppData\Local\Microsoft\Windows\Temporary Internet Files\Content.IE5\E7S8KAYQ\MC9002509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408" y="5754360"/>
            <a:ext cx="1785775" cy="108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1044737" y="57880"/>
            <a:ext cx="68739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Znázorni papírovými penězi</a:t>
            </a:r>
          </a:p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zapiš příklad 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5876528" y="1881230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5876528" y="3775460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5876528" y="5619996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66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4737" y="57880"/>
            <a:ext cx="6873998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Znázorni papírovými penězi</a:t>
            </a:r>
          </a:p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zapiš příklad 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Rámeček 2"/>
          <p:cNvSpPr/>
          <p:nvPr/>
        </p:nvSpPr>
        <p:spPr>
          <a:xfrm>
            <a:off x="5876528" y="1881230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5876528" y="3775460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876528" y="5619996"/>
            <a:ext cx="3096344" cy="1022689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 descr="C:\Users\janacechova\AppData\Local\Microsoft\Windows\Temporary Internet Files\Content.IE5\X25OCSI3\MP9003867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675" y="1723249"/>
            <a:ext cx="1384778" cy="98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cechova\AppData\Local\Microsoft\Windows\Temporary Internet Files\Content.IE5\X25OCSI3\MP9001753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302" y="3756070"/>
            <a:ext cx="1828800" cy="1213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cechova\AppData\Local\Microsoft\Windows\Temporary Internet Files\Content.IE5\VNVWNQTE\MP9004011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480" y="3726350"/>
            <a:ext cx="1590680" cy="12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cechova\AppData\Local\Microsoft\Windows\Temporary Internet Files\Content.IE5\X25OCSI3\MM90039576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480" y="5916713"/>
            <a:ext cx="18097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cechova\AppData\Local\Microsoft\Windows\Temporary Internet Files\Content.IE5\9IHWF9PC\MP9003869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55" y="3229192"/>
            <a:ext cx="1200691" cy="168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cechova\AppData\Local\Microsoft\Windows\Temporary Internet Files\Content.IE5\3R451DGJ\MP9001778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14856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cechova\AppData\Local\Microsoft\Windows\Temporary Internet Files\Content.IE5\AM1I8PN9\MC9002909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351" y="5451574"/>
            <a:ext cx="1358773" cy="133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cechova\AppData\Local\Microsoft\Windows\Temporary Internet Files\Content.IE5\9IHWF9PC\MC900432580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76395"/>
            <a:ext cx="1202318" cy="1202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anacechova\AppData\Local\Microsoft\Windows\Temporary Internet Files\Content.IE5\VNVWNQTE\MC9001993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715" y="1751309"/>
            <a:ext cx="1511445" cy="987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5041775" y="6144006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3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275686" y="4740574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8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041775" y="2505456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3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405743" y="2482457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5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1619671" y="2505456"/>
            <a:ext cx="936105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11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116473" y="4740574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7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061757" y="4740089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prstClr val="white"/>
                </a:solidFill>
              </a:rPr>
              <a:t>3</a:t>
            </a:r>
          </a:p>
        </p:txBody>
      </p:sp>
      <p:sp>
        <p:nvSpPr>
          <p:cNvPr id="26" name="Ovál 25"/>
          <p:cNvSpPr/>
          <p:nvPr/>
        </p:nvSpPr>
        <p:spPr>
          <a:xfrm>
            <a:off x="2936345" y="6296406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6</a:t>
            </a:r>
            <a:endParaRPr lang="cs-CZ" sz="3200" dirty="0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137527" y="6198855"/>
            <a:ext cx="687972" cy="457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white"/>
                </a:solidFill>
              </a:rPr>
              <a:t>2</a:t>
            </a:r>
            <a:endParaRPr lang="cs-CZ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50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88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173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Aerodynamika</vt:lpstr>
      <vt:lpstr>1_Aerodynamika</vt:lpstr>
      <vt:lpstr>Prezentace aplikace PowerPoint</vt:lpstr>
      <vt:lpstr>Anotace</vt:lpstr>
      <vt:lpstr>Peníze - nákupy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Čechová Jana</dc:creator>
  <cp:lastModifiedBy>Čechová Jana</cp:lastModifiedBy>
  <cp:revision>5</cp:revision>
  <dcterms:created xsi:type="dcterms:W3CDTF">2012-08-19T14:34:47Z</dcterms:created>
  <dcterms:modified xsi:type="dcterms:W3CDTF">2012-08-26T09:21:06Z</dcterms:modified>
</cp:coreProperties>
</file>