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4" r:id="rId3"/>
    <p:sldId id="272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7" r:id="rId14"/>
    <p:sldId id="265" r:id="rId15"/>
    <p:sldId id="268" r:id="rId16"/>
    <p:sldId id="266" r:id="rId17"/>
    <p:sldId id="269" r:id="rId18"/>
    <p:sldId id="270" r:id="rId19"/>
    <p:sldId id="271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VY_32_INOVACE_4C45M2_Skládání z dřívek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Skládání z dřívek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D404DE2A-0B73-48EF-81B6-DEC335C82798}" type="presOf" srcId="{FBBFC3EA-9D9D-4F3A-BEA6-9C2C0E46BF20}" destId="{643EA938-EDE0-4533-ACCC-D2BD6F3A527C}" srcOrd="0" destOrd="0" presId="urn:microsoft.com/office/officeart/2005/8/layout/target3"/>
    <dgm:cxn modelId="{E2B1BA9A-91BA-44E4-A760-CDB9F4B4D551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F7A82B47-F467-4180-AF5F-CD62BD566803}" type="presOf" srcId="{EBC41103-E2E5-4D48-9B4B-425520D3D098}" destId="{3BA01B75-849B-4716-8BCD-084A86FF328F}" srcOrd="0" destOrd="0" presId="urn:microsoft.com/office/officeart/2005/8/layout/target3"/>
    <dgm:cxn modelId="{7A9C21C6-B1D8-45DE-8A82-7E1720DA9A7B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FABA9CA-C21A-4453-86CB-B26C5282B939}" type="presOf" srcId="{445C7998-7549-48B0-BD68-D4F0167F02E5}" destId="{BC35EE03-4121-4EF9-923D-7CB6D30D358D}" srcOrd="0" destOrd="0" presId="urn:microsoft.com/office/officeart/2005/8/layout/target3"/>
    <dgm:cxn modelId="{C8D6888A-99B9-4906-B366-C302CAA5D196}" type="presOf" srcId="{C73C7642-F245-4585-8F88-243F9FAEF6CA}" destId="{9A9B6F4F-B6FF-4F2D-B640-A8473E589523}" srcOrd="0" destOrd="0" presId="urn:microsoft.com/office/officeart/2005/8/layout/target3"/>
    <dgm:cxn modelId="{F90DA1A3-C504-4899-964B-05F325DB8A98}" type="presOf" srcId="{FBBFC3EA-9D9D-4F3A-BEA6-9C2C0E46BF20}" destId="{832BF48F-0145-4429-9E02-8FCA946CCE9E}" srcOrd="1" destOrd="0" presId="urn:microsoft.com/office/officeart/2005/8/layout/target3"/>
    <dgm:cxn modelId="{DFD5E127-CD3A-4BB9-AC48-0FA26E1A475E}" type="presOf" srcId="{C73C7642-F245-4585-8F88-243F9FAEF6CA}" destId="{59F530CB-4999-43B3-A00D-6AB53886BD77}" srcOrd="1" destOrd="0" presId="urn:microsoft.com/office/officeart/2005/8/layout/target3"/>
    <dgm:cxn modelId="{340DC735-1A8F-4F8E-9BA9-24CB21DD9A61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1E485EF0-1FC2-41CF-B593-59EC010F2910}" type="presOf" srcId="{EBC41103-E2E5-4D48-9B4B-425520D3D098}" destId="{A27B6496-BF1B-4384-9217-9659064D5D6A}" srcOrd="1" destOrd="0" presId="urn:microsoft.com/office/officeart/2005/8/layout/target3"/>
    <dgm:cxn modelId="{359B41A6-E19C-42B0-B159-A32A32DEBEF4}" type="presOf" srcId="{445C7998-7549-48B0-BD68-D4F0167F02E5}" destId="{4D19AB04-24FA-40C2-B203-52AE3D15E171}" srcOrd="1" destOrd="0" presId="urn:microsoft.com/office/officeart/2005/8/layout/target3"/>
    <dgm:cxn modelId="{4D422D69-F550-4CA7-8607-BBB95FE72820}" type="presParOf" srcId="{71045F8C-00FA-488E-A7BD-E2E6753D979D}" destId="{3577EC6B-C980-4F34-8C69-4365E7B8FC8C}" srcOrd="0" destOrd="0" presId="urn:microsoft.com/office/officeart/2005/8/layout/target3"/>
    <dgm:cxn modelId="{5AB694D5-5471-421E-9D83-B17C6B6E5F08}" type="presParOf" srcId="{71045F8C-00FA-488E-A7BD-E2E6753D979D}" destId="{6940EB87-DC1D-4BC3-9408-9AC2E1FFC039}" srcOrd="1" destOrd="0" presId="urn:microsoft.com/office/officeart/2005/8/layout/target3"/>
    <dgm:cxn modelId="{88ACDBAD-3C3A-4C59-AFD8-62F18F4C4722}" type="presParOf" srcId="{71045F8C-00FA-488E-A7BD-E2E6753D979D}" destId="{BC35EE03-4121-4EF9-923D-7CB6D30D358D}" srcOrd="2" destOrd="0" presId="urn:microsoft.com/office/officeart/2005/8/layout/target3"/>
    <dgm:cxn modelId="{2D614F33-0800-4E17-9672-04E4CED551D4}" type="presParOf" srcId="{71045F8C-00FA-488E-A7BD-E2E6753D979D}" destId="{C95EEA27-3CBF-4645-A92D-9D8AF5C1CBFC}" srcOrd="3" destOrd="0" presId="urn:microsoft.com/office/officeart/2005/8/layout/target3"/>
    <dgm:cxn modelId="{8FFDB8D7-7CA1-4A12-A202-113F026F0B8E}" type="presParOf" srcId="{71045F8C-00FA-488E-A7BD-E2E6753D979D}" destId="{851BB866-B6AE-4566-893F-4C635BA974FC}" srcOrd="4" destOrd="0" presId="urn:microsoft.com/office/officeart/2005/8/layout/target3"/>
    <dgm:cxn modelId="{C42EE32C-C385-4B30-B55B-2E285DA4E804}" type="presParOf" srcId="{71045F8C-00FA-488E-A7BD-E2E6753D979D}" destId="{643EA938-EDE0-4533-ACCC-D2BD6F3A527C}" srcOrd="5" destOrd="0" presId="urn:microsoft.com/office/officeart/2005/8/layout/target3"/>
    <dgm:cxn modelId="{DF1C3EE5-E4F5-4671-92E8-2B4F08EB9143}" type="presParOf" srcId="{71045F8C-00FA-488E-A7BD-E2E6753D979D}" destId="{92F31B18-D66D-4CC7-89B9-378928DE877D}" srcOrd="6" destOrd="0" presId="urn:microsoft.com/office/officeart/2005/8/layout/target3"/>
    <dgm:cxn modelId="{1AC204AD-D849-46A7-B082-C4732CE31D0F}" type="presParOf" srcId="{71045F8C-00FA-488E-A7BD-E2E6753D979D}" destId="{902074E1-B931-4618-97F1-FADBE82E9C3C}" srcOrd="7" destOrd="0" presId="urn:microsoft.com/office/officeart/2005/8/layout/target3"/>
    <dgm:cxn modelId="{11F2EBF3-B3C4-454A-8A16-4E56B3BDA146}" type="presParOf" srcId="{71045F8C-00FA-488E-A7BD-E2E6753D979D}" destId="{A3817367-F2BC-482F-8832-FA00B51DCCF3}" srcOrd="8" destOrd="0" presId="urn:microsoft.com/office/officeart/2005/8/layout/target3"/>
    <dgm:cxn modelId="{3C66209A-6395-4D1E-87A2-59C0B1FCE1AF}" type="presParOf" srcId="{71045F8C-00FA-488E-A7BD-E2E6753D979D}" destId="{2DD79E57-A63E-47D4-A1AB-6DF333476AD4}" srcOrd="9" destOrd="0" presId="urn:microsoft.com/office/officeart/2005/8/layout/target3"/>
    <dgm:cxn modelId="{D1665C4B-DC38-4092-86CF-219EADF227A0}" type="presParOf" srcId="{71045F8C-00FA-488E-A7BD-E2E6753D979D}" destId="{648967D3-ED80-4214-8D87-4E7012561E4A}" srcOrd="10" destOrd="0" presId="urn:microsoft.com/office/officeart/2005/8/layout/target3"/>
    <dgm:cxn modelId="{4BD32458-0014-4B97-8844-F25C03F18952}" type="presParOf" srcId="{71045F8C-00FA-488E-A7BD-E2E6753D979D}" destId="{9A9B6F4F-B6FF-4F2D-B640-A8473E589523}" srcOrd="11" destOrd="0" presId="urn:microsoft.com/office/officeart/2005/8/layout/target3"/>
    <dgm:cxn modelId="{D2734E65-03DB-49E6-8A5E-126B40251EA2}" type="presParOf" srcId="{71045F8C-00FA-488E-A7BD-E2E6753D979D}" destId="{13BD0FAF-9F2C-4708-9E63-A8E8E5252943}" srcOrd="12" destOrd="0" presId="urn:microsoft.com/office/officeart/2005/8/layout/target3"/>
    <dgm:cxn modelId="{0AB4373C-CF04-4758-ABFE-CC6BE7FC1887}" type="presParOf" srcId="{71045F8C-00FA-488E-A7BD-E2E6753D979D}" destId="{6821E7C9-5E4B-45FA-8F82-01E6F26FAA25}" srcOrd="13" destOrd="0" presId="urn:microsoft.com/office/officeart/2005/8/layout/target3"/>
    <dgm:cxn modelId="{7D9688BB-8BC4-4948-A53C-BD41689F29C7}" type="presParOf" srcId="{71045F8C-00FA-488E-A7BD-E2E6753D979D}" destId="{3BA01B75-849B-4716-8BCD-084A86FF328F}" srcOrd="14" destOrd="0" presId="urn:microsoft.com/office/officeart/2005/8/layout/target3"/>
    <dgm:cxn modelId="{977B7E56-FEA3-4D19-BED8-072E4C919B6A}" type="presParOf" srcId="{71045F8C-00FA-488E-A7BD-E2E6753D979D}" destId="{4D19AB04-24FA-40C2-B203-52AE3D15E171}" srcOrd="15" destOrd="0" presId="urn:microsoft.com/office/officeart/2005/8/layout/target3"/>
    <dgm:cxn modelId="{CEFF7D4A-3C20-4846-A18F-B9739E2B1925}" type="presParOf" srcId="{71045F8C-00FA-488E-A7BD-E2E6753D979D}" destId="{832BF48F-0145-4429-9E02-8FCA946CCE9E}" srcOrd="16" destOrd="0" presId="urn:microsoft.com/office/officeart/2005/8/layout/target3"/>
    <dgm:cxn modelId="{7D079DAD-DC52-474C-8528-7F9FC3AE2BC0}" type="presParOf" srcId="{71045F8C-00FA-488E-A7BD-E2E6753D979D}" destId="{E7297F21-D4FD-4A41-AE58-814D01A6B5E7}" srcOrd="17" destOrd="0" presId="urn:microsoft.com/office/officeart/2005/8/layout/target3"/>
    <dgm:cxn modelId="{8225FA71-E6E2-41A1-966D-583CFD990836}" type="presParOf" srcId="{71045F8C-00FA-488E-A7BD-E2E6753D979D}" destId="{59F530CB-4999-43B3-A00D-6AB53886BD77}" srcOrd="18" destOrd="0" presId="urn:microsoft.com/office/officeart/2005/8/layout/target3"/>
    <dgm:cxn modelId="{4D235753-4DC2-42E5-A2AF-FCC46C707F6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VY_32_INOVACE_4C45M2_Skládání z dřívek 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Skládání z dřívek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66E2A-D203-4D0D-93D3-8FC2A406DF6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A2A02-0F88-4DCA-9935-A1F71D97B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6511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66E2A-D203-4D0D-93D3-8FC2A406DF6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A2A02-0F88-4DCA-9935-A1F71D97B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566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66E2A-D203-4D0D-93D3-8FC2A406DF6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A2A02-0F88-4DCA-9935-A1F71D97B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965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66E2A-D203-4D0D-93D3-8FC2A406DF6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A2A02-0F88-4DCA-9935-A1F71D97B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839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66E2A-D203-4D0D-93D3-8FC2A406DF6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A2A02-0F88-4DCA-9935-A1F71D97B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744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66E2A-D203-4D0D-93D3-8FC2A406DF6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A2A02-0F88-4DCA-9935-A1F71D97B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088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66E2A-D203-4D0D-93D3-8FC2A406DF6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A2A02-0F88-4DCA-9935-A1F71D97B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629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66E2A-D203-4D0D-93D3-8FC2A406DF6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A2A02-0F88-4DCA-9935-A1F71D97B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181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66E2A-D203-4D0D-93D3-8FC2A406DF6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A2A02-0F88-4DCA-9935-A1F71D97B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664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66E2A-D203-4D0D-93D3-8FC2A406DF6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A2A02-0F88-4DCA-9935-A1F71D97B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228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66E2A-D203-4D0D-93D3-8FC2A406DF6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A2A02-0F88-4DCA-9935-A1F71D97B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0218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893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0440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5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675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9119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475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690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144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589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4198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8625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E66E2A-D203-4D0D-93D3-8FC2A406DF6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A2A02-0F88-4DCA-9935-A1F71D97B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8097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7477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996390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501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Určeno pro žáky 2.ročníku ZŠ</a:t>
            </a:r>
          </a:p>
          <a:p>
            <a:r>
              <a:rPr lang="cs-CZ" dirty="0" smtClean="0"/>
              <a:t>Materiál pro využití na interaktivní tabuli</a:t>
            </a:r>
          </a:p>
          <a:p>
            <a:r>
              <a:rPr lang="cs-CZ" dirty="0" smtClean="0"/>
              <a:t>Rozvoj představivosti žáků, opakování geometrických pojmů, manipulace</a:t>
            </a:r>
          </a:p>
          <a:p>
            <a:r>
              <a:rPr lang="cs-CZ" dirty="0" smtClean="0"/>
              <a:t>Žáci pracují na lavici s dřívky nebo špejlemi – 10 stejně dlouhých kusů</a:t>
            </a:r>
          </a:p>
          <a:p>
            <a:r>
              <a:rPr lang="cs-CZ" dirty="0" smtClean="0"/>
              <a:t>Výhodou je okamžitá kontrola řešení, které se zobrazí na dalším snímku; práce přispívá k rozvoji čtenářství – žáci musí číst </a:t>
            </a:r>
            <a:r>
              <a:rPr lang="cs-CZ" smtClean="0"/>
              <a:t>přesně pokyny</a:t>
            </a:r>
            <a:endParaRPr lang="cs-CZ" dirty="0" smtClean="0"/>
          </a:p>
          <a:p>
            <a:r>
              <a:rPr lang="cs-CZ" dirty="0" smtClean="0"/>
              <a:t>Metodické poznámky – žáci pracují s dřívky podle pokynů na tabuli – opakují si názvy geometrických tvarů; některá zadání mají více řešení – upozorníme žáky na tuto možnost;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360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691680" y="2093764"/>
            <a:ext cx="208823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3879664" y="2093764"/>
            <a:ext cx="194421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917108" y="2093764"/>
            <a:ext cx="0" cy="18722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691680" y="3965972"/>
            <a:ext cx="208823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901182" y="3956844"/>
            <a:ext cx="190118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619672" y="2093764"/>
            <a:ext cx="0" cy="18722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452320" y="3356992"/>
            <a:ext cx="864096" cy="168133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805932" y="2129768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827584" y="476672"/>
            <a:ext cx="748883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Přidej jedno dřívko a udělej dva čtverce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45211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2843808" y="3068960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4785444" y="3140968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788024" y="1268760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843808" y="1268760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827584" y="476672"/>
            <a:ext cx="748883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Přelož jedno dřívko a udělej čtverec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46956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2843808" y="3068960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 flipH="1">
            <a:off x="2843808" y="1268388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788024" y="1268760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843808" y="1268760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1790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4067944" y="2132856"/>
            <a:ext cx="1008112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3995936" y="2132856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2915816" y="2132856"/>
            <a:ext cx="1008112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827584" y="476672"/>
            <a:ext cx="748883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Přelož jedno dřívko a udělej jedničku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88254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4004444" y="4005064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3995936" y="2132856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 flipH="1">
            <a:off x="2915816" y="2132856"/>
            <a:ext cx="1008112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139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2843808" y="3356992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 flipH="1">
            <a:off x="4860032" y="3356992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4788024" y="1556792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788024" y="3429000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827584" y="476672"/>
            <a:ext cx="748883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Posuň  dvě dřívka a udělej čtverec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78044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3419872" y="4293096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 flipH="1">
            <a:off x="3419872" y="2492524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5364088" y="2492896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419872" y="2492896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8424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3419872" y="4258320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 flipH="1" flipV="1">
            <a:off x="2331244" y="2636912"/>
            <a:ext cx="1088628" cy="16015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355976" y="2564904"/>
            <a:ext cx="1008112" cy="16934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3419872" y="2564904"/>
            <a:ext cx="936104" cy="16934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5364088" y="2636912"/>
            <a:ext cx="952872" cy="157738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331244" y="2564904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4444752" y="2563664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827584" y="476672"/>
            <a:ext cx="748883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Slož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58795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2123728" y="5013176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 flipH="1" flipV="1">
            <a:off x="3995936" y="1582986"/>
            <a:ext cx="1088628" cy="16015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5112494" y="3319760"/>
            <a:ext cx="1008112" cy="16934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2015716" y="3319760"/>
            <a:ext cx="936104" cy="16934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2983396" y="1582986"/>
            <a:ext cx="952872" cy="157738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6403404" y="2852936"/>
            <a:ext cx="1872208" cy="12469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4171702" y="5013176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51520" y="437084"/>
            <a:ext cx="878497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Přilož  jedno dřívko a utvoř další trojúhelník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3853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2123728" y="5013176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 flipH="1" flipV="1">
            <a:off x="3995936" y="1582986"/>
            <a:ext cx="1088628" cy="16015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5112494" y="3319760"/>
            <a:ext cx="1008112" cy="16934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2015716" y="3319760"/>
            <a:ext cx="936104" cy="16934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2983396" y="1582986"/>
            <a:ext cx="952872" cy="157738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4171702" y="5013176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3000164" y="3317826"/>
            <a:ext cx="20844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8010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2123728" y="5013176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 flipH="1" flipV="1">
            <a:off x="3995936" y="1582986"/>
            <a:ext cx="1088628" cy="16015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5112494" y="3319760"/>
            <a:ext cx="1008112" cy="16934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2015716" y="3319760"/>
            <a:ext cx="936104" cy="16934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2983396" y="1582986"/>
            <a:ext cx="952872" cy="157738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6403404" y="2852936"/>
            <a:ext cx="1872208" cy="12469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4171702" y="5013176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6555804" y="3543002"/>
            <a:ext cx="1872208" cy="12469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51520" y="437084"/>
            <a:ext cx="878497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Přilož dvě dřívka a utvoř další dva trojúhelníky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47201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2123728" y="5013176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 flipH="1" flipV="1">
            <a:off x="3995936" y="1582986"/>
            <a:ext cx="1088628" cy="16015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5112494" y="3319760"/>
            <a:ext cx="1008112" cy="16934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2015716" y="3319760"/>
            <a:ext cx="936104" cy="16934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2983396" y="1582986"/>
            <a:ext cx="952872" cy="157738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2965884" y="3278486"/>
            <a:ext cx="1030052" cy="166268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4171702" y="5013176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4148460" y="3319760"/>
            <a:ext cx="936104" cy="16211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2626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37084"/>
            <a:ext cx="878497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Přilož tři dřívka a utvoř další čtyři trojúhelníky</a:t>
            </a:r>
            <a:endParaRPr lang="cs-CZ" sz="36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2123728" y="5013176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 flipH="1" flipV="1">
            <a:off x="3995936" y="1582986"/>
            <a:ext cx="1088628" cy="16015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5112494" y="3319760"/>
            <a:ext cx="1008112" cy="16934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2015716" y="3319760"/>
            <a:ext cx="936104" cy="16934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2983396" y="1582986"/>
            <a:ext cx="952872" cy="157738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 flipV="1">
            <a:off x="6403404" y="2852936"/>
            <a:ext cx="1872208" cy="12469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4171702" y="5013176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6555804" y="3543002"/>
            <a:ext cx="1872208" cy="12469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 flipV="1">
            <a:off x="6660232" y="4389710"/>
            <a:ext cx="1872208" cy="12469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4075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2123728" y="5013176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 flipH="1" flipV="1">
            <a:off x="3995936" y="1582986"/>
            <a:ext cx="1088628" cy="16015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5112494" y="3319760"/>
            <a:ext cx="1008112" cy="16934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2015716" y="3319760"/>
            <a:ext cx="936104" cy="16934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2983396" y="1582986"/>
            <a:ext cx="952872" cy="157738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4056658" y="3317528"/>
            <a:ext cx="1039316" cy="16956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4171702" y="5013176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2983396" y="3317528"/>
            <a:ext cx="1073262" cy="16956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951820" y="3160366"/>
            <a:ext cx="2132744" cy="4762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520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 flipH="1" flipV="1">
            <a:off x="6732240" y="1404466"/>
            <a:ext cx="1088628" cy="16015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3470548" y="6021288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 flipH="1">
            <a:off x="3470548" y="404664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5414764" y="405036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470548" y="405036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470548" y="2255342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470548" y="4149080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414764" y="4149080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418212" y="2255342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 flipV="1">
            <a:off x="6732240" y="2424038"/>
            <a:ext cx="1088628" cy="16015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251520" y="437084"/>
            <a:ext cx="2808312" cy="47921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Přilož dvě dřívka a utvoř tři čtverce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33547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3470548" y="6021288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 flipH="1">
            <a:off x="3470548" y="404664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5414764" y="405036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470548" y="405036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470548" y="2255342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470548" y="4149080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414764" y="4149080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418212" y="2255342"/>
            <a:ext cx="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470548" y="2194024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470548" y="4055542"/>
            <a:ext cx="18722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2775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Tvary jsou z galerie nástrojů aplikace </a:t>
            </a:r>
            <a:r>
              <a:rPr lang="cs-CZ" dirty="0"/>
              <a:t>M</a:t>
            </a:r>
            <a:r>
              <a:rPr lang="cs-CZ" dirty="0" smtClean="0"/>
              <a:t>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7246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189</Words>
  <Application>Microsoft Office PowerPoint</Application>
  <PresentationFormat>Předvádění na obrazovce (4:3)</PresentationFormat>
  <Paragraphs>23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1_Motiv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Čechová Jana</cp:lastModifiedBy>
  <cp:revision>6</cp:revision>
  <dcterms:created xsi:type="dcterms:W3CDTF">2012-01-26T20:00:03Z</dcterms:created>
  <dcterms:modified xsi:type="dcterms:W3CDTF">2012-08-26T09:31:46Z</dcterms:modified>
</cp:coreProperties>
</file>