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  <p:sldMasterId id="2147483768" r:id="rId3"/>
    <p:sldMasterId id="2147483780" r:id="rId4"/>
  </p:sldMasterIdLst>
  <p:notesMasterIdLst>
    <p:notesMasterId r:id="rId15"/>
  </p:notesMasterIdLst>
  <p:sldIdLst>
    <p:sldId id="256" r:id="rId5"/>
    <p:sldId id="257" r:id="rId6"/>
    <p:sldId id="259" r:id="rId7"/>
    <p:sldId id="258" r:id="rId8"/>
    <p:sldId id="261" r:id="rId9"/>
    <p:sldId id="260" r:id="rId10"/>
    <p:sldId id="262" r:id="rId11"/>
    <p:sldId id="264" r:id="rId12"/>
    <p:sldId id="265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VY_32_INOVACE_4C46M2_Sčítání a odčítání do 20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a odčítání do 20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VY_32_INOVACE_4C46M2_Sčítání a odčítání do 20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Sčítání a odčítání do 20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9898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76180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5212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5829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17409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08929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09811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80194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4848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3359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29252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4566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152898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94720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1987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06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119712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0861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75499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2729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97093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0927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94531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5320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80307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22652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49703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60364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44607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13394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735005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2938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474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505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867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319C32C-600E-4347-A4C2-6DCD79AAA26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26.8.2012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2A9C69B-21C9-4B60-B38E-81C5D2FBF3CA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0682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5900288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Určeno pro žáky 2.ročníku ZŠ</a:t>
            </a:r>
          </a:p>
          <a:p>
            <a:r>
              <a:rPr lang="cs-CZ" dirty="0" smtClean="0"/>
              <a:t>Materiál pro prezentaci na interaktivní tabuli</a:t>
            </a:r>
          </a:p>
          <a:p>
            <a:r>
              <a:rPr lang="cs-CZ" dirty="0" smtClean="0"/>
              <a:t>Procvičování sčítání a odčítání v oboru do 20 bez přechodu přes desítku, práce s penězi</a:t>
            </a:r>
          </a:p>
          <a:p>
            <a:r>
              <a:rPr lang="cs-CZ" dirty="0" smtClean="0"/>
              <a:t>Pomůcky – fixy na tabuli, případně manipulace s papírovými penězi</a:t>
            </a:r>
          </a:p>
          <a:p>
            <a:r>
              <a:rPr lang="cs-CZ" dirty="0" smtClean="0"/>
              <a:t>Metodické poznámky – </a:t>
            </a:r>
            <a:r>
              <a:rPr lang="cs-CZ" dirty="0"/>
              <a:t>n</a:t>
            </a:r>
            <a:r>
              <a:rPr lang="cs-CZ" dirty="0" smtClean="0"/>
              <a:t>a snímku 4 – žáci vypočítají – možnost práce 2 žáků nebo 2 skupin zároveň, další snímek ukazuje správné řešení; snímek 6 – žáci počítají, kolik peněz je v řadě, opět určeno pro 2 žáky nebo 2 skupiny, další snímek – správné řešení; snímek 8 – zobrazíme v režimu normálního zobrazení, aby bylo možné přesouvat objekty, žáci přiřadí </a:t>
            </a:r>
            <a:r>
              <a:rPr lang="cs-CZ" smtClean="0"/>
              <a:t>správné dvojice k sobě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6976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a odčítání do 20 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Bez přechodu přes desítku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945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592016"/>
              </p:ext>
            </p:extLst>
          </p:nvPr>
        </p:nvGraphicFramePr>
        <p:xfrm>
          <a:off x="323528" y="764704"/>
          <a:ext cx="3600400" cy="576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"/>
                <a:gridCol w="720080"/>
                <a:gridCol w="720080"/>
                <a:gridCol w="720080"/>
                <a:gridCol w="720080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 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11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19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7244109"/>
              </p:ext>
            </p:extLst>
          </p:nvPr>
        </p:nvGraphicFramePr>
        <p:xfrm>
          <a:off x="4716016" y="764704"/>
          <a:ext cx="3600400" cy="576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"/>
                <a:gridCol w="720080"/>
                <a:gridCol w="720080"/>
                <a:gridCol w="720080"/>
                <a:gridCol w="720080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 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11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17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7222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514321"/>
              </p:ext>
            </p:extLst>
          </p:nvPr>
        </p:nvGraphicFramePr>
        <p:xfrm>
          <a:off x="323528" y="692696"/>
          <a:ext cx="4176462" cy="5760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6077"/>
                <a:gridCol w="696077"/>
                <a:gridCol w="696077"/>
                <a:gridCol w="696077"/>
                <a:gridCol w="696077"/>
                <a:gridCol w="696077"/>
              </a:tblGrid>
              <a:tr h="5832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 anchor="ctr"/>
                </a:tc>
              </a:tr>
              <a:tr h="5832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/>
                </a:tc>
              </a:tr>
              <a:tr h="5832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</a:tr>
              <a:tr h="5832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19</a:t>
                      </a:r>
                      <a:endParaRPr lang="cs-CZ" sz="2400" dirty="0"/>
                    </a:p>
                  </a:txBody>
                  <a:tcPr anchor="ctr"/>
                </a:tc>
              </a:tr>
              <a:tr h="5832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 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 anchor="ctr"/>
                </a:tc>
              </a:tr>
              <a:tr h="5832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11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17</a:t>
                      </a:r>
                      <a:endParaRPr lang="cs-CZ" sz="2400" dirty="0"/>
                    </a:p>
                  </a:txBody>
                  <a:tcPr anchor="ctr"/>
                </a:tc>
              </a:tr>
              <a:tr h="5832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/>
                </a:tc>
              </a:tr>
              <a:tr h="5832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</a:tr>
              <a:tr h="5832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</a:t>
                      </a:r>
                      <a:endParaRPr lang="cs-CZ" sz="2400" dirty="0"/>
                    </a:p>
                  </a:txBody>
                  <a:tcPr anchor="ctr"/>
                </a:tc>
              </a:tr>
              <a:tr h="51125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19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9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0022271"/>
              </p:ext>
            </p:extLst>
          </p:nvPr>
        </p:nvGraphicFramePr>
        <p:xfrm>
          <a:off x="4716016" y="692696"/>
          <a:ext cx="4248474" cy="576063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08079"/>
                <a:gridCol w="708079"/>
                <a:gridCol w="708079"/>
                <a:gridCol w="708079"/>
                <a:gridCol w="708079"/>
                <a:gridCol w="708079"/>
              </a:tblGrid>
              <a:tr h="64087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17</a:t>
                      </a:r>
                      <a:endParaRPr lang="cs-CZ" sz="2400" dirty="0"/>
                    </a:p>
                  </a:txBody>
                  <a:tcPr anchor="ctr"/>
                </a:tc>
              </a:tr>
              <a:tr h="5688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 anchor="ctr"/>
                </a:tc>
              </a:tr>
              <a:tr h="5688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11</a:t>
                      </a:r>
                      <a:endParaRPr lang="cs-CZ" sz="2400" dirty="0"/>
                    </a:p>
                  </a:txBody>
                  <a:tcPr anchor="ctr"/>
                </a:tc>
              </a:tr>
              <a:tr h="5688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20</a:t>
                      </a:r>
                      <a:endParaRPr lang="cs-CZ" sz="2400" dirty="0"/>
                    </a:p>
                  </a:txBody>
                  <a:tcPr anchor="ctr"/>
                </a:tc>
              </a:tr>
              <a:tr h="5688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 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</a:t>
                      </a:r>
                      <a:endParaRPr lang="cs-CZ" sz="2400" dirty="0"/>
                    </a:p>
                  </a:txBody>
                  <a:tcPr anchor="ctr"/>
                </a:tc>
              </a:tr>
              <a:tr h="5688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11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</a:t>
                      </a:r>
                      <a:endParaRPr lang="cs-CZ" sz="2400" dirty="0"/>
                    </a:p>
                  </a:txBody>
                  <a:tcPr anchor="ctr"/>
                </a:tc>
              </a:tr>
              <a:tr h="5688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</a:t>
                      </a:r>
                      <a:endParaRPr lang="cs-CZ" sz="2400" dirty="0"/>
                    </a:p>
                  </a:txBody>
                  <a:tcPr anchor="ctr"/>
                </a:tc>
              </a:tr>
              <a:tr h="5688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8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</a:tr>
              <a:tr h="5688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+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14</a:t>
                      </a:r>
                      <a:endParaRPr lang="cs-CZ" sz="2400" dirty="0"/>
                    </a:p>
                  </a:txBody>
                  <a:tcPr anchor="ctr"/>
                </a:tc>
              </a:tr>
              <a:tr h="5688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17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=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10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141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63688" y="116632"/>
            <a:ext cx="49685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prstClr val="white"/>
                </a:solidFill>
              </a:rPr>
              <a:t>Kolik máš peněz?</a:t>
            </a:r>
            <a:endParaRPr lang="cs-CZ" sz="2800" b="1" dirty="0">
              <a:solidFill>
                <a:prstClr val="white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868140" y="1288432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2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20068" y="1899890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20068" y="5005435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20068" y="4384326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20068" y="3763217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20068" y="3142108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20068" y="2520999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20068" y="1278781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20068" y="657672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68140" y="4386040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68140" y="6266057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5</a:t>
            </a:r>
          </a:p>
        </p:txBody>
      </p:sp>
      <p:sp>
        <p:nvSpPr>
          <p:cNvPr id="16" name="Ovál 15"/>
          <p:cNvSpPr/>
          <p:nvPr/>
        </p:nvSpPr>
        <p:spPr>
          <a:xfrm>
            <a:off x="2207296" y="3142108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20" name="Ovál 19"/>
          <p:cNvSpPr/>
          <p:nvPr/>
        </p:nvSpPr>
        <p:spPr>
          <a:xfrm>
            <a:off x="868140" y="3156496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5</a:t>
            </a:r>
          </a:p>
        </p:txBody>
      </p:sp>
      <p:sp>
        <p:nvSpPr>
          <p:cNvPr id="21" name="Ovál 20"/>
          <p:cNvSpPr/>
          <p:nvPr/>
        </p:nvSpPr>
        <p:spPr>
          <a:xfrm>
            <a:off x="868140" y="5018607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5</a:t>
            </a:r>
          </a:p>
        </p:txBody>
      </p:sp>
      <p:sp>
        <p:nvSpPr>
          <p:cNvPr id="22" name="Ovál 21"/>
          <p:cNvSpPr/>
          <p:nvPr/>
        </p:nvSpPr>
        <p:spPr>
          <a:xfrm>
            <a:off x="220068" y="6247656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5</a:t>
            </a:r>
          </a:p>
        </p:txBody>
      </p:sp>
      <p:sp>
        <p:nvSpPr>
          <p:cNvPr id="23" name="Ovál 22"/>
          <p:cNvSpPr/>
          <p:nvPr/>
        </p:nvSpPr>
        <p:spPr>
          <a:xfrm>
            <a:off x="220068" y="5626544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5</a:t>
            </a:r>
          </a:p>
        </p:txBody>
      </p:sp>
      <p:sp>
        <p:nvSpPr>
          <p:cNvPr id="24" name="Ovál 23"/>
          <p:cNvSpPr/>
          <p:nvPr/>
        </p:nvSpPr>
        <p:spPr>
          <a:xfrm>
            <a:off x="1559224" y="3142108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2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868140" y="1947468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2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1559224" y="671836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2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868140" y="660500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2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868140" y="5635599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2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1559224" y="5005435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2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1559224" y="2530676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1" name="Ovál 30"/>
          <p:cNvSpPr/>
          <p:nvPr/>
        </p:nvSpPr>
        <p:spPr>
          <a:xfrm>
            <a:off x="868140" y="2571404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2" name="Ovál 31"/>
          <p:cNvSpPr/>
          <p:nvPr/>
        </p:nvSpPr>
        <p:spPr>
          <a:xfrm>
            <a:off x="2207296" y="1948657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3" name="Ovál 32"/>
          <p:cNvSpPr/>
          <p:nvPr/>
        </p:nvSpPr>
        <p:spPr>
          <a:xfrm>
            <a:off x="1559224" y="1947468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4" name="Ovál 33"/>
          <p:cNvSpPr/>
          <p:nvPr/>
        </p:nvSpPr>
        <p:spPr>
          <a:xfrm>
            <a:off x="1559224" y="1290368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5" name="Ovál 34"/>
          <p:cNvSpPr/>
          <p:nvPr/>
        </p:nvSpPr>
        <p:spPr>
          <a:xfrm>
            <a:off x="2207296" y="5617143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6" name="Ovál 35"/>
          <p:cNvSpPr/>
          <p:nvPr/>
        </p:nvSpPr>
        <p:spPr>
          <a:xfrm>
            <a:off x="1559224" y="6251699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7" name="Ovál 36"/>
          <p:cNvSpPr/>
          <p:nvPr/>
        </p:nvSpPr>
        <p:spPr>
          <a:xfrm>
            <a:off x="1559224" y="5617143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8" name="Ovál 37"/>
          <p:cNvSpPr/>
          <p:nvPr/>
        </p:nvSpPr>
        <p:spPr>
          <a:xfrm>
            <a:off x="868140" y="3739753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5393084" y="1239299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4745012" y="1850757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4745012" y="4956302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4745012" y="4335193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4745012" y="3714084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4745012" y="3092975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4745012" y="2471866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4745012" y="1229648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4745012" y="608539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5393084" y="4336907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5393084" y="6216924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0" name="Ovál 49"/>
          <p:cNvSpPr/>
          <p:nvPr/>
        </p:nvSpPr>
        <p:spPr>
          <a:xfrm>
            <a:off x="6732240" y="3092975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5393084" y="3107363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2" name="Ovál 51"/>
          <p:cNvSpPr/>
          <p:nvPr/>
        </p:nvSpPr>
        <p:spPr>
          <a:xfrm>
            <a:off x="5393084" y="4969474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3" name="Ovál 52"/>
          <p:cNvSpPr/>
          <p:nvPr/>
        </p:nvSpPr>
        <p:spPr>
          <a:xfrm>
            <a:off x="4745012" y="6198523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4" name="Ovál 53"/>
          <p:cNvSpPr/>
          <p:nvPr/>
        </p:nvSpPr>
        <p:spPr>
          <a:xfrm>
            <a:off x="4745012" y="5577411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5" name="Ovál 54"/>
          <p:cNvSpPr/>
          <p:nvPr/>
        </p:nvSpPr>
        <p:spPr>
          <a:xfrm>
            <a:off x="6084168" y="3092975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5393084" y="1898335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6084168" y="622703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5393084" y="611367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5393084" y="5586466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6084168" y="4956302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6084168" y="2481543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2" name="Ovál 61"/>
          <p:cNvSpPr/>
          <p:nvPr/>
        </p:nvSpPr>
        <p:spPr>
          <a:xfrm>
            <a:off x="5393084" y="2522271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3" name="Ovál 62"/>
          <p:cNvSpPr/>
          <p:nvPr/>
        </p:nvSpPr>
        <p:spPr>
          <a:xfrm>
            <a:off x="6732240" y="1899524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4" name="Ovál 63"/>
          <p:cNvSpPr/>
          <p:nvPr/>
        </p:nvSpPr>
        <p:spPr>
          <a:xfrm>
            <a:off x="6084168" y="1898335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65" name="Ovál 64"/>
          <p:cNvSpPr/>
          <p:nvPr/>
        </p:nvSpPr>
        <p:spPr>
          <a:xfrm>
            <a:off x="6084168" y="1241235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6732240" y="5568010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7" name="Ovál 66"/>
          <p:cNvSpPr/>
          <p:nvPr/>
        </p:nvSpPr>
        <p:spPr>
          <a:xfrm>
            <a:off x="6084168" y="6202566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68" name="Ovál 67"/>
          <p:cNvSpPr/>
          <p:nvPr/>
        </p:nvSpPr>
        <p:spPr>
          <a:xfrm>
            <a:off x="6084168" y="5568010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69" name="Ovál 68"/>
          <p:cNvSpPr/>
          <p:nvPr/>
        </p:nvSpPr>
        <p:spPr>
          <a:xfrm>
            <a:off x="5393084" y="3690620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6732240" y="2536076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622451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63688" y="116632"/>
            <a:ext cx="49685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prstClr val="white"/>
                </a:solidFill>
              </a:rPr>
              <a:t>Kolik máš peněz?</a:t>
            </a:r>
            <a:endParaRPr lang="cs-CZ" sz="2800" b="1" dirty="0">
              <a:solidFill>
                <a:prstClr val="white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868140" y="1288432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2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20068" y="1899890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20068" y="5005435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20068" y="4384326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20068" y="3763217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20068" y="3142108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20068" y="2520999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20068" y="1278781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20068" y="657672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68140" y="4386040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68140" y="6266057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5</a:t>
            </a:r>
          </a:p>
        </p:txBody>
      </p:sp>
      <p:sp>
        <p:nvSpPr>
          <p:cNvPr id="16" name="Ovál 15"/>
          <p:cNvSpPr/>
          <p:nvPr/>
        </p:nvSpPr>
        <p:spPr>
          <a:xfrm>
            <a:off x="2207296" y="3142108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20" name="Ovál 19"/>
          <p:cNvSpPr/>
          <p:nvPr/>
        </p:nvSpPr>
        <p:spPr>
          <a:xfrm>
            <a:off x="868140" y="3156496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5</a:t>
            </a:r>
          </a:p>
        </p:txBody>
      </p:sp>
      <p:sp>
        <p:nvSpPr>
          <p:cNvPr id="21" name="Ovál 20"/>
          <p:cNvSpPr/>
          <p:nvPr/>
        </p:nvSpPr>
        <p:spPr>
          <a:xfrm>
            <a:off x="868140" y="5018607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5</a:t>
            </a:r>
          </a:p>
        </p:txBody>
      </p:sp>
      <p:sp>
        <p:nvSpPr>
          <p:cNvPr id="22" name="Ovál 21"/>
          <p:cNvSpPr/>
          <p:nvPr/>
        </p:nvSpPr>
        <p:spPr>
          <a:xfrm>
            <a:off x="220068" y="6247656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5</a:t>
            </a:r>
          </a:p>
        </p:txBody>
      </p:sp>
      <p:sp>
        <p:nvSpPr>
          <p:cNvPr id="23" name="Ovál 22"/>
          <p:cNvSpPr/>
          <p:nvPr/>
        </p:nvSpPr>
        <p:spPr>
          <a:xfrm>
            <a:off x="220068" y="5626544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5</a:t>
            </a:r>
          </a:p>
        </p:txBody>
      </p:sp>
      <p:sp>
        <p:nvSpPr>
          <p:cNvPr id="24" name="Ovál 23"/>
          <p:cNvSpPr/>
          <p:nvPr/>
        </p:nvSpPr>
        <p:spPr>
          <a:xfrm>
            <a:off x="1559224" y="3142108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2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868140" y="1947468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2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1559224" y="671836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2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868140" y="660500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2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868140" y="5635599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2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1559224" y="5005435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2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1559224" y="2530676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1" name="Ovál 30"/>
          <p:cNvSpPr/>
          <p:nvPr/>
        </p:nvSpPr>
        <p:spPr>
          <a:xfrm>
            <a:off x="868140" y="2571404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2" name="Ovál 31"/>
          <p:cNvSpPr/>
          <p:nvPr/>
        </p:nvSpPr>
        <p:spPr>
          <a:xfrm>
            <a:off x="2207296" y="1948657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3" name="Ovál 32"/>
          <p:cNvSpPr/>
          <p:nvPr/>
        </p:nvSpPr>
        <p:spPr>
          <a:xfrm>
            <a:off x="1559224" y="1947468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4" name="Ovál 33"/>
          <p:cNvSpPr/>
          <p:nvPr/>
        </p:nvSpPr>
        <p:spPr>
          <a:xfrm>
            <a:off x="1559224" y="1290368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5" name="Ovál 34"/>
          <p:cNvSpPr/>
          <p:nvPr/>
        </p:nvSpPr>
        <p:spPr>
          <a:xfrm>
            <a:off x="2207296" y="5617143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6" name="Ovál 35"/>
          <p:cNvSpPr/>
          <p:nvPr/>
        </p:nvSpPr>
        <p:spPr>
          <a:xfrm>
            <a:off x="1559224" y="6251699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7" name="Ovál 36"/>
          <p:cNvSpPr/>
          <p:nvPr/>
        </p:nvSpPr>
        <p:spPr>
          <a:xfrm>
            <a:off x="1559224" y="5617143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846648">
                    <a:lumMod val="50000"/>
                  </a:srgbClr>
                </a:solidFill>
              </a:rPr>
              <a:t>1</a:t>
            </a:r>
          </a:p>
        </p:txBody>
      </p:sp>
      <p:sp>
        <p:nvSpPr>
          <p:cNvPr id="38" name="Ovál 37"/>
          <p:cNvSpPr/>
          <p:nvPr/>
        </p:nvSpPr>
        <p:spPr>
          <a:xfrm>
            <a:off x="868140" y="3739753"/>
            <a:ext cx="648072" cy="576064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846648">
                    <a:lumMod val="50000"/>
                  </a:srgbClr>
                </a:solidFill>
              </a:rPr>
              <a:t>10</a:t>
            </a:r>
            <a:endParaRPr lang="cs-CZ" b="1" dirty="0">
              <a:solidFill>
                <a:srgbClr val="846648">
                  <a:lumMod val="50000"/>
                </a:srgbClr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5393084" y="1239299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4745012" y="1850757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4745012" y="4956302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4745012" y="4335193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4745012" y="3714084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4745012" y="3092975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4745012" y="2471866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4745012" y="1229648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4745012" y="608539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5393084" y="4336907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5393084" y="6216924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0" name="Ovál 49"/>
          <p:cNvSpPr/>
          <p:nvPr/>
        </p:nvSpPr>
        <p:spPr>
          <a:xfrm>
            <a:off x="6732240" y="3092975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5393084" y="3107363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2" name="Ovál 51"/>
          <p:cNvSpPr/>
          <p:nvPr/>
        </p:nvSpPr>
        <p:spPr>
          <a:xfrm>
            <a:off x="5393084" y="4969474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3" name="Ovál 52"/>
          <p:cNvSpPr/>
          <p:nvPr/>
        </p:nvSpPr>
        <p:spPr>
          <a:xfrm>
            <a:off x="4745012" y="6198523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4" name="Ovál 53"/>
          <p:cNvSpPr/>
          <p:nvPr/>
        </p:nvSpPr>
        <p:spPr>
          <a:xfrm>
            <a:off x="4745012" y="5577411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55" name="Ovál 54"/>
          <p:cNvSpPr/>
          <p:nvPr/>
        </p:nvSpPr>
        <p:spPr>
          <a:xfrm>
            <a:off x="6084168" y="3092975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5393084" y="1898335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6084168" y="622703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5393084" y="611367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5393084" y="5586466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6084168" y="4956302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6084168" y="2481543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2" name="Ovál 61"/>
          <p:cNvSpPr/>
          <p:nvPr/>
        </p:nvSpPr>
        <p:spPr>
          <a:xfrm>
            <a:off x="5393084" y="2522271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3" name="Ovál 62"/>
          <p:cNvSpPr/>
          <p:nvPr/>
        </p:nvSpPr>
        <p:spPr>
          <a:xfrm>
            <a:off x="6732240" y="1899524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4" name="Ovál 63"/>
          <p:cNvSpPr/>
          <p:nvPr/>
        </p:nvSpPr>
        <p:spPr>
          <a:xfrm>
            <a:off x="6084168" y="1898335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65" name="Ovál 64"/>
          <p:cNvSpPr/>
          <p:nvPr/>
        </p:nvSpPr>
        <p:spPr>
          <a:xfrm>
            <a:off x="6084168" y="1241235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6732240" y="5568010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7" name="Ovál 66"/>
          <p:cNvSpPr/>
          <p:nvPr/>
        </p:nvSpPr>
        <p:spPr>
          <a:xfrm>
            <a:off x="6084168" y="6202566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68" name="Ovál 67"/>
          <p:cNvSpPr/>
          <p:nvPr/>
        </p:nvSpPr>
        <p:spPr>
          <a:xfrm>
            <a:off x="6084168" y="5568010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69" name="Ovál 68"/>
          <p:cNvSpPr/>
          <p:nvPr/>
        </p:nvSpPr>
        <p:spPr>
          <a:xfrm>
            <a:off x="5393084" y="3690620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6732240" y="2536076"/>
            <a:ext cx="648072" cy="57606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899150" y="579899"/>
            <a:ext cx="697627" cy="6247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14</a:t>
            </a:r>
          </a:p>
          <a:p>
            <a:r>
              <a:rPr lang="cs-CZ" sz="4000" dirty="0" smtClean="0"/>
              <a:t>13</a:t>
            </a:r>
          </a:p>
          <a:p>
            <a:r>
              <a:rPr lang="cs-CZ" sz="4000" dirty="0" smtClean="0"/>
              <a:t>14</a:t>
            </a:r>
          </a:p>
          <a:p>
            <a:r>
              <a:rPr lang="cs-CZ" sz="4000" dirty="0" smtClean="0"/>
              <a:t>12</a:t>
            </a:r>
          </a:p>
          <a:p>
            <a:r>
              <a:rPr lang="cs-CZ" sz="4000" dirty="0" smtClean="0"/>
              <a:t>18</a:t>
            </a:r>
          </a:p>
          <a:p>
            <a:r>
              <a:rPr lang="cs-CZ" sz="4000" dirty="0" smtClean="0"/>
              <a:t>20</a:t>
            </a:r>
          </a:p>
          <a:p>
            <a:r>
              <a:rPr lang="cs-CZ" sz="4000" dirty="0" smtClean="0"/>
              <a:t>11</a:t>
            </a:r>
          </a:p>
          <a:p>
            <a:r>
              <a:rPr lang="cs-CZ" sz="4000" dirty="0" smtClean="0"/>
              <a:t>17</a:t>
            </a:r>
          </a:p>
          <a:p>
            <a:r>
              <a:rPr lang="cs-CZ" sz="4000" dirty="0" smtClean="0"/>
              <a:t>  9</a:t>
            </a:r>
          </a:p>
          <a:p>
            <a:r>
              <a:rPr lang="cs-CZ" sz="4000" dirty="0" smtClean="0"/>
              <a:t>11</a:t>
            </a:r>
            <a:endParaRPr lang="cs-CZ" sz="40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8316416" y="579899"/>
            <a:ext cx="697627" cy="62478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13</a:t>
            </a:r>
          </a:p>
          <a:p>
            <a:r>
              <a:rPr lang="cs-CZ" sz="4000" dirty="0" smtClean="0"/>
              <a:t>14</a:t>
            </a:r>
          </a:p>
          <a:p>
            <a:r>
              <a:rPr lang="cs-CZ" sz="4000" dirty="0" smtClean="0"/>
              <a:t>15</a:t>
            </a:r>
          </a:p>
          <a:p>
            <a:r>
              <a:rPr lang="cs-CZ" sz="4000" dirty="0" smtClean="0"/>
              <a:t>13</a:t>
            </a:r>
          </a:p>
          <a:p>
            <a:r>
              <a:rPr lang="cs-CZ" sz="4000" dirty="0" smtClean="0"/>
              <a:t>19</a:t>
            </a:r>
          </a:p>
          <a:p>
            <a:r>
              <a:rPr lang="cs-CZ" sz="4000" dirty="0" smtClean="0"/>
              <a:t>15</a:t>
            </a:r>
          </a:p>
          <a:p>
            <a:r>
              <a:rPr lang="cs-CZ" sz="4000" dirty="0" smtClean="0"/>
              <a:t>20</a:t>
            </a:r>
          </a:p>
          <a:p>
            <a:r>
              <a:rPr lang="cs-CZ" sz="4000" dirty="0" smtClean="0"/>
              <a:t>16</a:t>
            </a:r>
          </a:p>
          <a:p>
            <a:r>
              <a:rPr lang="cs-CZ" sz="4000" dirty="0" smtClean="0"/>
              <a:t>10</a:t>
            </a:r>
          </a:p>
          <a:p>
            <a:r>
              <a:rPr lang="cs-CZ" sz="4000" dirty="0" smtClean="0"/>
              <a:t>12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12817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Skupina 39"/>
          <p:cNvGrpSpPr/>
          <p:nvPr/>
        </p:nvGrpSpPr>
        <p:grpSpPr>
          <a:xfrm>
            <a:off x="7006189" y="488036"/>
            <a:ext cx="1224136" cy="648072"/>
            <a:chOff x="6931824" y="188640"/>
            <a:chExt cx="1224136" cy="648072"/>
          </a:xfrm>
        </p:grpSpPr>
        <p:sp>
          <p:nvSpPr>
            <p:cNvPr id="16" name="Zaoblený obdélník 15"/>
            <p:cNvSpPr/>
            <p:nvPr/>
          </p:nvSpPr>
          <p:spPr>
            <a:xfrm>
              <a:off x="6931824" y="188640"/>
              <a:ext cx="1224136" cy="648072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2" name="Ovál 1"/>
            <p:cNvSpPr/>
            <p:nvPr/>
          </p:nvSpPr>
          <p:spPr>
            <a:xfrm>
              <a:off x="7653461" y="272070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>
                  <a:solidFill>
                    <a:srgbClr val="846648">
                      <a:lumMod val="50000"/>
                    </a:srgbClr>
                  </a:solidFill>
                </a:rPr>
                <a:t>1</a:t>
              </a:r>
            </a:p>
          </p:txBody>
        </p:sp>
        <p:sp>
          <p:nvSpPr>
            <p:cNvPr id="3" name="Ovál 2"/>
            <p:cNvSpPr/>
            <p:nvPr/>
          </p:nvSpPr>
          <p:spPr>
            <a:xfrm>
              <a:off x="7006189" y="272070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>
                  <a:solidFill>
                    <a:srgbClr val="846648">
                      <a:lumMod val="50000"/>
                    </a:srgbClr>
                  </a:solidFill>
                </a:rPr>
                <a:t>5</a:t>
              </a:r>
            </a:p>
          </p:txBody>
        </p:sp>
      </p:grpSp>
      <p:sp>
        <p:nvSpPr>
          <p:cNvPr id="5" name="Zaoblený obdélník 4"/>
          <p:cNvSpPr/>
          <p:nvPr/>
        </p:nvSpPr>
        <p:spPr>
          <a:xfrm>
            <a:off x="1193404" y="1191246"/>
            <a:ext cx="1224136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20 - 4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335088" y="3604962"/>
            <a:ext cx="1224136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20 - 6</a:t>
            </a:r>
            <a:endParaRPr lang="cs-CZ" sz="2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1193404" y="4411446"/>
            <a:ext cx="1224136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20 - 8</a:t>
            </a:r>
            <a:endParaRPr lang="cs-CZ" sz="28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07504" y="5229200"/>
            <a:ext cx="1224136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20 - 2</a:t>
            </a:r>
            <a:endParaRPr lang="cs-CZ" sz="28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1001429" y="5998283"/>
            <a:ext cx="1224136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20 - 5</a:t>
            </a:r>
            <a:endParaRPr lang="cs-CZ" sz="28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1331640" y="2817928"/>
            <a:ext cx="1224136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20 - 7</a:t>
            </a:r>
            <a:endParaRPr lang="cs-CZ" sz="2800" b="1" dirty="0"/>
          </a:p>
        </p:txBody>
      </p:sp>
      <p:grpSp>
        <p:nvGrpSpPr>
          <p:cNvPr id="38" name="Skupina 37"/>
          <p:cNvGrpSpPr/>
          <p:nvPr/>
        </p:nvGrpSpPr>
        <p:grpSpPr>
          <a:xfrm>
            <a:off x="6750585" y="3687514"/>
            <a:ext cx="1224136" cy="648072"/>
            <a:chOff x="6750585" y="3687514"/>
            <a:chExt cx="1224136" cy="648072"/>
          </a:xfrm>
        </p:grpSpPr>
        <p:sp>
          <p:nvSpPr>
            <p:cNvPr id="35" name="Zaoblený obdélník 34"/>
            <p:cNvSpPr/>
            <p:nvPr/>
          </p:nvSpPr>
          <p:spPr>
            <a:xfrm>
              <a:off x="6750585" y="3687514"/>
              <a:ext cx="1224136" cy="648072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22" name="Ovál 21"/>
            <p:cNvSpPr/>
            <p:nvPr/>
          </p:nvSpPr>
          <p:spPr>
            <a:xfrm>
              <a:off x="7470200" y="3751708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846648">
                      <a:lumMod val="50000"/>
                    </a:srgbClr>
                  </a:solidFill>
                </a:rPr>
                <a:t>2</a:t>
              </a:r>
              <a:endParaRPr lang="cs-CZ" sz="2800" b="1" dirty="0">
                <a:solidFill>
                  <a:srgbClr val="846648">
                    <a:lumMod val="50000"/>
                  </a:srgbClr>
                </a:solidFill>
              </a:endParaRPr>
            </a:p>
          </p:txBody>
        </p:sp>
        <p:sp>
          <p:nvSpPr>
            <p:cNvPr id="23" name="Ovál 22"/>
            <p:cNvSpPr/>
            <p:nvPr/>
          </p:nvSpPr>
          <p:spPr>
            <a:xfrm>
              <a:off x="6855010" y="3775720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846648">
                      <a:lumMod val="50000"/>
                    </a:srgbClr>
                  </a:solidFill>
                </a:rPr>
                <a:t>2</a:t>
              </a:r>
              <a:endParaRPr lang="cs-CZ" sz="2800" b="1" dirty="0">
                <a:solidFill>
                  <a:srgbClr val="846648">
                    <a:lumMod val="50000"/>
                  </a:srgbClr>
                </a:solidFill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6028301" y="4581472"/>
            <a:ext cx="1224136" cy="648072"/>
            <a:chOff x="6028301" y="4581472"/>
            <a:chExt cx="1224136" cy="648072"/>
          </a:xfrm>
        </p:grpSpPr>
        <p:sp>
          <p:nvSpPr>
            <p:cNvPr id="8" name="Zaoblený obdélník 7"/>
            <p:cNvSpPr/>
            <p:nvPr/>
          </p:nvSpPr>
          <p:spPr>
            <a:xfrm>
              <a:off x="6028301" y="4581472"/>
              <a:ext cx="1224136" cy="648072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24" name="Ovál 23"/>
            <p:cNvSpPr/>
            <p:nvPr/>
          </p:nvSpPr>
          <p:spPr>
            <a:xfrm>
              <a:off x="6425950" y="4664902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846648">
                      <a:lumMod val="50000"/>
                    </a:srgbClr>
                  </a:solidFill>
                </a:rPr>
                <a:t>2</a:t>
              </a:r>
              <a:endParaRPr lang="cs-CZ" sz="2800" b="1" dirty="0">
                <a:solidFill>
                  <a:srgbClr val="846648">
                    <a:lumMod val="50000"/>
                  </a:srgbClr>
                </a:solidFill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5694310" y="1275247"/>
            <a:ext cx="1224136" cy="648072"/>
            <a:chOff x="5514020" y="988109"/>
            <a:chExt cx="1224136" cy="648072"/>
          </a:xfrm>
        </p:grpSpPr>
        <p:sp>
          <p:nvSpPr>
            <p:cNvPr id="14" name="Zaoblený obdélník 13"/>
            <p:cNvSpPr/>
            <p:nvPr/>
          </p:nvSpPr>
          <p:spPr>
            <a:xfrm>
              <a:off x="5514020" y="988109"/>
              <a:ext cx="1224136" cy="648072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20" name="Ovál 19"/>
            <p:cNvSpPr/>
            <p:nvPr/>
          </p:nvSpPr>
          <p:spPr>
            <a:xfrm>
              <a:off x="5572572" y="1081714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>
                  <a:solidFill>
                    <a:srgbClr val="846648">
                      <a:lumMod val="50000"/>
                    </a:srgbClr>
                  </a:solidFill>
                </a:rPr>
                <a:t>1</a:t>
              </a:r>
            </a:p>
          </p:txBody>
        </p:sp>
        <p:sp>
          <p:nvSpPr>
            <p:cNvPr id="26" name="Ovál 25"/>
            <p:cNvSpPr/>
            <p:nvPr/>
          </p:nvSpPr>
          <p:spPr>
            <a:xfrm>
              <a:off x="6179702" y="1118071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846648">
                      <a:lumMod val="50000"/>
                    </a:srgbClr>
                  </a:solidFill>
                </a:rPr>
                <a:t>2</a:t>
              </a:r>
              <a:endParaRPr lang="cs-CZ" sz="2800" b="1" dirty="0">
                <a:solidFill>
                  <a:srgbClr val="846648">
                    <a:lumMod val="50000"/>
                  </a:srgbClr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7071845" y="2002433"/>
            <a:ext cx="1224136" cy="648072"/>
            <a:chOff x="4139952" y="2708920"/>
            <a:chExt cx="1224136" cy="648072"/>
          </a:xfrm>
        </p:grpSpPr>
        <p:sp>
          <p:nvSpPr>
            <p:cNvPr id="6" name="Zaoblený obdélník 5"/>
            <p:cNvSpPr/>
            <p:nvPr/>
          </p:nvSpPr>
          <p:spPr>
            <a:xfrm>
              <a:off x="4139952" y="2708920"/>
              <a:ext cx="1224136" cy="648072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21" name="Ovál 20"/>
            <p:cNvSpPr/>
            <p:nvPr/>
          </p:nvSpPr>
          <p:spPr>
            <a:xfrm>
              <a:off x="4768857" y="2792350"/>
              <a:ext cx="513941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846648">
                      <a:lumMod val="50000"/>
                    </a:srgbClr>
                  </a:solidFill>
                </a:rPr>
                <a:t>2</a:t>
              </a:r>
              <a:endParaRPr lang="cs-CZ" sz="2800" b="1" dirty="0">
                <a:solidFill>
                  <a:srgbClr val="846648">
                    <a:lumMod val="50000"/>
                  </a:srgbClr>
                </a:solidFill>
              </a:endParaRPr>
            </a:p>
          </p:txBody>
        </p:sp>
        <p:sp>
          <p:nvSpPr>
            <p:cNvPr id="31" name="Ovál 30"/>
            <p:cNvSpPr/>
            <p:nvPr/>
          </p:nvSpPr>
          <p:spPr>
            <a:xfrm>
              <a:off x="4228007" y="2817928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>
                  <a:solidFill>
                    <a:srgbClr val="846648">
                      <a:lumMod val="50000"/>
                    </a:srgbClr>
                  </a:solidFill>
                </a:rPr>
                <a:t>5</a:t>
              </a: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6579349" y="5517071"/>
            <a:ext cx="1566608" cy="648233"/>
            <a:chOff x="6579349" y="5517071"/>
            <a:chExt cx="1566608" cy="648233"/>
          </a:xfrm>
        </p:grpSpPr>
        <p:sp>
          <p:nvSpPr>
            <p:cNvPr id="10" name="Zaoblený obdélník 9"/>
            <p:cNvSpPr/>
            <p:nvPr/>
          </p:nvSpPr>
          <p:spPr>
            <a:xfrm>
              <a:off x="6579349" y="5517232"/>
              <a:ext cx="1566608" cy="648072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7071845" y="5684092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>
                  <a:solidFill>
                    <a:srgbClr val="846648">
                      <a:lumMod val="50000"/>
                    </a:srgbClr>
                  </a:solidFill>
                </a:rPr>
                <a:t>1</a:t>
              </a:r>
            </a:p>
          </p:txBody>
        </p:sp>
        <p:sp>
          <p:nvSpPr>
            <p:cNvPr id="25" name="Ovál 24"/>
            <p:cNvSpPr/>
            <p:nvPr/>
          </p:nvSpPr>
          <p:spPr>
            <a:xfrm>
              <a:off x="7600764" y="5517071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846648">
                      <a:lumMod val="50000"/>
                    </a:srgbClr>
                  </a:solidFill>
                </a:rPr>
                <a:t>2</a:t>
              </a:r>
              <a:endParaRPr lang="cs-CZ" sz="2800" b="1" dirty="0">
                <a:solidFill>
                  <a:srgbClr val="846648">
                    <a:lumMod val="50000"/>
                  </a:srgbClr>
                </a:solidFill>
              </a:endParaRPr>
            </a:p>
          </p:txBody>
        </p:sp>
        <p:sp>
          <p:nvSpPr>
            <p:cNvPr id="32" name="Ovál 31"/>
            <p:cNvSpPr/>
            <p:nvPr/>
          </p:nvSpPr>
          <p:spPr>
            <a:xfrm>
              <a:off x="6579349" y="5528058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>
                  <a:solidFill>
                    <a:srgbClr val="846648">
                      <a:lumMod val="50000"/>
                    </a:srgbClr>
                  </a:solidFill>
                </a:rPr>
                <a:t>5</a:t>
              </a: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6093957" y="2912637"/>
            <a:ext cx="1224136" cy="648072"/>
            <a:chOff x="6981686" y="2368801"/>
            <a:chExt cx="1224136" cy="648072"/>
          </a:xfrm>
        </p:grpSpPr>
        <p:sp>
          <p:nvSpPr>
            <p:cNvPr id="12" name="Zaoblený obdélník 11"/>
            <p:cNvSpPr/>
            <p:nvPr/>
          </p:nvSpPr>
          <p:spPr>
            <a:xfrm>
              <a:off x="6981686" y="2368801"/>
              <a:ext cx="1224136" cy="648072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33" name="Ovál 32"/>
            <p:cNvSpPr/>
            <p:nvPr/>
          </p:nvSpPr>
          <p:spPr>
            <a:xfrm>
              <a:off x="7347506" y="2452231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>
                  <a:solidFill>
                    <a:srgbClr val="846648">
                      <a:lumMod val="50000"/>
                    </a:srgbClr>
                  </a:solidFill>
                </a:rPr>
                <a:t>5</a:t>
              </a:r>
            </a:p>
          </p:txBody>
        </p:sp>
      </p:grpSp>
      <p:sp>
        <p:nvSpPr>
          <p:cNvPr id="34" name="Zaoblený obdélník 33"/>
          <p:cNvSpPr/>
          <p:nvPr/>
        </p:nvSpPr>
        <p:spPr>
          <a:xfrm>
            <a:off x="389361" y="2002433"/>
            <a:ext cx="1224136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20 - 3</a:t>
            </a:r>
            <a:endParaRPr lang="cs-CZ" sz="2800" b="1" dirty="0"/>
          </a:p>
        </p:txBody>
      </p:sp>
      <p:sp>
        <p:nvSpPr>
          <p:cNvPr id="43" name="Obdélník 42"/>
          <p:cNvSpPr/>
          <p:nvPr/>
        </p:nvSpPr>
        <p:spPr>
          <a:xfrm>
            <a:off x="389754" y="164870"/>
            <a:ext cx="46842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Přiřaď k sobě dvojice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371068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Skupina 39"/>
          <p:cNvGrpSpPr/>
          <p:nvPr/>
        </p:nvGrpSpPr>
        <p:grpSpPr>
          <a:xfrm>
            <a:off x="2569647" y="1187963"/>
            <a:ext cx="1224136" cy="648072"/>
            <a:chOff x="6931824" y="188640"/>
            <a:chExt cx="1224136" cy="648072"/>
          </a:xfrm>
        </p:grpSpPr>
        <p:sp>
          <p:nvSpPr>
            <p:cNvPr id="16" name="Zaoblený obdélník 15"/>
            <p:cNvSpPr/>
            <p:nvPr/>
          </p:nvSpPr>
          <p:spPr>
            <a:xfrm>
              <a:off x="6931824" y="188640"/>
              <a:ext cx="1224136" cy="648072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2" name="Ovál 1"/>
            <p:cNvSpPr/>
            <p:nvPr/>
          </p:nvSpPr>
          <p:spPr>
            <a:xfrm>
              <a:off x="7653461" y="272070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>
                  <a:solidFill>
                    <a:srgbClr val="846648">
                      <a:lumMod val="50000"/>
                    </a:srgbClr>
                  </a:solidFill>
                </a:rPr>
                <a:t>1</a:t>
              </a:r>
            </a:p>
          </p:txBody>
        </p:sp>
        <p:sp>
          <p:nvSpPr>
            <p:cNvPr id="3" name="Ovál 2"/>
            <p:cNvSpPr/>
            <p:nvPr/>
          </p:nvSpPr>
          <p:spPr>
            <a:xfrm>
              <a:off x="7006189" y="272070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>
                  <a:solidFill>
                    <a:srgbClr val="846648">
                      <a:lumMod val="50000"/>
                    </a:srgbClr>
                  </a:solidFill>
                </a:rPr>
                <a:t>5</a:t>
              </a:r>
            </a:p>
          </p:txBody>
        </p:sp>
      </p:grpSp>
      <p:sp>
        <p:nvSpPr>
          <p:cNvPr id="5" name="Zaoblený obdélník 4"/>
          <p:cNvSpPr/>
          <p:nvPr/>
        </p:nvSpPr>
        <p:spPr>
          <a:xfrm>
            <a:off x="1193404" y="1191246"/>
            <a:ext cx="1224136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20 - 4</a:t>
            </a:r>
            <a:endParaRPr lang="cs-CZ" sz="28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335088" y="3604962"/>
            <a:ext cx="1224136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20 - 6</a:t>
            </a:r>
            <a:endParaRPr lang="cs-CZ" sz="2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1193404" y="4411446"/>
            <a:ext cx="1224136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20 - 8</a:t>
            </a:r>
            <a:endParaRPr lang="cs-CZ" sz="28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07504" y="5229200"/>
            <a:ext cx="1224136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20 - 2</a:t>
            </a:r>
            <a:endParaRPr lang="cs-CZ" sz="28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1001429" y="5998283"/>
            <a:ext cx="1224136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20 - 5</a:t>
            </a:r>
            <a:endParaRPr lang="cs-CZ" sz="28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1331640" y="2817928"/>
            <a:ext cx="1224136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20 - 7</a:t>
            </a:r>
            <a:endParaRPr lang="cs-CZ" sz="2800" b="1" dirty="0"/>
          </a:p>
        </p:txBody>
      </p:sp>
      <p:grpSp>
        <p:nvGrpSpPr>
          <p:cNvPr id="38" name="Skupina 37"/>
          <p:cNvGrpSpPr/>
          <p:nvPr/>
        </p:nvGrpSpPr>
        <p:grpSpPr>
          <a:xfrm>
            <a:off x="1682961" y="3604962"/>
            <a:ext cx="1224136" cy="648072"/>
            <a:chOff x="6750585" y="3687514"/>
            <a:chExt cx="1224136" cy="648072"/>
          </a:xfrm>
        </p:grpSpPr>
        <p:sp>
          <p:nvSpPr>
            <p:cNvPr id="35" name="Zaoblený obdélník 34"/>
            <p:cNvSpPr/>
            <p:nvPr/>
          </p:nvSpPr>
          <p:spPr>
            <a:xfrm>
              <a:off x="6750585" y="3687514"/>
              <a:ext cx="1224136" cy="648072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22" name="Ovál 21"/>
            <p:cNvSpPr/>
            <p:nvPr/>
          </p:nvSpPr>
          <p:spPr>
            <a:xfrm>
              <a:off x="7470200" y="3751708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846648">
                      <a:lumMod val="50000"/>
                    </a:srgbClr>
                  </a:solidFill>
                </a:rPr>
                <a:t>2</a:t>
              </a:r>
              <a:endParaRPr lang="cs-CZ" sz="2800" b="1" dirty="0">
                <a:solidFill>
                  <a:srgbClr val="846648">
                    <a:lumMod val="50000"/>
                  </a:srgbClr>
                </a:solidFill>
              </a:endParaRPr>
            </a:p>
          </p:txBody>
        </p:sp>
        <p:sp>
          <p:nvSpPr>
            <p:cNvPr id="23" name="Ovál 22"/>
            <p:cNvSpPr/>
            <p:nvPr/>
          </p:nvSpPr>
          <p:spPr>
            <a:xfrm>
              <a:off x="6855010" y="3775720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846648">
                      <a:lumMod val="50000"/>
                    </a:srgbClr>
                  </a:solidFill>
                </a:rPr>
                <a:t>2</a:t>
              </a:r>
              <a:endParaRPr lang="cs-CZ" sz="2800" b="1" dirty="0">
                <a:solidFill>
                  <a:srgbClr val="846648">
                    <a:lumMod val="50000"/>
                  </a:srgbClr>
                </a:solidFill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2551999" y="4411446"/>
            <a:ext cx="1224136" cy="648072"/>
            <a:chOff x="6028301" y="4581472"/>
            <a:chExt cx="1224136" cy="648072"/>
          </a:xfrm>
        </p:grpSpPr>
        <p:sp>
          <p:nvSpPr>
            <p:cNvPr id="8" name="Zaoblený obdélník 7"/>
            <p:cNvSpPr/>
            <p:nvPr/>
          </p:nvSpPr>
          <p:spPr>
            <a:xfrm>
              <a:off x="6028301" y="4581472"/>
              <a:ext cx="1224136" cy="648072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24" name="Ovál 23"/>
            <p:cNvSpPr/>
            <p:nvPr/>
          </p:nvSpPr>
          <p:spPr>
            <a:xfrm>
              <a:off x="6425950" y="4664902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846648">
                      <a:lumMod val="50000"/>
                    </a:srgbClr>
                  </a:solidFill>
                </a:rPr>
                <a:t>2</a:t>
              </a:r>
              <a:endParaRPr lang="cs-CZ" sz="2800" b="1" dirty="0">
                <a:solidFill>
                  <a:srgbClr val="846648">
                    <a:lumMod val="50000"/>
                  </a:srgbClr>
                </a:solidFill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2731901" y="2817928"/>
            <a:ext cx="1224136" cy="648072"/>
            <a:chOff x="5514020" y="988109"/>
            <a:chExt cx="1224136" cy="648072"/>
          </a:xfrm>
        </p:grpSpPr>
        <p:sp>
          <p:nvSpPr>
            <p:cNvPr id="14" name="Zaoblený obdélník 13"/>
            <p:cNvSpPr/>
            <p:nvPr/>
          </p:nvSpPr>
          <p:spPr>
            <a:xfrm>
              <a:off x="5514020" y="988109"/>
              <a:ext cx="1224136" cy="648072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20" name="Ovál 19"/>
            <p:cNvSpPr/>
            <p:nvPr/>
          </p:nvSpPr>
          <p:spPr>
            <a:xfrm>
              <a:off x="5572572" y="1081714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>
                  <a:solidFill>
                    <a:srgbClr val="846648">
                      <a:lumMod val="50000"/>
                    </a:srgbClr>
                  </a:solidFill>
                </a:rPr>
                <a:t>1</a:t>
              </a:r>
            </a:p>
          </p:txBody>
        </p:sp>
        <p:sp>
          <p:nvSpPr>
            <p:cNvPr id="26" name="Ovál 25"/>
            <p:cNvSpPr/>
            <p:nvPr/>
          </p:nvSpPr>
          <p:spPr>
            <a:xfrm>
              <a:off x="6179702" y="1118071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846648">
                      <a:lumMod val="50000"/>
                    </a:srgbClr>
                  </a:solidFill>
                </a:rPr>
                <a:t>2</a:t>
              </a:r>
              <a:endParaRPr lang="cs-CZ" sz="2800" b="1" dirty="0">
                <a:solidFill>
                  <a:srgbClr val="846648">
                    <a:lumMod val="50000"/>
                  </a:srgbClr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1666124" y="2002433"/>
            <a:ext cx="1224136" cy="648072"/>
            <a:chOff x="4139952" y="2708920"/>
            <a:chExt cx="1224136" cy="648072"/>
          </a:xfrm>
        </p:grpSpPr>
        <p:sp>
          <p:nvSpPr>
            <p:cNvPr id="6" name="Zaoblený obdélník 5"/>
            <p:cNvSpPr/>
            <p:nvPr/>
          </p:nvSpPr>
          <p:spPr>
            <a:xfrm>
              <a:off x="4139952" y="2708920"/>
              <a:ext cx="1224136" cy="648072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21" name="Ovál 20"/>
            <p:cNvSpPr/>
            <p:nvPr/>
          </p:nvSpPr>
          <p:spPr>
            <a:xfrm>
              <a:off x="4768857" y="2792350"/>
              <a:ext cx="513941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846648">
                      <a:lumMod val="50000"/>
                    </a:srgbClr>
                  </a:solidFill>
                </a:rPr>
                <a:t>2</a:t>
              </a:r>
              <a:endParaRPr lang="cs-CZ" sz="2800" b="1" dirty="0">
                <a:solidFill>
                  <a:srgbClr val="846648">
                    <a:lumMod val="50000"/>
                  </a:srgbClr>
                </a:solidFill>
              </a:endParaRPr>
            </a:p>
          </p:txBody>
        </p:sp>
        <p:sp>
          <p:nvSpPr>
            <p:cNvPr id="31" name="Ovál 30"/>
            <p:cNvSpPr/>
            <p:nvPr/>
          </p:nvSpPr>
          <p:spPr>
            <a:xfrm>
              <a:off x="4228007" y="2817928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>
                  <a:solidFill>
                    <a:srgbClr val="846648">
                      <a:lumMod val="50000"/>
                    </a:srgbClr>
                  </a:solidFill>
                </a:rPr>
                <a:t>5</a:t>
              </a: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1511725" y="5250524"/>
            <a:ext cx="1566608" cy="648233"/>
            <a:chOff x="6579349" y="5517071"/>
            <a:chExt cx="1566608" cy="648233"/>
          </a:xfrm>
        </p:grpSpPr>
        <p:sp>
          <p:nvSpPr>
            <p:cNvPr id="10" name="Zaoblený obdélník 9"/>
            <p:cNvSpPr/>
            <p:nvPr/>
          </p:nvSpPr>
          <p:spPr>
            <a:xfrm>
              <a:off x="6579349" y="5517232"/>
              <a:ext cx="1566608" cy="648072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19" name="Ovál 18"/>
            <p:cNvSpPr/>
            <p:nvPr/>
          </p:nvSpPr>
          <p:spPr>
            <a:xfrm>
              <a:off x="7071845" y="5684092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>
                  <a:solidFill>
                    <a:srgbClr val="846648">
                      <a:lumMod val="50000"/>
                    </a:srgbClr>
                  </a:solidFill>
                </a:rPr>
                <a:t>1</a:t>
              </a:r>
            </a:p>
          </p:txBody>
        </p:sp>
        <p:sp>
          <p:nvSpPr>
            <p:cNvPr id="25" name="Ovál 24"/>
            <p:cNvSpPr/>
            <p:nvPr/>
          </p:nvSpPr>
          <p:spPr>
            <a:xfrm>
              <a:off x="7600764" y="5517071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846648">
                      <a:lumMod val="50000"/>
                    </a:srgbClr>
                  </a:solidFill>
                </a:rPr>
                <a:t>2</a:t>
              </a:r>
              <a:endParaRPr lang="cs-CZ" sz="2800" b="1" dirty="0">
                <a:solidFill>
                  <a:srgbClr val="846648">
                    <a:lumMod val="50000"/>
                  </a:srgbClr>
                </a:solidFill>
              </a:endParaRPr>
            </a:p>
          </p:txBody>
        </p:sp>
        <p:sp>
          <p:nvSpPr>
            <p:cNvPr id="32" name="Ovál 31"/>
            <p:cNvSpPr/>
            <p:nvPr/>
          </p:nvSpPr>
          <p:spPr>
            <a:xfrm>
              <a:off x="6579349" y="5528058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>
                  <a:solidFill>
                    <a:srgbClr val="846648">
                      <a:lumMod val="50000"/>
                    </a:srgbClr>
                  </a:solidFill>
                </a:rPr>
                <a:t>5</a:t>
              </a: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2417540" y="5982268"/>
            <a:ext cx="1224136" cy="648072"/>
            <a:chOff x="6981686" y="2368801"/>
            <a:chExt cx="1224136" cy="648072"/>
          </a:xfrm>
        </p:grpSpPr>
        <p:sp>
          <p:nvSpPr>
            <p:cNvPr id="12" name="Zaoblený obdélník 11"/>
            <p:cNvSpPr/>
            <p:nvPr/>
          </p:nvSpPr>
          <p:spPr>
            <a:xfrm>
              <a:off x="6981686" y="2368801"/>
              <a:ext cx="1224136" cy="648072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 dirty="0"/>
            </a:p>
          </p:txBody>
        </p:sp>
        <p:sp>
          <p:nvSpPr>
            <p:cNvPr id="33" name="Ovál 32"/>
            <p:cNvSpPr/>
            <p:nvPr/>
          </p:nvSpPr>
          <p:spPr>
            <a:xfrm>
              <a:off x="7347506" y="2452231"/>
              <a:ext cx="492496" cy="481212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>
                  <a:solidFill>
                    <a:srgbClr val="846648">
                      <a:lumMod val="50000"/>
                    </a:srgbClr>
                  </a:solidFill>
                </a:rPr>
                <a:t>5</a:t>
              </a:r>
            </a:p>
          </p:txBody>
        </p:sp>
      </p:grpSp>
      <p:sp>
        <p:nvSpPr>
          <p:cNvPr id="34" name="Zaoblený obdélník 33"/>
          <p:cNvSpPr/>
          <p:nvPr/>
        </p:nvSpPr>
        <p:spPr>
          <a:xfrm>
            <a:off x="389361" y="2002433"/>
            <a:ext cx="1224136" cy="64807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20 - 3</a:t>
            </a:r>
            <a:endParaRPr lang="cs-CZ" sz="2800" b="1" dirty="0"/>
          </a:p>
        </p:txBody>
      </p:sp>
      <p:sp>
        <p:nvSpPr>
          <p:cNvPr id="43" name="Obdélník 42"/>
          <p:cNvSpPr/>
          <p:nvPr/>
        </p:nvSpPr>
        <p:spPr>
          <a:xfrm>
            <a:off x="389754" y="164870"/>
            <a:ext cx="46842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Přiřaď k sobě dvojice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137926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Tvary jsou z galerie nástrojů aplikace Microsoft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04264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</TotalTime>
  <Words>581</Words>
  <Application>Microsoft Office PowerPoint</Application>
  <PresentationFormat>Předvádění na obrazovce (4:3)</PresentationFormat>
  <Paragraphs>385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Motiv systému Office</vt:lpstr>
      <vt:lpstr>Exekutivní</vt:lpstr>
      <vt:lpstr>1_Exekutivní</vt:lpstr>
      <vt:lpstr>2_Exekutivní</vt:lpstr>
      <vt:lpstr>Prezentace aplikace PowerPoint</vt:lpstr>
      <vt:lpstr>Anotace </vt:lpstr>
      <vt:lpstr>Sčítání a odčítání do 20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31</cp:revision>
  <dcterms:created xsi:type="dcterms:W3CDTF">2011-08-21T15:31:45Z</dcterms:created>
  <dcterms:modified xsi:type="dcterms:W3CDTF">2012-08-26T10:00:20Z</dcterms:modified>
</cp:coreProperties>
</file>