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0"/>
  </p:notesMasterIdLst>
  <p:sldIdLst>
    <p:sldId id="256" r:id="rId2"/>
    <p:sldId id="257" r:id="rId3"/>
    <p:sldId id="259" r:id="rId4"/>
    <p:sldId id="262" r:id="rId5"/>
    <p:sldId id="258" r:id="rId6"/>
    <p:sldId id="261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VY_32_INOVACE_4C48M2_Sčítání a odčítání do 12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Sčítání a odčítání do 12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09E02A9-75C3-4147-9713-8971CB405935}" type="doc">
      <dgm:prSet loTypeId="urn:microsoft.com/office/officeart/2005/8/layout/hierarchy2" loCatId="hierarchy" qsTypeId="urn:microsoft.com/office/officeart/2005/8/quickstyle/simple1" qsCatId="simple" csTypeId="urn:microsoft.com/office/officeart/2005/8/colors/accent6_1" csCatId="accent6" phldr="1"/>
      <dgm:spPr/>
      <dgm:t>
        <a:bodyPr/>
        <a:lstStyle/>
        <a:p>
          <a:endParaRPr lang="cs-CZ"/>
        </a:p>
      </dgm:t>
    </dgm:pt>
    <dgm:pt modelId="{FD612551-94B7-428B-8EA2-CAD45AF3F6E8}">
      <dgm:prSet phldrT="[Text]" custT="1"/>
      <dgm:spPr/>
      <dgm:t>
        <a:bodyPr/>
        <a:lstStyle/>
        <a:p>
          <a:r>
            <a:rPr lang="cs-CZ" sz="2800" b="1" dirty="0" smtClean="0"/>
            <a:t>12</a:t>
          </a:r>
          <a:endParaRPr lang="cs-CZ" sz="2800" b="1" dirty="0"/>
        </a:p>
      </dgm:t>
    </dgm:pt>
    <dgm:pt modelId="{830078B6-C0EE-48A7-9713-5B48DFC441DB}" type="parTrans" cxnId="{AF1E3E3A-B4EF-481E-BC17-7A29A649BA1B}">
      <dgm:prSet/>
      <dgm:spPr/>
      <dgm:t>
        <a:bodyPr/>
        <a:lstStyle/>
        <a:p>
          <a:endParaRPr lang="cs-CZ"/>
        </a:p>
      </dgm:t>
    </dgm:pt>
    <dgm:pt modelId="{1A02A250-07E6-45E1-8B72-D17258CA46AF}" type="sibTrans" cxnId="{AF1E3E3A-B4EF-481E-BC17-7A29A649BA1B}">
      <dgm:prSet/>
      <dgm:spPr/>
      <dgm:t>
        <a:bodyPr/>
        <a:lstStyle/>
        <a:p>
          <a:endParaRPr lang="cs-CZ"/>
        </a:p>
      </dgm:t>
    </dgm:pt>
    <dgm:pt modelId="{F509206D-2F0D-4FC2-BE8C-AD25BAAF7615}">
      <dgm:prSet phldrT="[Text]"/>
      <dgm:spPr/>
      <dgm:t>
        <a:bodyPr/>
        <a:lstStyle/>
        <a:p>
          <a:r>
            <a:rPr lang="cs-CZ" dirty="0" smtClean="0"/>
            <a:t>_</a:t>
          </a:r>
          <a:endParaRPr lang="cs-CZ" dirty="0"/>
        </a:p>
      </dgm:t>
    </dgm:pt>
    <dgm:pt modelId="{817CC433-7D48-44F4-BA13-E4FB563EE5CD}" type="parTrans" cxnId="{A611626B-7427-4165-986F-F04C3BD1E44A}">
      <dgm:prSet/>
      <dgm:spPr/>
      <dgm:t>
        <a:bodyPr/>
        <a:lstStyle/>
        <a:p>
          <a:endParaRPr lang="cs-CZ"/>
        </a:p>
      </dgm:t>
    </dgm:pt>
    <dgm:pt modelId="{9FAB47DC-EFBF-4C68-9CBD-A7A0625057F1}" type="sibTrans" cxnId="{A611626B-7427-4165-986F-F04C3BD1E44A}">
      <dgm:prSet/>
      <dgm:spPr/>
      <dgm:t>
        <a:bodyPr/>
        <a:lstStyle/>
        <a:p>
          <a:endParaRPr lang="cs-CZ"/>
        </a:p>
      </dgm:t>
    </dgm:pt>
    <dgm:pt modelId="{58BAF198-1EBA-4FDA-9AB5-8E650885E1DF}">
      <dgm:prSet phldrT="[Text]"/>
      <dgm:spPr/>
      <dgm:t>
        <a:bodyPr/>
        <a:lstStyle/>
        <a:p>
          <a:r>
            <a:rPr lang="cs-CZ" dirty="0" smtClean="0"/>
            <a:t>_</a:t>
          </a:r>
          <a:endParaRPr lang="cs-CZ" dirty="0"/>
        </a:p>
      </dgm:t>
    </dgm:pt>
    <dgm:pt modelId="{659EA92A-7F4D-4A7B-9E78-36B969900631}" type="parTrans" cxnId="{3FBA73DE-F9BA-449D-AE23-6CA9C031EEEC}">
      <dgm:prSet/>
      <dgm:spPr/>
      <dgm:t>
        <a:bodyPr/>
        <a:lstStyle/>
        <a:p>
          <a:endParaRPr lang="cs-CZ"/>
        </a:p>
      </dgm:t>
    </dgm:pt>
    <dgm:pt modelId="{FE55C0FB-3179-46DD-86A8-DAAD8FF5516C}" type="sibTrans" cxnId="{3FBA73DE-F9BA-449D-AE23-6CA9C031EEEC}">
      <dgm:prSet/>
      <dgm:spPr/>
      <dgm:t>
        <a:bodyPr/>
        <a:lstStyle/>
        <a:p>
          <a:endParaRPr lang="cs-CZ"/>
        </a:p>
      </dgm:t>
    </dgm:pt>
    <dgm:pt modelId="{55BF1DDE-D9A4-43AA-83A4-6C70B2FC7172}" type="pres">
      <dgm:prSet presAssocID="{309E02A9-75C3-4147-9713-8971CB405935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D971C29-20D1-418A-BB76-7DAFA6063629}" type="pres">
      <dgm:prSet presAssocID="{FD612551-94B7-428B-8EA2-CAD45AF3F6E8}" presName="root1" presStyleCnt="0"/>
      <dgm:spPr/>
    </dgm:pt>
    <dgm:pt modelId="{B868A9A9-7B82-4A33-B475-9B740BC5795A}" type="pres">
      <dgm:prSet presAssocID="{FD612551-94B7-428B-8EA2-CAD45AF3F6E8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873EFC8-DFBE-410B-BC22-747FB5127D62}" type="pres">
      <dgm:prSet presAssocID="{FD612551-94B7-428B-8EA2-CAD45AF3F6E8}" presName="level2hierChild" presStyleCnt="0"/>
      <dgm:spPr/>
    </dgm:pt>
    <dgm:pt modelId="{116F3CED-1CCB-461B-930B-260447722037}" type="pres">
      <dgm:prSet presAssocID="{817CC433-7D48-44F4-BA13-E4FB563EE5CD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5C3D4C9E-F2D5-4A20-9066-67C6F9A45283}" type="pres">
      <dgm:prSet presAssocID="{817CC433-7D48-44F4-BA13-E4FB563EE5CD}" presName="connTx" presStyleLbl="parChTrans1D2" presStyleIdx="0" presStyleCnt="2"/>
      <dgm:spPr/>
      <dgm:t>
        <a:bodyPr/>
        <a:lstStyle/>
        <a:p>
          <a:endParaRPr lang="cs-CZ"/>
        </a:p>
      </dgm:t>
    </dgm:pt>
    <dgm:pt modelId="{7DC62600-A9DB-413E-B989-BF002E17CDFC}" type="pres">
      <dgm:prSet presAssocID="{F509206D-2F0D-4FC2-BE8C-AD25BAAF7615}" presName="root2" presStyleCnt="0"/>
      <dgm:spPr/>
    </dgm:pt>
    <dgm:pt modelId="{237750EB-F20E-4741-A22E-A585955EFE8B}" type="pres">
      <dgm:prSet presAssocID="{F509206D-2F0D-4FC2-BE8C-AD25BAAF7615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D9A298C-5775-48AB-90EC-351D4B493FED}" type="pres">
      <dgm:prSet presAssocID="{F509206D-2F0D-4FC2-BE8C-AD25BAAF7615}" presName="level3hierChild" presStyleCnt="0"/>
      <dgm:spPr/>
    </dgm:pt>
    <dgm:pt modelId="{E0DA2FD7-E5C2-4D69-90B9-91CB01B35CA3}" type="pres">
      <dgm:prSet presAssocID="{659EA92A-7F4D-4A7B-9E78-36B969900631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4882ED12-0112-41FB-B90D-48BADE034AA7}" type="pres">
      <dgm:prSet presAssocID="{659EA92A-7F4D-4A7B-9E78-36B969900631}" presName="connTx" presStyleLbl="parChTrans1D2" presStyleIdx="1" presStyleCnt="2"/>
      <dgm:spPr/>
      <dgm:t>
        <a:bodyPr/>
        <a:lstStyle/>
        <a:p>
          <a:endParaRPr lang="cs-CZ"/>
        </a:p>
      </dgm:t>
    </dgm:pt>
    <dgm:pt modelId="{59EDD127-7982-4A3A-A93F-0AEF782BF188}" type="pres">
      <dgm:prSet presAssocID="{58BAF198-1EBA-4FDA-9AB5-8E650885E1DF}" presName="root2" presStyleCnt="0"/>
      <dgm:spPr/>
    </dgm:pt>
    <dgm:pt modelId="{CD65304A-F2DB-414E-A4DF-7832AAA2E9B9}" type="pres">
      <dgm:prSet presAssocID="{58BAF198-1EBA-4FDA-9AB5-8E650885E1DF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6AD0589-AE09-42E6-B543-7F7969557A5C}" type="pres">
      <dgm:prSet presAssocID="{58BAF198-1EBA-4FDA-9AB5-8E650885E1DF}" presName="level3hierChild" presStyleCnt="0"/>
      <dgm:spPr/>
    </dgm:pt>
  </dgm:ptLst>
  <dgm:cxnLst>
    <dgm:cxn modelId="{BA73C584-40F4-49DF-83D9-0A4341AB9333}" type="presOf" srcId="{FD612551-94B7-428B-8EA2-CAD45AF3F6E8}" destId="{B868A9A9-7B82-4A33-B475-9B740BC5795A}" srcOrd="0" destOrd="0" presId="urn:microsoft.com/office/officeart/2005/8/layout/hierarchy2"/>
    <dgm:cxn modelId="{0E17F558-ED55-4F1D-B56A-B08720E45C6C}" type="presOf" srcId="{F509206D-2F0D-4FC2-BE8C-AD25BAAF7615}" destId="{237750EB-F20E-4741-A22E-A585955EFE8B}" srcOrd="0" destOrd="0" presId="urn:microsoft.com/office/officeart/2005/8/layout/hierarchy2"/>
    <dgm:cxn modelId="{E7797B9F-36E8-4CBA-807E-F19A548627EB}" type="presOf" srcId="{817CC433-7D48-44F4-BA13-E4FB563EE5CD}" destId="{116F3CED-1CCB-461B-930B-260447722037}" srcOrd="0" destOrd="0" presId="urn:microsoft.com/office/officeart/2005/8/layout/hierarchy2"/>
    <dgm:cxn modelId="{3FBA73DE-F9BA-449D-AE23-6CA9C031EEEC}" srcId="{FD612551-94B7-428B-8EA2-CAD45AF3F6E8}" destId="{58BAF198-1EBA-4FDA-9AB5-8E650885E1DF}" srcOrd="1" destOrd="0" parTransId="{659EA92A-7F4D-4A7B-9E78-36B969900631}" sibTransId="{FE55C0FB-3179-46DD-86A8-DAAD8FF5516C}"/>
    <dgm:cxn modelId="{2113A847-8E2C-4CF4-AADE-900B77607DA6}" type="presOf" srcId="{309E02A9-75C3-4147-9713-8971CB405935}" destId="{55BF1DDE-D9A4-43AA-83A4-6C70B2FC7172}" srcOrd="0" destOrd="0" presId="urn:microsoft.com/office/officeart/2005/8/layout/hierarchy2"/>
    <dgm:cxn modelId="{A611626B-7427-4165-986F-F04C3BD1E44A}" srcId="{FD612551-94B7-428B-8EA2-CAD45AF3F6E8}" destId="{F509206D-2F0D-4FC2-BE8C-AD25BAAF7615}" srcOrd="0" destOrd="0" parTransId="{817CC433-7D48-44F4-BA13-E4FB563EE5CD}" sibTransId="{9FAB47DC-EFBF-4C68-9CBD-A7A0625057F1}"/>
    <dgm:cxn modelId="{AF1E3E3A-B4EF-481E-BC17-7A29A649BA1B}" srcId="{309E02A9-75C3-4147-9713-8971CB405935}" destId="{FD612551-94B7-428B-8EA2-CAD45AF3F6E8}" srcOrd="0" destOrd="0" parTransId="{830078B6-C0EE-48A7-9713-5B48DFC441DB}" sibTransId="{1A02A250-07E6-45E1-8B72-D17258CA46AF}"/>
    <dgm:cxn modelId="{E63CD626-0F10-4C26-A33E-B9E30AC30DB4}" type="presOf" srcId="{817CC433-7D48-44F4-BA13-E4FB563EE5CD}" destId="{5C3D4C9E-F2D5-4A20-9066-67C6F9A45283}" srcOrd="1" destOrd="0" presId="urn:microsoft.com/office/officeart/2005/8/layout/hierarchy2"/>
    <dgm:cxn modelId="{7B38222D-F984-4738-8171-D9E71D8797D9}" type="presOf" srcId="{659EA92A-7F4D-4A7B-9E78-36B969900631}" destId="{4882ED12-0112-41FB-B90D-48BADE034AA7}" srcOrd="1" destOrd="0" presId="urn:microsoft.com/office/officeart/2005/8/layout/hierarchy2"/>
    <dgm:cxn modelId="{A74AE7D1-FC09-467E-8C5C-9E3BFC188645}" type="presOf" srcId="{58BAF198-1EBA-4FDA-9AB5-8E650885E1DF}" destId="{CD65304A-F2DB-414E-A4DF-7832AAA2E9B9}" srcOrd="0" destOrd="0" presId="urn:microsoft.com/office/officeart/2005/8/layout/hierarchy2"/>
    <dgm:cxn modelId="{CC5A0270-46EC-4F02-ABAB-2326F784A68B}" type="presOf" srcId="{659EA92A-7F4D-4A7B-9E78-36B969900631}" destId="{E0DA2FD7-E5C2-4D69-90B9-91CB01B35CA3}" srcOrd="0" destOrd="0" presId="urn:microsoft.com/office/officeart/2005/8/layout/hierarchy2"/>
    <dgm:cxn modelId="{35DB63AB-855F-4BAF-B73B-C0AFD9B18B6F}" type="presParOf" srcId="{55BF1DDE-D9A4-43AA-83A4-6C70B2FC7172}" destId="{5D971C29-20D1-418A-BB76-7DAFA6063629}" srcOrd="0" destOrd="0" presId="urn:microsoft.com/office/officeart/2005/8/layout/hierarchy2"/>
    <dgm:cxn modelId="{09D06D62-E9E9-40C8-8A59-B0F28A48B519}" type="presParOf" srcId="{5D971C29-20D1-418A-BB76-7DAFA6063629}" destId="{B868A9A9-7B82-4A33-B475-9B740BC5795A}" srcOrd="0" destOrd="0" presId="urn:microsoft.com/office/officeart/2005/8/layout/hierarchy2"/>
    <dgm:cxn modelId="{CE1CE8E4-42D7-4434-A4CF-D3FABF9E8802}" type="presParOf" srcId="{5D971C29-20D1-418A-BB76-7DAFA6063629}" destId="{3873EFC8-DFBE-410B-BC22-747FB5127D62}" srcOrd="1" destOrd="0" presId="urn:microsoft.com/office/officeart/2005/8/layout/hierarchy2"/>
    <dgm:cxn modelId="{D4A3A7A9-FB2C-4186-A997-EFA14CFF1FAE}" type="presParOf" srcId="{3873EFC8-DFBE-410B-BC22-747FB5127D62}" destId="{116F3CED-1CCB-461B-930B-260447722037}" srcOrd="0" destOrd="0" presId="urn:microsoft.com/office/officeart/2005/8/layout/hierarchy2"/>
    <dgm:cxn modelId="{1A2EED57-67DC-4587-895F-0E6F790F12E8}" type="presParOf" srcId="{116F3CED-1CCB-461B-930B-260447722037}" destId="{5C3D4C9E-F2D5-4A20-9066-67C6F9A45283}" srcOrd="0" destOrd="0" presId="urn:microsoft.com/office/officeart/2005/8/layout/hierarchy2"/>
    <dgm:cxn modelId="{B76D5108-358F-4C07-84B9-1D5BC7FB9B06}" type="presParOf" srcId="{3873EFC8-DFBE-410B-BC22-747FB5127D62}" destId="{7DC62600-A9DB-413E-B989-BF002E17CDFC}" srcOrd="1" destOrd="0" presId="urn:microsoft.com/office/officeart/2005/8/layout/hierarchy2"/>
    <dgm:cxn modelId="{83CCAA07-80EF-41EF-AA9F-6EA14B4CD888}" type="presParOf" srcId="{7DC62600-A9DB-413E-B989-BF002E17CDFC}" destId="{237750EB-F20E-4741-A22E-A585955EFE8B}" srcOrd="0" destOrd="0" presId="urn:microsoft.com/office/officeart/2005/8/layout/hierarchy2"/>
    <dgm:cxn modelId="{9F3994A0-1F59-4DC2-B335-3E98C821BC15}" type="presParOf" srcId="{7DC62600-A9DB-413E-B989-BF002E17CDFC}" destId="{1D9A298C-5775-48AB-90EC-351D4B493FED}" srcOrd="1" destOrd="0" presId="urn:microsoft.com/office/officeart/2005/8/layout/hierarchy2"/>
    <dgm:cxn modelId="{6B889FB7-F068-47B2-A11A-1587ABF2FBD5}" type="presParOf" srcId="{3873EFC8-DFBE-410B-BC22-747FB5127D62}" destId="{E0DA2FD7-E5C2-4D69-90B9-91CB01B35CA3}" srcOrd="2" destOrd="0" presId="urn:microsoft.com/office/officeart/2005/8/layout/hierarchy2"/>
    <dgm:cxn modelId="{A3364107-910C-46E3-9F28-F500C4E02F76}" type="presParOf" srcId="{E0DA2FD7-E5C2-4D69-90B9-91CB01B35CA3}" destId="{4882ED12-0112-41FB-B90D-48BADE034AA7}" srcOrd="0" destOrd="0" presId="urn:microsoft.com/office/officeart/2005/8/layout/hierarchy2"/>
    <dgm:cxn modelId="{DA38C1B6-AC12-405F-8B9C-67E296A87709}" type="presParOf" srcId="{3873EFC8-DFBE-410B-BC22-747FB5127D62}" destId="{59EDD127-7982-4A3A-A93F-0AEF782BF188}" srcOrd="3" destOrd="0" presId="urn:microsoft.com/office/officeart/2005/8/layout/hierarchy2"/>
    <dgm:cxn modelId="{E5E4F7E6-BC3E-41BE-9DE5-5ABD4296279E}" type="presParOf" srcId="{59EDD127-7982-4A3A-A93F-0AEF782BF188}" destId="{CD65304A-F2DB-414E-A4DF-7832AAA2E9B9}" srcOrd="0" destOrd="0" presId="urn:microsoft.com/office/officeart/2005/8/layout/hierarchy2"/>
    <dgm:cxn modelId="{E662C9B3-F8CE-49DE-A18B-2B8BBC9E1A6C}" type="presParOf" srcId="{59EDD127-7982-4A3A-A93F-0AEF782BF188}" destId="{E6AD0589-AE09-42E6-B543-7F7969557A5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09E02A9-75C3-4147-9713-8971CB405935}" type="doc">
      <dgm:prSet loTypeId="urn:microsoft.com/office/officeart/2005/8/layout/hierarchy2" loCatId="hierarchy" qsTypeId="urn:microsoft.com/office/officeart/2005/8/quickstyle/simple1" qsCatId="simple" csTypeId="urn:microsoft.com/office/officeart/2005/8/colors/accent6_1" csCatId="accent6" phldr="1"/>
      <dgm:spPr/>
      <dgm:t>
        <a:bodyPr/>
        <a:lstStyle/>
        <a:p>
          <a:endParaRPr lang="cs-CZ"/>
        </a:p>
      </dgm:t>
    </dgm:pt>
    <dgm:pt modelId="{FD612551-94B7-428B-8EA2-CAD45AF3F6E8}">
      <dgm:prSet phldrT="[Text]" custT="1"/>
      <dgm:spPr/>
      <dgm:t>
        <a:bodyPr/>
        <a:lstStyle/>
        <a:p>
          <a:r>
            <a:rPr lang="cs-CZ" sz="2800" b="1" dirty="0" smtClean="0"/>
            <a:t>12</a:t>
          </a:r>
          <a:endParaRPr lang="cs-CZ" sz="2800" b="1" dirty="0"/>
        </a:p>
      </dgm:t>
    </dgm:pt>
    <dgm:pt modelId="{830078B6-C0EE-48A7-9713-5B48DFC441DB}" type="parTrans" cxnId="{AF1E3E3A-B4EF-481E-BC17-7A29A649BA1B}">
      <dgm:prSet/>
      <dgm:spPr/>
      <dgm:t>
        <a:bodyPr/>
        <a:lstStyle/>
        <a:p>
          <a:endParaRPr lang="cs-CZ"/>
        </a:p>
      </dgm:t>
    </dgm:pt>
    <dgm:pt modelId="{1A02A250-07E6-45E1-8B72-D17258CA46AF}" type="sibTrans" cxnId="{AF1E3E3A-B4EF-481E-BC17-7A29A649BA1B}">
      <dgm:prSet/>
      <dgm:spPr/>
      <dgm:t>
        <a:bodyPr/>
        <a:lstStyle/>
        <a:p>
          <a:endParaRPr lang="cs-CZ"/>
        </a:p>
      </dgm:t>
    </dgm:pt>
    <dgm:pt modelId="{F509206D-2F0D-4FC2-BE8C-AD25BAAF7615}">
      <dgm:prSet phldrT="[Text]"/>
      <dgm:spPr/>
      <dgm:t>
        <a:bodyPr/>
        <a:lstStyle/>
        <a:p>
          <a:r>
            <a:rPr lang="cs-CZ" dirty="0" smtClean="0"/>
            <a:t>_</a:t>
          </a:r>
          <a:endParaRPr lang="cs-CZ" dirty="0"/>
        </a:p>
      </dgm:t>
    </dgm:pt>
    <dgm:pt modelId="{817CC433-7D48-44F4-BA13-E4FB563EE5CD}" type="parTrans" cxnId="{A611626B-7427-4165-986F-F04C3BD1E44A}">
      <dgm:prSet/>
      <dgm:spPr/>
      <dgm:t>
        <a:bodyPr/>
        <a:lstStyle/>
        <a:p>
          <a:endParaRPr lang="cs-CZ"/>
        </a:p>
      </dgm:t>
    </dgm:pt>
    <dgm:pt modelId="{9FAB47DC-EFBF-4C68-9CBD-A7A0625057F1}" type="sibTrans" cxnId="{A611626B-7427-4165-986F-F04C3BD1E44A}">
      <dgm:prSet/>
      <dgm:spPr/>
      <dgm:t>
        <a:bodyPr/>
        <a:lstStyle/>
        <a:p>
          <a:endParaRPr lang="cs-CZ"/>
        </a:p>
      </dgm:t>
    </dgm:pt>
    <dgm:pt modelId="{58BAF198-1EBA-4FDA-9AB5-8E650885E1DF}">
      <dgm:prSet phldrT="[Text]"/>
      <dgm:spPr/>
      <dgm:t>
        <a:bodyPr/>
        <a:lstStyle/>
        <a:p>
          <a:r>
            <a:rPr lang="cs-CZ" dirty="0" smtClean="0"/>
            <a:t>_</a:t>
          </a:r>
          <a:endParaRPr lang="cs-CZ" dirty="0"/>
        </a:p>
      </dgm:t>
    </dgm:pt>
    <dgm:pt modelId="{659EA92A-7F4D-4A7B-9E78-36B969900631}" type="parTrans" cxnId="{3FBA73DE-F9BA-449D-AE23-6CA9C031EEEC}">
      <dgm:prSet/>
      <dgm:spPr/>
      <dgm:t>
        <a:bodyPr/>
        <a:lstStyle/>
        <a:p>
          <a:endParaRPr lang="cs-CZ"/>
        </a:p>
      </dgm:t>
    </dgm:pt>
    <dgm:pt modelId="{FE55C0FB-3179-46DD-86A8-DAAD8FF5516C}" type="sibTrans" cxnId="{3FBA73DE-F9BA-449D-AE23-6CA9C031EEEC}">
      <dgm:prSet/>
      <dgm:spPr/>
      <dgm:t>
        <a:bodyPr/>
        <a:lstStyle/>
        <a:p>
          <a:endParaRPr lang="cs-CZ"/>
        </a:p>
      </dgm:t>
    </dgm:pt>
    <dgm:pt modelId="{55BF1DDE-D9A4-43AA-83A4-6C70B2FC7172}" type="pres">
      <dgm:prSet presAssocID="{309E02A9-75C3-4147-9713-8971CB405935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D971C29-20D1-418A-BB76-7DAFA6063629}" type="pres">
      <dgm:prSet presAssocID="{FD612551-94B7-428B-8EA2-CAD45AF3F6E8}" presName="root1" presStyleCnt="0"/>
      <dgm:spPr/>
    </dgm:pt>
    <dgm:pt modelId="{B868A9A9-7B82-4A33-B475-9B740BC5795A}" type="pres">
      <dgm:prSet presAssocID="{FD612551-94B7-428B-8EA2-CAD45AF3F6E8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873EFC8-DFBE-410B-BC22-747FB5127D62}" type="pres">
      <dgm:prSet presAssocID="{FD612551-94B7-428B-8EA2-CAD45AF3F6E8}" presName="level2hierChild" presStyleCnt="0"/>
      <dgm:spPr/>
    </dgm:pt>
    <dgm:pt modelId="{116F3CED-1CCB-461B-930B-260447722037}" type="pres">
      <dgm:prSet presAssocID="{817CC433-7D48-44F4-BA13-E4FB563EE5CD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5C3D4C9E-F2D5-4A20-9066-67C6F9A45283}" type="pres">
      <dgm:prSet presAssocID="{817CC433-7D48-44F4-BA13-E4FB563EE5CD}" presName="connTx" presStyleLbl="parChTrans1D2" presStyleIdx="0" presStyleCnt="2"/>
      <dgm:spPr/>
      <dgm:t>
        <a:bodyPr/>
        <a:lstStyle/>
        <a:p>
          <a:endParaRPr lang="cs-CZ"/>
        </a:p>
      </dgm:t>
    </dgm:pt>
    <dgm:pt modelId="{7DC62600-A9DB-413E-B989-BF002E17CDFC}" type="pres">
      <dgm:prSet presAssocID="{F509206D-2F0D-4FC2-BE8C-AD25BAAF7615}" presName="root2" presStyleCnt="0"/>
      <dgm:spPr/>
    </dgm:pt>
    <dgm:pt modelId="{237750EB-F20E-4741-A22E-A585955EFE8B}" type="pres">
      <dgm:prSet presAssocID="{F509206D-2F0D-4FC2-BE8C-AD25BAAF7615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D9A298C-5775-48AB-90EC-351D4B493FED}" type="pres">
      <dgm:prSet presAssocID="{F509206D-2F0D-4FC2-BE8C-AD25BAAF7615}" presName="level3hierChild" presStyleCnt="0"/>
      <dgm:spPr/>
    </dgm:pt>
    <dgm:pt modelId="{E0DA2FD7-E5C2-4D69-90B9-91CB01B35CA3}" type="pres">
      <dgm:prSet presAssocID="{659EA92A-7F4D-4A7B-9E78-36B969900631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4882ED12-0112-41FB-B90D-48BADE034AA7}" type="pres">
      <dgm:prSet presAssocID="{659EA92A-7F4D-4A7B-9E78-36B969900631}" presName="connTx" presStyleLbl="parChTrans1D2" presStyleIdx="1" presStyleCnt="2"/>
      <dgm:spPr/>
      <dgm:t>
        <a:bodyPr/>
        <a:lstStyle/>
        <a:p>
          <a:endParaRPr lang="cs-CZ"/>
        </a:p>
      </dgm:t>
    </dgm:pt>
    <dgm:pt modelId="{59EDD127-7982-4A3A-A93F-0AEF782BF188}" type="pres">
      <dgm:prSet presAssocID="{58BAF198-1EBA-4FDA-9AB5-8E650885E1DF}" presName="root2" presStyleCnt="0"/>
      <dgm:spPr/>
    </dgm:pt>
    <dgm:pt modelId="{CD65304A-F2DB-414E-A4DF-7832AAA2E9B9}" type="pres">
      <dgm:prSet presAssocID="{58BAF198-1EBA-4FDA-9AB5-8E650885E1DF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6AD0589-AE09-42E6-B543-7F7969557A5C}" type="pres">
      <dgm:prSet presAssocID="{58BAF198-1EBA-4FDA-9AB5-8E650885E1DF}" presName="level3hierChild" presStyleCnt="0"/>
      <dgm:spPr/>
    </dgm:pt>
  </dgm:ptLst>
  <dgm:cxnLst>
    <dgm:cxn modelId="{EC64C489-8801-4EEE-81D2-FB991213FF66}" type="presOf" srcId="{309E02A9-75C3-4147-9713-8971CB405935}" destId="{55BF1DDE-D9A4-43AA-83A4-6C70B2FC7172}" srcOrd="0" destOrd="0" presId="urn:microsoft.com/office/officeart/2005/8/layout/hierarchy2"/>
    <dgm:cxn modelId="{91BC1B5C-BC7F-4EE7-86B5-519CFBC60937}" type="presOf" srcId="{659EA92A-7F4D-4A7B-9E78-36B969900631}" destId="{4882ED12-0112-41FB-B90D-48BADE034AA7}" srcOrd="1" destOrd="0" presId="urn:microsoft.com/office/officeart/2005/8/layout/hierarchy2"/>
    <dgm:cxn modelId="{A611626B-7427-4165-986F-F04C3BD1E44A}" srcId="{FD612551-94B7-428B-8EA2-CAD45AF3F6E8}" destId="{F509206D-2F0D-4FC2-BE8C-AD25BAAF7615}" srcOrd="0" destOrd="0" parTransId="{817CC433-7D48-44F4-BA13-E4FB563EE5CD}" sibTransId="{9FAB47DC-EFBF-4C68-9CBD-A7A0625057F1}"/>
    <dgm:cxn modelId="{10732EB4-1161-4AA9-A567-B71D4379A243}" type="presOf" srcId="{817CC433-7D48-44F4-BA13-E4FB563EE5CD}" destId="{116F3CED-1CCB-461B-930B-260447722037}" srcOrd="0" destOrd="0" presId="urn:microsoft.com/office/officeart/2005/8/layout/hierarchy2"/>
    <dgm:cxn modelId="{CECC5B4D-780C-4A3D-931A-E585A7E19B73}" type="presOf" srcId="{659EA92A-7F4D-4A7B-9E78-36B969900631}" destId="{E0DA2FD7-E5C2-4D69-90B9-91CB01B35CA3}" srcOrd="0" destOrd="0" presId="urn:microsoft.com/office/officeart/2005/8/layout/hierarchy2"/>
    <dgm:cxn modelId="{AF1E3E3A-B4EF-481E-BC17-7A29A649BA1B}" srcId="{309E02A9-75C3-4147-9713-8971CB405935}" destId="{FD612551-94B7-428B-8EA2-CAD45AF3F6E8}" srcOrd="0" destOrd="0" parTransId="{830078B6-C0EE-48A7-9713-5B48DFC441DB}" sibTransId="{1A02A250-07E6-45E1-8B72-D17258CA46AF}"/>
    <dgm:cxn modelId="{5BC83863-99B8-4325-9E29-7DA77C0CC937}" type="presOf" srcId="{FD612551-94B7-428B-8EA2-CAD45AF3F6E8}" destId="{B868A9A9-7B82-4A33-B475-9B740BC5795A}" srcOrd="0" destOrd="0" presId="urn:microsoft.com/office/officeart/2005/8/layout/hierarchy2"/>
    <dgm:cxn modelId="{3FBA73DE-F9BA-449D-AE23-6CA9C031EEEC}" srcId="{FD612551-94B7-428B-8EA2-CAD45AF3F6E8}" destId="{58BAF198-1EBA-4FDA-9AB5-8E650885E1DF}" srcOrd="1" destOrd="0" parTransId="{659EA92A-7F4D-4A7B-9E78-36B969900631}" sibTransId="{FE55C0FB-3179-46DD-86A8-DAAD8FF5516C}"/>
    <dgm:cxn modelId="{AA5C3E29-1A32-4FB7-81D3-7C06B5934382}" type="presOf" srcId="{817CC433-7D48-44F4-BA13-E4FB563EE5CD}" destId="{5C3D4C9E-F2D5-4A20-9066-67C6F9A45283}" srcOrd="1" destOrd="0" presId="urn:microsoft.com/office/officeart/2005/8/layout/hierarchy2"/>
    <dgm:cxn modelId="{4F0BDE07-0511-4E96-BAAC-35E289C1F535}" type="presOf" srcId="{58BAF198-1EBA-4FDA-9AB5-8E650885E1DF}" destId="{CD65304A-F2DB-414E-A4DF-7832AAA2E9B9}" srcOrd="0" destOrd="0" presId="urn:microsoft.com/office/officeart/2005/8/layout/hierarchy2"/>
    <dgm:cxn modelId="{CE0C3886-C5D8-4849-9027-2EE4B23BC874}" type="presOf" srcId="{F509206D-2F0D-4FC2-BE8C-AD25BAAF7615}" destId="{237750EB-F20E-4741-A22E-A585955EFE8B}" srcOrd="0" destOrd="0" presId="urn:microsoft.com/office/officeart/2005/8/layout/hierarchy2"/>
    <dgm:cxn modelId="{9ABD791A-6D8B-4353-84AB-C1500CDEFF2D}" type="presParOf" srcId="{55BF1DDE-D9A4-43AA-83A4-6C70B2FC7172}" destId="{5D971C29-20D1-418A-BB76-7DAFA6063629}" srcOrd="0" destOrd="0" presId="urn:microsoft.com/office/officeart/2005/8/layout/hierarchy2"/>
    <dgm:cxn modelId="{02D095A4-44E5-4FC5-8C28-E421A43E6C24}" type="presParOf" srcId="{5D971C29-20D1-418A-BB76-7DAFA6063629}" destId="{B868A9A9-7B82-4A33-B475-9B740BC5795A}" srcOrd="0" destOrd="0" presId="urn:microsoft.com/office/officeart/2005/8/layout/hierarchy2"/>
    <dgm:cxn modelId="{D5D8720C-7CF4-4492-937D-0304AC27248B}" type="presParOf" srcId="{5D971C29-20D1-418A-BB76-7DAFA6063629}" destId="{3873EFC8-DFBE-410B-BC22-747FB5127D62}" srcOrd="1" destOrd="0" presId="urn:microsoft.com/office/officeart/2005/8/layout/hierarchy2"/>
    <dgm:cxn modelId="{B562588C-972D-4A4D-8514-253DABC4B165}" type="presParOf" srcId="{3873EFC8-DFBE-410B-BC22-747FB5127D62}" destId="{116F3CED-1CCB-461B-930B-260447722037}" srcOrd="0" destOrd="0" presId="urn:microsoft.com/office/officeart/2005/8/layout/hierarchy2"/>
    <dgm:cxn modelId="{A0813692-3E42-42B6-8D5B-76F6D473806E}" type="presParOf" srcId="{116F3CED-1CCB-461B-930B-260447722037}" destId="{5C3D4C9E-F2D5-4A20-9066-67C6F9A45283}" srcOrd="0" destOrd="0" presId="urn:microsoft.com/office/officeart/2005/8/layout/hierarchy2"/>
    <dgm:cxn modelId="{C991053C-28D0-4B92-A9A1-9BE33CB9F67B}" type="presParOf" srcId="{3873EFC8-DFBE-410B-BC22-747FB5127D62}" destId="{7DC62600-A9DB-413E-B989-BF002E17CDFC}" srcOrd="1" destOrd="0" presId="urn:microsoft.com/office/officeart/2005/8/layout/hierarchy2"/>
    <dgm:cxn modelId="{9A5C75E9-6092-4CCD-B668-08EA16502B3F}" type="presParOf" srcId="{7DC62600-A9DB-413E-B989-BF002E17CDFC}" destId="{237750EB-F20E-4741-A22E-A585955EFE8B}" srcOrd="0" destOrd="0" presId="urn:microsoft.com/office/officeart/2005/8/layout/hierarchy2"/>
    <dgm:cxn modelId="{19A7AB33-2493-4604-AB7C-37EDADE7C7C8}" type="presParOf" srcId="{7DC62600-A9DB-413E-B989-BF002E17CDFC}" destId="{1D9A298C-5775-48AB-90EC-351D4B493FED}" srcOrd="1" destOrd="0" presId="urn:microsoft.com/office/officeart/2005/8/layout/hierarchy2"/>
    <dgm:cxn modelId="{4D22BB33-741E-407E-A321-F11D22ED0571}" type="presParOf" srcId="{3873EFC8-DFBE-410B-BC22-747FB5127D62}" destId="{E0DA2FD7-E5C2-4D69-90B9-91CB01B35CA3}" srcOrd="2" destOrd="0" presId="urn:microsoft.com/office/officeart/2005/8/layout/hierarchy2"/>
    <dgm:cxn modelId="{42BB7968-A14B-4FF4-B1AC-14D292394CAF}" type="presParOf" srcId="{E0DA2FD7-E5C2-4D69-90B9-91CB01B35CA3}" destId="{4882ED12-0112-41FB-B90D-48BADE034AA7}" srcOrd="0" destOrd="0" presId="urn:microsoft.com/office/officeart/2005/8/layout/hierarchy2"/>
    <dgm:cxn modelId="{E15325A1-2F19-4C2C-836F-BE46FA214BE6}" type="presParOf" srcId="{3873EFC8-DFBE-410B-BC22-747FB5127D62}" destId="{59EDD127-7982-4A3A-A93F-0AEF782BF188}" srcOrd="3" destOrd="0" presId="urn:microsoft.com/office/officeart/2005/8/layout/hierarchy2"/>
    <dgm:cxn modelId="{D6347BD8-A1AA-41E1-BC77-42FFEDD51110}" type="presParOf" srcId="{59EDD127-7982-4A3A-A93F-0AEF782BF188}" destId="{CD65304A-F2DB-414E-A4DF-7832AAA2E9B9}" srcOrd="0" destOrd="0" presId="urn:microsoft.com/office/officeart/2005/8/layout/hierarchy2"/>
    <dgm:cxn modelId="{E4BBF181-D675-474E-8F44-64DC9D1835EB}" type="presParOf" srcId="{59EDD127-7982-4A3A-A93F-0AEF782BF188}" destId="{E6AD0589-AE09-42E6-B543-7F7969557A5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09E02A9-75C3-4147-9713-8971CB405935}" type="doc">
      <dgm:prSet loTypeId="urn:microsoft.com/office/officeart/2005/8/layout/hierarchy2" loCatId="hierarchy" qsTypeId="urn:microsoft.com/office/officeart/2005/8/quickstyle/simple1" qsCatId="simple" csTypeId="urn:microsoft.com/office/officeart/2005/8/colors/accent6_1" csCatId="accent6" phldr="1"/>
      <dgm:spPr/>
      <dgm:t>
        <a:bodyPr/>
        <a:lstStyle/>
        <a:p>
          <a:endParaRPr lang="cs-CZ"/>
        </a:p>
      </dgm:t>
    </dgm:pt>
    <dgm:pt modelId="{FD612551-94B7-428B-8EA2-CAD45AF3F6E8}">
      <dgm:prSet phldrT="[Text]" custT="1"/>
      <dgm:spPr/>
      <dgm:t>
        <a:bodyPr/>
        <a:lstStyle/>
        <a:p>
          <a:r>
            <a:rPr lang="cs-CZ" sz="2800" b="1" dirty="0" smtClean="0"/>
            <a:t>12</a:t>
          </a:r>
          <a:endParaRPr lang="cs-CZ" sz="2800" b="1" dirty="0"/>
        </a:p>
      </dgm:t>
    </dgm:pt>
    <dgm:pt modelId="{830078B6-C0EE-48A7-9713-5B48DFC441DB}" type="parTrans" cxnId="{AF1E3E3A-B4EF-481E-BC17-7A29A649BA1B}">
      <dgm:prSet/>
      <dgm:spPr/>
      <dgm:t>
        <a:bodyPr/>
        <a:lstStyle/>
        <a:p>
          <a:endParaRPr lang="cs-CZ"/>
        </a:p>
      </dgm:t>
    </dgm:pt>
    <dgm:pt modelId="{1A02A250-07E6-45E1-8B72-D17258CA46AF}" type="sibTrans" cxnId="{AF1E3E3A-B4EF-481E-BC17-7A29A649BA1B}">
      <dgm:prSet/>
      <dgm:spPr/>
      <dgm:t>
        <a:bodyPr/>
        <a:lstStyle/>
        <a:p>
          <a:endParaRPr lang="cs-CZ"/>
        </a:p>
      </dgm:t>
    </dgm:pt>
    <dgm:pt modelId="{F509206D-2F0D-4FC2-BE8C-AD25BAAF7615}">
      <dgm:prSet phldrT="[Text]"/>
      <dgm:spPr/>
      <dgm:t>
        <a:bodyPr/>
        <a:lstStyle/>
        <a:p>
          <a:r>
            <a:rPr lang="cs-CZ" dirty="0" smtClean="0"/>
            <a:t>_</a:t>
          </a:r>
          <a:endParaRPr lang="cs-CZ" dirty="0"/>
        </a:p>
      </dgm:t>
    </dgm:pt>
    <dgm:pt modelId="{817CC433-7D48-44F4-BA13-E4FB563EE5CD}" type="parTrans" cxnId="{A611626B-7427-4165-986F-F04C3BD1E44A}">
      <dgm:prSet/>
      <dgm:spPr/>
      <dgm:t>
        <a:bodyPr/>
        <a:lstStyle/>
        <a:p>
          <a:endParaRPr lang="cs-CZ"/>
        </a:p>
      </dgm:t>
    </dgm:pt>
    <dgm:pt modelId="{9FAB47DC-EFBF-4C68-9CBD-A7A0625057F1}" type="sibTrans" cxnId="{A611626B-7427-4165-986F-F04C3BD1E44A}">
      <dgm:prSet/>
      <dgm:spPr/>
      <dgm:t>
        <a:bodyPr/>
        <a:lstStyle/>
        <a:p>
          <a:endParaRPr lang="cs-CZ"/>
        </a:p>
      </dgm:t>
    </dgm:pt>
    <dgm:pt modelId="{58BAF198-1EBA-4FDA-9AB5-8E650885E1DF}">
      <dgm:prSet phldrT="[Text]"/>
      <dgm:spPr/>
      <dgm:t>
        <a:bodyPr/>
        <a:lstStyle/>
        <a:p>
          <a:r>
            <a:rPr lang="cs-CZ" dirty="0" smtClean="0"/>
            <a:t>_</a:t>
          </a:r>
          <a:endParaRPr lang="cs-CZ" dirty="0"/>
        </a:p>
      </dgm:t>
    </dgm:pt>
    <dgm:pt modelId="{659EA92A-7F4D-4A7B-9E78-36B969900631}" type="parTrans" cxnId="{3FBA73DE-F9BA-449D-AE23-6CA9C031EEEC}">
      <dgm:prSet/>
      <dgm:spPr/>
      <dgm:t>
        <a:bodyPr/>
        <a:lstStyle/>
        <a:p>
          <a:endParaRPr lang="cs-CZ"/>
        </a:p>
      </dgm:t>
    </dgm:pt>
    <dgm:pt modelId="{FE55C0FB-3179-46DD-86A8-DAAD8FF5516C}" type="sibTrans" cxnId="{3FBA73DE-F9BA-449D-AE23-6CA9C031EEEC}">
      <dgm:prSet/>
      <dgm:spPr/>
      <dgm:t>
        <a:bodyPr/>
        <a:lstStyle/>
        <a:p>
          <a:endParaRPr lang="cs-CZ"/>
        </a:p>
      </dgm:t>
    </dgm:pt>
    <dgm:pt modelId="{55BF1DDE-D9A4-43AA-83A4-6C70B2FC7172}" type="pres">
      <dgm:prSet presAssocID="{309E02A9-75C3-4147-9713-8971CB405935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D971C29-20D1-418A-BB76-7DAFA6063629}" type="pres">
      <dgm:prSet presAssocID="{FD612551-94B7-428B-8EA2-CAD45AF3F6E8}" presName="root1" presStyleCnt="0"/>
      <dgm:spPr/>
    </dgm:pt>
    <dgm:pt modelId="{B868A9A9-7B82-4A33-B475-9B740BC5795A}" type="pres">
      <dgm:prSet presAssocID="{FD612551-94B7-428B-8EA2-CAD45AF3F6E8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873EFC8-DFBE-410B-BC22-747FB5127D62}" type="pres">
      <dgm:prSet presAssocID="{FD612551-94B7-428B-8EA2-CAD45AF3F6E8}" presName="level2hierChild" presStyleCnt="0"/>
      <dgm:spPr/>
    </dgm:pt>
    <dgm:pt modelId="{116F3CED-1CCB-461B-930B-260447722037}" type="pres">
      <dgm:prSet presAssocID="{817CC433-7D48-44F4-BA13-E4FB563EE5CD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5C3D4C9E-F2D5-4A20-9066-67C6F9A45283}" type="pres">
      <dgm:prSet presAssocID="{817CC433-7D48-44F4-BA13-E4FB563EE5CD}" presName="connTx" presStyleLbl="parChTrans1D2" presStyleIdx="0" presStyleCnt="2"/>
      <dgm:spPr/>
      <dgm:t>
        <a:bodyPr/>
        <a:lstStyle/>
        <a:p>
          <a:endParaRPr lang="cs-CZ"/>
        </a:p>
      </dgm:t>
    </dgm:pt>
    <dgm:pt modelId="{7DC62600-A9DB-413E-B989-BF002E17CDFC}" type="pres">
      <dgm:prSet presAssocID="{F509206D-2F0D-4FC2-BE8C-AD25BAAF7615}" presName="root2" presStyleCnt="0"/>
      <dgm:spPr/>
    </dgm:pt>
    <dgm:pt modelId="{237750EB-F20E-4741-A22E-A585955EFE8B}" type="pres">
      <dgm:prSet presAssocID="{F509206D-2F0D-4FC2-BE8C-AD25BAAF7615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D9A298C-5775-48AB-90EC-351D4B493FED}" type="pres">
      <dgm:prSet presAssocID="{F509206D-2F0D-4FC2-BE8C-AD25BAAF7615}" presName="level3hierChild" presStyleCnt="0"/>
      <dgm:spPr/>
    </dgm:pt>
    <dgm:pt modelId="{E0DA2FD7-E5C2-4D69-90B9-91CB01B35CA3}" type="pres">
      <dgm:prSet presAssocID="{659EA92A-7F4D-4A7B-9E78-36B969900631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4882ED12-0112-41FB-B90D-48BADE034AA7}" type="pres">
      <dgm:prSet presAssocID="{659EA92A-7F4D-4A7B-9E78-36B969900631}" presName="connTx" presStyleLbl="parChTrans1D2" presStyleIdx="1" presStyleCnt="2"/>
      <dgm:spPr/>
      <dgm:t>
        <a:bodyPr/>
        <a:lstStyle/>
        <a:p>
          <a:endParaRPr lang="cs-CZ"/>
        </a:p>
      </dgm:t>
    </dgm:pt>
    <dgm:pt modelId="{59EDD127-7982-4A3A-A93F-0AEF782BF188}" type="pres">
      <dgm:prSet presAssocID="{58BAF198-1EBA-4FDA-9AB5-8E650885E1DF}" presName="root2" presStyleCnt="0"/>
      <dgm:spPr/>
    </dgm:pt>
    <dgm:pt modelId="{CD65304A-F2DB-414E-A4DF-7832AAA2E9B9}" type="pres">
      <dgm:prSet presAssocID="{58BAF198-1EBA-4FDA-9AB5-8E650885E1DF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6AD0589-AE09-42E6-B543-7F7969557A5C}" type="pres">
      <dgm:prSet presAssocID="{58BAF198-1EBA-4FDA-9AB5-8E650885E1DF}" presName="level3hierChild" presStyleCnt="0"/>
      <dgm:spPr/>
    </dgm:pt>
  </dgm:ptLst>
  <dgm:cxnLst>
    <dgm:cxn modelId="{1E64ED0E-913B-46F1-AA68-9BAA6A716FE7}" type="presOf" srcId="{58BAF198-1EBA-4FDA-9AB5-8E650885E1DF}" destId="{CD65304A-F2DB-414E-A4DF-7832AAA2E9B9}" srcOrd="0" destOrd="0" presId="urn:microsoft.com/office/officeart/2005/8/layout/hierarchy2"/>
    <dgm:cxn modelId="{D685C34A-6C1D-46F0-83E7-0FCF15FF82A5}" type="presOf" srcId="{817CC433-7D48-44F4-BA13-E4FB563EE5CD}" destId="{116F3CED-1CCB-461B-930B-260447722037}" srcOrd="0" destOrd="0" presId="urn:microsoft.com/office/officeart/2005/8/layout/hierarchy2"/>
    <dgm:cxn modelId="{7BEAD536-EA53-45D2-BB04-D2472D91C175}" type="presOf" srcId="{659EA92A-7F4D-4A7B-9E78-36B969900631}" destId="{4882ED12-0112-41FB-B90D-48BADE034AA7}" srcOrd="1" destOrd="0" presId="urn:microsoft.com/office/officeart/2005/8/layout/hierarchy2"/>
    <dgm:cxn modelId="{3FBA73DE-F9BA-449D-AE23-6CA9C031EEEC}" srcId="{FD612551-94B7-428B-8EA2-CAD45AF3F6E8}" destId="{58BAF198-1EBA-4FDA-9AB5-8E650885E1DF}" srcOrd="1" destOrd="0" parTransId="{659EA92A-7F4D-4A7B-9E78-36B969900631}" sibTransId="{FE55C0FB-3179-46DD-86A8-DAAD8FF5516C}"/>
    <dgm:cxn modelId="{6D69386E-54F9-4C8E-BA23-D702967C6722}" type="presOf" srcId="{F509206D-2F0D-4FC2-BE8C-AD25BAAF7615}" destId="{237750EB-F20E-4741-A22E-A585955EFE8B}" srcOrd="0" destOrd="0" presId="urn:microsoft.com/office/officeart/2005/8/layout/hierarchy2"/>
    <dgm:cxn modelId="{A611626B-7427-4165-986F-F04C3BD1E44A}" srcId="{FD612551-94B7-428B-8EA2-CAD45AF3F6E8}" destId="{F509206D-2F0D-4FC2-BE8C-AD25BAAF7615}" srcOrd="0" destOrd="0" parTransId="{817CC433-7D48-44F4-BA13-E4FB563EE5CD}" sibTransId="{9FAB47DC-EFBF-4C68-9CBD-A7A0625057F1}"/>
    <dgm:cxn modelId="{88898034-5981-4A65-A75C-D281DC129995}" type="presOf" srcId="{FD612551-94B7-428B-8EA2-CAD45AF3F6E8}" destId="{B868A9A9-7B82-4A33-B475-9B740BC5795A}" srcOrd="0" destOrd="0" presId="urn:microsoft.com/office/officeart/2005/8/layout/hierarchy2"/>
    <dgm:cxn modelId="{AF1E3E3A-B4EF-481E-BC17-7A29A649BA1B}" srcId="{309E02A9-75C3-4147-9713-8971CB405935}" destId="{FD612551-94B7-428B-8EA2-CAD45AF3F6E8}" srcOrd="0" destOrd="0" parTransId="{830078B6-C0EE-48A7-9713-5B48DFC441DB}" sibTransId="{1A02A250-07E6-45E1-8B72-D17258CA46AF}"/>
    <dgm:cxn modelId="{C14BC904-AFAE-45C1-BD89-A8EE7841F730}" type="presOf" srcId="{817CC433-7D48-44F4-BA13-E4FB563EE5CD}" destId="{5C3D4C9E-F2D5-4A20-9066-67C6F9A45283}" srcOrd="1" destOrd="0" presId="urn:microsoft.com/office/officeart/2005/8/layout/hierarchy2"/>
    <dgm:cxn modelId="{49D901E3-2946-4977-9320-831030E95043}" type="presOf" srcId="{659EA92A-7F4D-4A7B-9E78-36B969900631}" destId="{E0DA2FD7-E5C2-4D69-90B9-91CB01B35CA3}" srcOrd="0" destOrd="0" presId="urn:microsoft.com/office/officeart/2005/8/layout/hierarchy2"/>
    <dgm:cxn modelId="{8F18662C-C717-4366-84F5-23251CFAC78E}" type="presOf" srcId="{309E02A9-75C3-4147-9713-8971CB405935}" destId="{55BF1DDE-D9A4-43AA-83A4-6C70B2FC7172}" srcOrd="0" destOrd="0" presId="urn:microsoft.com/office/officeart/2005/8/layout/hierarchy2"/>
    <dgm:cxn modelId="{01372DED-44F0-41DD-B772-13F3A7C9A740}" type="presParOf" srcId="{55BF1DDE-D9A4-43AA-83A4-6C70B2FC7172}" destId="{5D971C29-20D1-418A-BB76-7DAFA6063629}" srcOrd="0" destOrd="0" presId="urn:microsoft.com/office/officeart/2005/8/layout/hierarchy2"/>
    <dgm:cxn modelId="{F25F4AC7-C21C-4850-BD7D-FCA124AD41D6}" type="presParOf" srcId="{5D971C29-20D1-418A-BB76-7DAFA6063629}" destId="{B868A9A9-7B82-4A33-B475-9B740BC5795A}" srcOrd="0" destOrd="0" presId="urn:microsoft.com/office/officeart/2005/8/layout/hierarchy2"/>
    <dgm:cxn modelId="{E54EEB07-03D1-4101-978C-46847363C536}" type="presParOf" srcId="{5D971C29-20D1-418A-BB76-7DAFA6063629}" destId="{3873EFC8-DFBE-410B-BC22-747FB5127D62}" srcOrd="1" destOrd="0" presId="urn:microsoft.com/office/officeart/2005/8/layout/hierarchy2"/>
    <dgm:cxn modelId="{ACC8591A-830A-493D-9D63-881F01AD6FC3}" type="presParOf" srcId="{3873EFC8-DFBE-410B-BC22-747FB5127D62}" destId="{116F3CED-1CCB-461B-930B-260447722037}" srcOrd="0" destOrd="0" presId="urn:microsoft.com/office/officeart/2005/8/layout/hierarchy2"/>
    <dgm:cxn modelId="{169570AD-2290-4712-9C5E-D12852B2EA98}" type="presParOf" srcId="{116F3CED-1CCB-461B-930B-260447722037}" destId="{5C3D4C9E-F2D5-4A20-9066-67C6F9A45283}" srcOrd="0" destOrd="0" presId="urn:microsoft.com/office/officeart/2005/8/layout/hierarchy2"/>
    <dgm:cxn modelId="{8A76A6D4-5938-48F3-9401-D8E14395648C}" type="presParOf" srcId="{3873EFC8-DFBE-410B-BC22-747FB5127D62}" destId="{7DC62600-A9DB-413E-B989-BF002E17CDFC}" srcOrd="1" destOrd="0" presId="urn:microsoft.com/office/officeart/2005/8/layout/hierarchy2"/>
    <dgm:cxn modelId="{D607EECF-AD8B-48FD-86ED-A1BAD8649784}" type="presParOf" srcId="{7DC62600-A9DB-413E-B989-BF002E17CDFC}" destId="{237750EB-F20E-4741-A22E-A585955EFE8B}" srcOrd="0" destOrd="0" presId="urn:microsoft.com/office/officeart/2005/8/layout/hierarchy2"/>
    <dgm:cxn modelId="{B4376D76-FCEB-4EBF-988F-8ED8304F0C88}" type="presParOf" srcId="{7DC62600-A9DB-413E-B989-BF002E17CDFC}" destId="{1D9A298C-5775-48AB-90EC-351D4B493FED}" srcOrd="1" destOrd="0" presId="urn:microsoft.com/office/officeart/2005/8/layout/hierarchy2"/>
    <dgm:cxn modelId="{F81A1EEA-DE43-4958-B5B2-800BD3EC43A4}" type="presParOf" srcId="{3873EFC8-DFBE-410B-BC22-747FB5127D62}" destId="{E0DA2FD7-E5C2-4D69-90B9-91CB01B35CA3}" srcOrd="2" destOrd="0" presId="urn:microsoft.com/office/officeart/2005/8/layout/hierarchy2"/>
    <dgm:cxn modelId="{30DCE780-92EF-4E15-802A-1894E34E1863}" type="presParOf" srcId="{E0DA2FD7-E5C2-4D69-90B9-91CB01B35CA3}" destId="{4882ED12-0112-41FB-B90D-48BADE034AA7}" srcOrd="0" destOrd="0" presId="urn:microsoft.com/office/officeart/2005/8/layout/hierarchy2"/>
    <dgm:cxn modelId="{6F6CC5CE-FF23-4357-A182-7D7297D28BB5}" type="presParOf" srcId="{3873EFC8-DFBE-410B-BC22-747FB5127D62}" destId="{59EDD127-7982-4A3A-A93F-0AEF782BF188}" srcOrd="3" destOrd="0" presId="urn:microsoft.com/office/officeart/2005/8/layout/hierarchy2"/>
    <dgm:cxn modelId="{ECDE8BD5-5042-45E1-A4F0-594F19ABE58B}" type="presParOf" srcId="{59EDD127-7982-4A3A-A93F-0AEF782BF188}" destId="{CD65304A-F2DB-414E-A4DF-7832AAA2E9B9}" srcOrd="0" destOrd="0" presId="urn:microsoft.com/office/officeart/2005/8/layout/hierarchy2"/>
    <dgm:cxn modelId="{102D5E73-9D1D-4A62-8E11-D689A962FE9B}" type="presParOf" srcId="{59EDD127-7982-4A3A-A93F-0AEF782BF188}" destId="{E6AD0589-AE09-42E6-B543-7F7969557A5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09E02A9-75C3-4147-9713-8971CB405935}" type="doc">
      <dgm:prSet loTypeId="urn:microsoft.com/office/officeart/2005/8/layout/hierarchy2" loCatId="hierarchy" qsTypeId="urn:microsoft.com/office/officeart/2005/8/quickstyle/simple1" qsCatId="simple" csTypeId="urn:microsoft.com/office/officeart/2005/8/colors/accent6_1" csCatId="accent6" phldr="1"/>
      <dgm:spPr/>
      <dgm:t>
        <a:bodyPr/>
        <a:lstStyle/>
        <a:p>
          <a:endParaRPr lang="cs-CZ"/>
        </a:p>
      </dgm:t>
    </dgm:pt>
    <dgm:pt modelId="{FD612551-94B7-428B-8EA2-CAD45AF3F6E8}">
      <dgm:prSet phldrT="[Text]" custT="1"/>
      <dgm:spPr/>
      <dgm:t>
        <a:bodyPr/>
        <a:lstStyle/>
        <a:p>
          <a:r>
            <a:rPr lang="cs-CZ" sz="2800" b="1" dirty="0" smtClean="0"/>
            <a:t>12</a:t>
          </a:r>
          <a:endParaRPr lang="cs-CZ" sz="2800" b="1" dirty="0"/>
        </a:p>
      </dgm:t>
    </dgm:pt>
    <dgm:pt modelId="{830078B6-C0EE-48A7-9713-5B48DFC441DB}" type="parTrans" cxnId="{AF1E3E3A-B4EF-481E-BC17-7A29A649BA1B}">
      <dgm:prSet/>
      <dgm:spPr/>
      <dgm:t>
        <a:bodyPr/>
        <a:lstStyle/>
        <a:p>
          <a:endParaRPr lang="cs-CZ"/>
        </a:p>
      </dgm:t>
    </dgm:pt>
    <dgm:pt modelId="{1A02A250-07E6-45E1-8B72-D17258CA46AF}" type="sibTrans" cxnId="{AF1E3E3A-B4EF-481E-BC17-7A29A649BA1B}">
      <dgm:prSet/>
      <dgm:spPr/>
      <dgm:t>
        <a:bodyPr/>
        <a:lstStyle/>
        <a:p>
          <a:endParaRPr lang="cs-CZ"/>
        </a:p>
      </dgm:t>
    </dgm:pt>
    <dgm:pt modelId="{F509206D-2F0D-4FC2-BE8C-AD25BAAF7615}">
      <dgm:prSet phldrT="[Text]"/>
      <dgm:spPr/>
      <dgm:t>
        <a:bodyPr/>
        <a:lstStyle/>
        <a:p>
          <a:r>
            <a:rPr lang="cs-CZ" dirty="0" smtClean="0"/>
            <a:t>_</a:t>
          </a:r>
          <a:endParaRPr lang="cs-CZ" dirty="0"/>
        </a:p>
      </dgm:t>
    </dgm:pt>
    <dgm:pt modelId="{817CC433-7D48-44F4-BA13-E4FB563EE5CD}" type="parTrans" cxnId="{A611626B-7427-4165-986F-F04C3BD1E44A}">
      <dgm:prSet/>
      <dgm:spPr/>
      <dgm:t>
        <a:bodyPr/>
        <a:lstStyle/>
        <a:p>
          <a:endParaRPr lang="cs-CZ"/>
        </a:p>
      </dgm:t>
    </dgm:pt>
    <dgm:pt modelId="{9FAB47DC-EFBF-4C68-9CBD-A7A0625057F1}" type="sibTrans" cxnId="{A611626B-7427-4165-986F-F04C3BD1E44A}">
      <dgm:prSet/>
      <dgm:spPr/>
      <dgm:t>
        <a:bodyPr/>
        <a:lstStyle/>
        <a:p>
          <a:endParaRPr lang="cs-CZ"/>
        </a:p>
      </dgm:t>
    </dgm:pt>
    <dgm:pt modelId="{58BAF198-1EBA-4FDA-9AB5-8E650885E1DF}">
      <dgm:prSet phldrT="[Text]"/>
      <dgm:spPr/>
      <dgm:t>
        <a:bodyPr/>
        <a:lstStyle/>
        <a:p>
          <a:r>
            <a:rPr lang="cs-CZ" dirty="0" smtClean="0"/>
            <a:t>_</a:t>
          </a:r>
          <a:endParaRPr lang="cs-CZ" dirty="0"/>
        </a:p>
      </dgm:t>
    </dgm:pt>
    <dgm:pt modelId="{659EA92A-7F4D-4A7B-9E78-36B969900631}" type="parTrans" cxnId="{3FBA73DE-F9BA-449D-AE23-6CA9C031EEEC}">
      <dgm:prSet/>
      <dgm:spPr/>
      <dgm:t>
        <a:bodyPr/>
        <a:lstStyle/>
        <a:p>
          <a:endParaRPr lang="cs-CZ"/>
        </a:p>
      </dgm:t>
    </dgm:pt>
    <dgm:pt modelId="{FE55C0FB-3179-46DD-86A8-DAAD8FF5516C}" type="sibTrans" cxnId="{3FBA73DE-F9BA-449D-AE23-6CA9C031EEEC}">
      <dgm:prSet/>
      <dgm:spPr/>
      <dgm:t>
        <a:bodyPr/>
        <a:lstStyle/>
        <a:p>
          <a:endParaRPr lang="cs-CZ"/>
        </a:p>
      </dgm:t>
    </dgm:pt>
    <dgm:pt modelId="{55BF1DDE-D9A4-43AA-83A4-6C70B2FC7172}" type="pres">
      <dgm:prSet presAssocID="{309E02A9-75C3-4147-9713-8971CB405935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D971C29-20D1-418A-BB76-7DAFA6063629}" type="pres">
      <dgm:prSet presAssocID="{FD612551-94B7-428B-8EA2-CAD45AF3F6E8}" presName="root1" presStyleCnt="0"/>
      <dgm:spPr/>
    </dgm:pt>
    <dgm:pt modelId="{B868A9A9-7B82-4A33-B475-9B740BC5795A}" type="pres">
      <dgm:prSet presAssocID="{FD612551-94B7-428B-8EA2-CAD45AF3F6E8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873EFC8-DFBE-410B-BC22-747FB5127D62}" type="pres">
      <dgm:prSet presAssocID="{FD612551-94B7-428B-8EA2-CAD45AF3F6E8}" presName="level2hierChild" presStyleCnt="0"/>
      <dgm:spPr/>
    </dgm:pt>
    <dgm:pt modelId="{116F3CED-1CCB-461B-930B-260447722037}" type="pres">
      <dgm:prSet presAssocID="{817CC433-7D48-44F4-BA13-E4FB563EE5CD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5C3D4C9E-F2D5-4A20-9066-67C6F9A45283}" type="pres">
      <dgm:prSet presAssocID="{817CC433-7D48-44F4-BA13-E4FB563EE5CD}" presName="connTx" presStyleLbl="parChTrans1D2" presStyleIdx="0" presStyleCnt="2"/>
      <dgm:spPr/>
      <dgm:t>
        <a:bodyPr/>
        <a:lstStyle/>
        <a:p>
          <a:endParaRPr lang="cs-CZ"/>
        </a:p>
      </dgm:t>
    </dgm:pt>
    <dgm:pt modelId="{7DC62600-A9DB-413E-B989-BF002E17CDFC}" type="pres">
      <dgm:prSet presAssocID="{F509206D-2F0D-4FC2-BE8C-AD25BAAF7615}" presName="root2" presStyleCnt="0"/>
      <dgm:spPr/>
    </dgm:pt>
    <dgm:pt modelId="{237750EB-F20E-4741-A22E-A585955EFE8B}" type="pres">
      <dgm:prSet presAssocID="{F509206D-2F0D-4FC2-BE8C-AD25BAAF7615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D9A298C-5775-48AB-90EC-351D4B493FED}" type="pres">
      <dgm:prSet presAssocID="{F509206D-2F0D-4FC2-BE8C-AD25BAAF7615}" presName="level3hierChild" presStyleCnt="0"/>
      <dgm:spPr/>
    </dgm:pt>
    <dgm:pt modelId="{E0DA2FD7-E5C2-4D69-90B9-91CB01B35CA3}" type="pres">
      <dgm:prSet presAssocID="{659EA92A-7F4D-4A7B-9E78-36B969900631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4882ED12-0112-41FB-B90D-48BADE034AA7}" type="pres">
      <dgm:prSet presAssocID="{659EA92A-7F4D-4A7B-9E78-36B969900631}" presName="connTx" presStyleLbl="parChTrans1D2" presStyleIdx="1" presStyleCnt="2"/>
      <dgm:spPr/>
      <dgm:t>
        <a:bodyPr/>
        <a:lstStyle/>
        <a:p>
          <a:endParaRPr lang="cs-CZ"/>
        </a:p>
      </dgm:t>
    </dgm:pt>
    <dgm:pt modelId="{59EDD127-7982-4A3A-A93F-0AEF782BF188}" type="pres">
      <dgm:prSet presAssocID="{58BAF198-1EBA-4FDA-9AB5-8E650885E1DF}" presName="root2" presStyleCnt="0"/>
      <dgm:spPr/>
    </dgm:pt>
    <dgm:pt modelId="{CD65304A-F2DB-414E-A4DF-7832AAA2E9B9}" type="pres">
      <dgm:prSet presAssocID="{58BAF198-1EBA-4FDA-9AB5-8E650885E1DF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6AD0589-AE09-42E6-B543-7F7969557A5C}" type="pres">
      <dgm:prSet presAssocID="{58BAF198-1EBA-4FDA-9AB5-8E650885E1DF}" presName="level3hierChild" presStyleCnt="0"/>
      <dgm:spPr/>
    </dgm:pt>
  </dgm:ptLst>
  <dgm:cxnLst>
    <dgm:cxn modelId="{72812DE5-ACFF-47D3-AF21-CDA687B7F6F5}" type="presOf" srcId="{659EA92A-7F4D-4A7B-9E78-36B969900631}" destId="{E0DA2FD7-E5C2-4D69-90B9-91CB01B35CA3}" srcOrd="0" destOrd="0" presId="urn:microsoft.com/office/officeart/2005/8/layout/hierarchy2"/>
    <dgm:cxn modelId="{F3318A63-94FC-4E8E-9F35-D6AD7ACAACF3}" type="presOf" srcId="{817CC433-7D48-44F4-BA13-E4FB563EE5CD}" destId="{116F3CED-1CCB-461B-930B-260447722037}" srcOrd="0" destOrd="0" presId="urn:microsoft.com/office/officeart/2005/8/layout/hierarchy2"/>
    <dgm:cxn modelId="{CDDA2C33-26F7-41B7-8784-8BF411281C99}" type="presOf" srcId="{309E02A9-75C3-4147-9713-8971CB405935}" destId="{55BF1DDE-D9A4-43AA-83A4-6C70B2FC7172}" srcOrd="0" destOrd="0" presId="urn:microsoft.com/office/officeart/2005/8/layout/hierarchy2"/>
    <dgm:cxn modelId="{3FBA73DE-F9BA-449D-AE23-6CA9C031EEEC}" srcId="{FD612551-94B7-428B-8EA2-CAD45AF3F6E8}" destId="{58BAF198-1EBA-4FDA-9AB5-8E650885E1DF}" srcOrd="1" destOrd="0" parTransId="{659EA92A-7F4D-4A7B-9E78-36B969900631}" sibTransId="{FE55C0FB-3179-46DD-86A8-DAAD8FF5516C}"/>
    <dgm:cxn modelId="{11F7D211-8DCC-4B54-AD1C-939A77AA3A65}" type="presOf" srcId="{FD612551-94B7-428B-8EA2-CAD45AF3F6E8}" destId="{B868A9A9-7B82-4A33-B475-9B740BC5795A}" srcOrd="0" destOrd="0" presId="urn:microsoft.com/office/officeart/2005/8/layout/hierarchy2"/>
    <dgm:cxn modelId="{7D02D18D-328C-4C2C-8012-2D0978EEFE86}" type="presOf" srcId="{F509206D-2F0D-4FC2-BE8C-AD25BAAF7615}" destId="{237750EB-F20E-4741-A22E-A585955EFE8B}" srcOrd="0" destOrd="0" presId="urn:microsoft.com/office/officeart/2005/8/layout/hierarchy2"/>
    <dgm:cxn modelId="{A611626B-7427-4165-986F-F04C3BD1E44A}" srcId="{FD612551-94B7-428B-8EA2-CAD45AF3F6E8}" destId="{F509206D-2F0D-4FC2-BE8C-AD25BAAF7615}" srcOrd="0" destOrd="0" parTransId="{817CC433-7D48-44F4-BA13-E4FB563EE5CD}" sibTransId="{9FAB47DC-EFBF-4C68-9CBD-A7A0625057F1}"/>
    <dgm:cxn modelId="{9187BBA1-13C8-45CA-AD9A-59204E48396D}" type="presOf" srcId="{817CC433-7D48-44F4-BA13-E4FB563EE5CD}" destId="{5C3D4C9E-F2D5-4A20-9066-67C6F9A45283}" srcOrd="1" destOrd="0" presId="urn:microsoft.com/office/officeart/2005/8/layout/hierarchy2"/>
    <dgm:cxn modelId="{0EBC1B82-BBDE-421E-8A24-E3826A543B3C}" type="presOf" srcId="{58BAF198-1EBA-4FDA-9AB5-8E650885E1DF}" destId="{CD65304A-F2DB-414E-A4DF-7832AAA2E9B9}" srcOrd="0" destOrd="0" presId="urn:microsoft.com/office/officeart/2005/8/layout/hierarchy2"/>
    <dgm:cxn modelId="{0DAE8D6A-EF89-4C51-9144-B1F53E6C085B}" type="presOf" srcId="{659EA92A-7F4D-4A7B-9E78-36B969900631}" destId="{4882ED12-0112-41FB-B90D-48BADE034AA7}" srcOrd="1" destOrd="0" presId="urn:microsoft.com/office/officeart/2005/8/layout/hierarchy2"/>
    <dgm:cxn modelId="{AF1E3E3A-B4EF-481E-BC17-7A29A649BA1B}" srcId="{309E02A9-75C3-4147-9713-8971CB405935}" destId="{FD612551-94B7-428B-8EA2-CAD45AF3F6E8}" srcOrd="0" destOrd="0" parTransId="{830078B6-C0EE-48A7-9713-5B48DFC441DB}" sibTransId="{1A02A250-07E6-45E1-8B72-D17258CA46AF}"/>
    <dgm:cxn modelId="{39DCCFCA-56DE-49A7-BBAC-888A3410676E}" type="presParOf" srcId="{55BF1DDE-D9A4-43AA-83A4-6C70B2FC7172}" destId="{5D971C29-20D1-418A-BB76-7DAFA6063629}" srcOrd="0" destOrd="0" presId="urn:microsoft.com/office/officeart/2005/8/layout/hierarchy2"/>
    <dgm:cxn modelId="{058BAE63-236C-4C82-9013-2DD03287615D}" type="presParOf" srcId="{5D971C29-20D1-418A-BB76-7DAFA6063629}" destId="{B868A9A9-7B82-4A33-B475-9B740BC5795A}" srcOrd="0" destOrd="0" presId="urn:microsoft.com/office/officeart/2005/8/layout/hierarchy2"/>
    <dgm:cxn modelId="{B2063AB6-F035-4FD9-AD85-593F27516C3C}" type="presParOf" srcId="{5D971C29-20D1-418A-BB76-7DAFA6063629}" destId="{3873EFC8-DFBE-410B-BC22-747FB5127D62}" srcOrd="1" destOrd="0" presId="urn:microsoft.com/office/officeart/2005/8/layout/hierarchy2"/>
    <dgm:cxn modelId="{BEA3D0A0-71C8-46D5-B489-CBE62C26D841}" type="presParOf" srcId="{3873EFC8-DFBE-410B-BC22-747FB5127D62}" destId="{116F3CED-1CCB-461B-930B-260447722037}" srcOrd="0" destOrd="0" presId="urn:microsoft.com/office/officeart/2005/8/layout/hierarchy2"/>
    <dgm:cxn modelId="{39D5ED42-4801-40F0-9967-63DDB4642A34}" type="presParOf" srcId="{116F3CED-1CCB-461B-930B-260447722037}" destId="{5C3D4C9E-F2D5-4A20-9066-67C6F9A45283}" srcOrd="0" destOrd="0" presId="urn:microsoft.com/office/officeart/2005/8/layout/hierarchy2"/>
    <dgm:cxn modelId="{58863D5B-41EE-4BC0-87AB-F2B16CA61255}" type="presParOf" srcId="{3873EFC8-DFBE-410B-BC22-747FB5127D62}" destId="{7DC62600-A9DB-413E-B989-BF002E17CDFC}" srcOrd="1" destOrd="0" presId="urn:microsoft.com/office/officeart/2005/8/layout/hierarchy2"/>
    <dgm:cxn modelId="{B2CA1884-F1B4-4185-A36D-8F467E8E58B2}" type="presParOf" srcId="{7DC62600-A9DB-413E-B989-BF002E17CDFC}" destId="{237750EB-F20E-4741-A22E-A585955EFE8B}" srcOrd="0" destOrd="0" presId="urn:microsoft.com/office/officeart/2005/8/layout/hierarchy2"/>
    <dgm:cxn modelId="{415E55D0-0A9C-4709-93C2-839262A5AADB}" type="presParOf" srcId="{7DC62600-A9DB-413E-B989-BF002E17CDFC}" destId="{1D9A298C-5775-48AB-90EC-351D4B493FED}" srcOrd="1" destOrd="0" presId="urn:microsoft.com/office/officeart/2005/8/layout/hierarchy2"/>
    <dgm:cxn modelId="{70F68D08-2049-4C5F-9F30-5ACAD7968494}" type="presParOf" srcId="{3873EFC8-DFBE-410B-BC22-747FB5127D62}" destId="{E0DA2FD7-E5C2-4D69-90B9-91CB01B35CA3}" srcOrd="2" destOrd="0" presId="urn:microsoft.com/office/officeart/2005/8/layout/hierarchy2"/>
    <dgm:cxn modelId="{ACCE9650-B763-4D7A-AEC3-997D53BBD56A}" type="presParOf" srcId="{E0DA2FD7-E5C2-4D69-90B9-91CB01B35CA3}" destId="{4882ED12-0112-41FB-B90D-48BADE034AA7}" srcOrd="0" destOrd="0" presId="urn:microsoft.com/office/officeart/2005/8/layout/hierarchy2"/>
    <dgm:cxn modelId="{DA50F728-E34A-4C62-AC38-83600D3F6DF1}" type="presParOf" srcId="{3873EFC8-DFBE-410B-BC22-747FB5127D62}" destId="{59EDD127-7982-4A3A-A93F-0AEF782BF188}" srcOrd="3" destOrd="0" presId="urn:microsoft.com/office/officeart/2005/8/layout/hierarchy2"/>
    <dgm:cxn modelId="{B6A2B43B-1C49-4380-88DB-C6C47DF0F516}" type="presParOf" srcId="{59EDD127-7982-4A3A-A93F-0AEF782BF188}" destId="{CD65304A-F2DB-414E-A4DF-7832AAA2E9B9}" srcOrd="0" destOrd="0" presId="urn:microsoft.com/office/officeart/2005/8/layout/hierarchy2"/>
    <dgm:cxn modelId="{70F94148-7378-4228-82FF-0818890EA12B}" type="presParOf" srcId="{59EDD127-7982-4A3A-A93F-0AEF782BF188}" destId="{E6AD0589-AE09-42E6-B543-7F7969557A5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09E02A9-75C3-4147-9713-8971CB405935}" type="doc">
      <dgm:prSet loTypeId="urn:microsoft.com/office/officeart/2005/8/layout/hierarchy2" loCatId="hierarchy" qsTypeId="urn:microsoft.com/office/officeart/2005/8/quickstyle/simple1" qsCatId="simple" csTypeId="urn:microsoft.com/office/officeart/2005/8/colors/accent6_1" csCatId="accent6" phldr="1"/>
      <dgm:spPr/>
      <dgm:t>
        <a:bodyPr/>
        <a:lstStyle/>
        <a:p>
          <a:endParaRPr lang="cs-CZ"/>
        </a:p>
      </dgm:t>
    </dgm:pt>
    <dgm:pt modelId="{FD612551-94B7-428B-8EA2-CAD45AF3F6E8}">
      <dgm:prSet phldrT="[Text]" custT="1"/>
      <dgm:spPr/>
      <dgm:t>
        <a:bodyPr/>
        <a:lstStyle/>
        <a:p>
          <a:r>
            <a:rPr lang="cs-CZ" sz="2800" b="1" dirty="0" smtClean="0"/>
            <a:t>12</a:t>
          </a:r>
          <a:endParaRPr lang="cs-CZ" sz="2800" b="1" dirty="0"/>
        </a:p>
      </dgm:t>
    </dgm:pt>
    <dgm:pt modelId="{830078B6-C0EE-48A7-9713-5B48DFC441DB}" type="parTrans" cxnId="{AF1E3E3A-B4EF-481E-BC17-7A29A649BA1B}">
      <dgm:prSet/>
      <dgm:spPr/>
      <dgm:t>
        <a:bodyPr/>
        <a:lstStyle/>
        <a:p>
          <a:endParaRPr lang="cs-CZ"/>
        </a:p>
      </dgm:t>
    </dgm:pt>
    <dgm:pt modelId="{1A02A250-07E6-45E1-8B72-D17258CA46AF}" type="sibTrans" cxnId="{AF1E3E3A-B4EF-481E-BC17-7A29A649BA1B}">
      <dgm:prSet/>
      <dgm:spPr/>
      <dgm:t>
        <a:bodyPr/>
        <a:lstStyle/>
        <a:p>
          <a:endParaRPr lang="cs-CZ"/>
        </a:p>
      </dgm:t>
    </dgm:pt>
    <dgm:pt modelId="{F509206D-2F0D-4FC2-BE8C-AD25BAAF7615}">
      <dgm:prSet phldrT="[Text]"/>
      <dgm:spPr/>
      <dgm:t>
        <a:bodyPr/>
        <a:lstStyle/>
        <a:p>
          <a:r>
            <a:rPr lang="cs-CZ" dirty="0" smtClean="0"/>
            <a:t>_</a:t>
          </a:r>
          <a:endParaRPr lang="cs-CZ" dirty="0"/>
        </a:p>
      </dgm:t>
    </dgm:pt>
    <dgm:pt modelId="{817CC433-7D48-44F4-BA13-E4FB563EE5CD}" type="parTrans" cxnId="{A611626B-7427-4165-986F-F04C3BD1E44A}">
      <dgm:prSet/>
      <dgm:spPr/>
      <dgm:t>
        <a:bodyPr/>
        <a:lstStyle/>
        <a:p>
          <a:endParaRPr lang="cs-CZ"/>
        </a:p>
      </dgm:t>
    </dgm:pt>
    <dgm:pt modelId="{9FAB47DC-EFBF-4C68-9CBD-A7A0625057F1}" type="sibTrans" cxnId="{A611626B-7427-4165-986F-F04C3BD1E44A}">
      <dgm:prSet/>
      <dgm:spPr/>
      <dgm:t>
        <a:bodyPr/>
        <a:lstStyle/>
        <a:p>
          <a:endParaRPr lang="cs-CZ"/>
        </a:p>
      </dgm:t>
    </dgm:pt>
    <dgm:pt modelId="{58BAF198-1EBA-4FDA-9AB5-8E650885E1DF}">
      <dgm:prSet phldrT="[Text]"/>
      <dgm:spPr/>
      <dgm:t>
        <a:bodyPr/>
        <a:lstStyle/>
        <a:p>
          <a:r>
            <a:rPr lang="cs-CZ" dirty="0" smtClean="0"/>
            <a:t>_</a:t>
          </a:r>
          <a:endParaRPr lang="cs-CZ" dirty="0"/>
        </a:p>
      </dgm:t>
    </dgm:pt>
    <dgm:pt modelId="{659EA92A-7F4D-4A7B-9E78-36B969900631}" type="parTrans" cxnId="{3FBA73DE-F9BA-449D-AE23-6CA9C031EEEC}">
      <dgm:prSet/>
      <dgm:spPr/>
      <dgm:t>
        <a:bodyPr/>
        <a:lstStyle/>
        <a:p>
          <a:endParaRPr lang="cs-CZ"/>
        </a:p>
      </dgm:t>
    </dgm:pt>
    <dgm:pt modelId="{FE55C0FB-3179-46DD-86A8-DAAD8FF5516C}" type="sibTrans" cxnId="{3FBA73DE-F9BA-449D-AE23-6CA9C031EEEC}">
      <dgm:prSet/>
      <dgm:spPr/>
      <dgm:t>
        <a:bodyPr/>
        <a:lstStyle/>
        <a:p>
          <a:endParaRPr lang="cs-CZ"/>
        </a:p>
      </dgm:t>
    </dgm:pt>
    <dgm:pt modelId="{55BF1DDE-D9A4-43AA-83A4-6C70B2FC7172}" type="pres">
      <dgm:prSet presAssocID="{309E02A9-75C3-4147-9713-8971CB405935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D971C29-20D1-418A-BB76-7DAFA6063629}" type="pres">
      <dgm:prSet presAssocID="{FD612551-94B7-428B-8EA2-CAD45AF3F6E8}" presName="root1" presStyleCnt="0"/>
      <dgm:spPr/>
    </dgm:pt>
    <dgm:pt modelId="{B868A9A9-7B82-4A33-B475-9B740BC5795A}" type="pres">
      <dgm:prSet presAssocID="{FD612551-94B7-428B-8EA2-CAD45AF3F6E8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873EFC8-DFBE-410B-BC22-747FB5127D62}" type="pres">
      <dgm:prSet presAssocID="{FD612551-94B7-428B-8EA2-CAD45AF3F6E8}" presName="level2hierChild" presStyleCnt="0"/>
      <dgm:spPr/>
    </dgm:pt>
    <dgm:pt modelId="{116F3CED-1CCB-461B-930B-260447722037}" type="pres">
      <dgm:prSet presAssocID="{817CC433-7D48-44F4-BA13-E4FB563EE5CD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5C3D4C9E-F2D5-4A20-9066-67C6F9A45283}" type="pres">
      <dgm:prSet presAssocID="{817CC433-7D48-44F4-BA13-E4FB563EE5CD}" presName="connTx" presStyleLbl="parChTrans1D2" presStyleIdx="0" presStyleCnt="2"/>
      <dgm:spPr/>
      <dgm:t>
        <a:bodyPr/>
        <a:lstStyle/>
        <a:p>
          <a:endParaRPr lang="cs-CZ"/>
        </a:p>
      </dgm:t>
    </dgm:pt>
    <dgm:pt modelId="{7DC62600-A9DB-413E-B989-BF002E17CDFC}" type="pres">
      <dgm:prSet presAssocID="{F509206D-2F0D-4FC2-BE8C-AD25BAAF7615}" presName="root2" presStyleCnt="0"/>
      <dgm:spPr/>
    </dgm:pt>
    <dgm:pt modelId="{237750EB-F20E-4741-A22E-A585955EFE8B}" type="pres">
      <dgm:prSet presAssocID="{F509206D-2F0D-4FC2-BE8C-AD25BAAF7615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D9A298C-5775-48AB-90EC-351D4B493FED}" type="pres">
      <dgm:prSet presAssocID="{F509206D-2F0D-4FC2-BE8C-AD25BAAF7615}" presName="level3hierChild" presStyleCnt="0"/>
      <dgm:spPr/>
    </dgm:pt>
    <dgm:pt modelId="{E0DA2FD7-E5C2-4D69-90B9-91CB01B35CA3}" type="pres">
      <dgm:prSet presAssocID="{659EA92A-7F4D-4A7B-9E78-36B969900631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4882ED12-0112-41FB-B90D-48BADE034AA7}" type="pres">
      <dgm:prSet presAssocID="{659EA92A-7F4D-4A7B-9E78-36B969900631}" presName="connTx" presStyleLbl="parChTrans1D2" presStyleIdx="1" presStyleCnt="2"/>
      <dgm:spPr/>
      <dgm:t>
        <a:bodyPr/>
        <a:lstStyle/>
        <a:p>
          <a:endParaRPr lang="cs-CZ"/>
        </a:p>
      </dgm:t>
    </dgm:pt>
    <dgm:pt modelId="{59EDD127-7982-4A3A-A93F-0AEF782BF188}" type="pres">
      <dgm:prSet presAssocID="{58BAF198-1EBA-4FDA-9AB5-8E650885E1DF}" presName="root2" presStyleCnt="0"/>
      <dgm:spPr/>
    </dgm:pt>
    <dgm:pt modelId="{CD65304A-F2DB-414E-A4DF-7832AAA2E9B9}" type="pres">
      <dgm:prSet presAssocID="{58BAF198-1EBA-4FDA-9AB5-8E650885E1DF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6AD0589-AE09-42E6-B543-7F7969557A5C}" type="pres">
      <dgm:prSet presAssocID="{58BAF198-1EBA-4FDA-9AB5-8E650885E1DF}" presName="level3hierChild" presStyleCnt="0"/>
      <dgm:spPr/>
    </dgm:pt>
  </dgm:ptLst>
  <dgm:cxnLst>
    <dgm:cxn modelId="{4B731D1E-F113-4C5C-BE20-52740DE8083E}" type="presOf" srcId="{FD612551-94B7-428B-8EA2-CAD45AF3F6E8}" destId="{B868A9A9-7B82-4A33-B475-9B740BC5795A}" srcOrd="0" destOrd="0" presId="urn:microsoft.com/office/officeart/2005/8/layout/hierarchy2"/>
    <dgm:cxn modelId="{B6FF84C0-A52E-4E4B-BEF9-2DFF5D133EED}" type="presOf" srcId="{58BAF198-1EBA-4FDA-9AB5-8E650885E1DF}" destId="{CD65304A-F2DB-414E-A4DF-7832AAA2E9B9}" srcOrd="0" destOrd="0" presId="urn:microsoft.com/office/officeart/2005/8/layout/hierarchy2"/>
    <dgm:cxn modelId="{3FBA73DE-F9BA-449D-AE23-6CA9C031EEEC}" srcId="{FD612551-94B7-428B-8EA2-CAD45AF3F6E8}" destId="{58BAF198-1EBA-4FDA-9AB5-8E650885E1DF}" srcOrd="1" destOrd="0" parTransId="{659EA92A-7F4D-4A7B-9E78-36B969900631}" sibTransId="{FE55C0FB-3179-46DD-86A8-DAAD8FF5516C}"/>
    <dgm:cxn modelId="{5F507301-BA7D-4A78-9FCB-58C11679A3F7}" type="presOf" srcId="{659EA92A-7F4D-4A7B-9E78-36B969900631}" destId="{4882ED12-0112-41FB-B90D-48BADE034AA7}" srcOrd="1" destOrd="0" presId="urn:microsoft.com/office/officeart/2005/8/layout/hierarchy2"/>
    <dgm:cxn modelId="{889EC25B-B3E5-4131-B18E-318EA4EACC25}" type="presOf" srcId="{309E02A9-75C3-4147-9713-8971CB405935}" destId="{55BF1DDE-D9A4-43AA-83A4-6C70B2FC7172}" srcOrd="0" destOrd="0" presId="urn:microsoft.com/office/officeart/2005/8/layout/hierarchy2"/>
    <dgm:cxn modelId="{1E3FD967-33C8-4672-A6BC-617CE747A5BA}" type="presOf" srcId="{F509206D-2F0D-4FC2-BE8C-AD25BAAF7615}" destId="{237750EB-F20E-4741-A22E-A585955EFE8B}" srcOrd="0" destOrd="0" presId="urn:microsoft.com/office/officeart/2005/8/layout/hierarchy2"/>
    <dgm:cxn modelId="{A611626B-7427-4165-986F-F04C3BD1E44A}" srcId="{FD612551-94B7-428B-8EA2-CAD45AF3F6E8}" destId="{F509206D-2F0D-4FC2-BE8C-AD25BAAF7615}" srcOrd="0" destOrd="0" parTransId="{817CC433-7D48-44F4-BA13-E4FB563EE5CD}" sibTransId="{9FAB47DC-EFBF-4C68-9CBD-A7A0625057F1}"/>
    <dgm:cxn modelId="{AF1E3E3A-B4EF-481E-BC17-7A29A649BA1B}" srcId="{309E02A9-75C3-4147-9713-8971CB405935}" destId="{FD612551-94B7-428B-8EA2-CAD45AF3F6E8}" srcOrd="0" destOrd="0" parTransId="{830078B6-C0EE-48A7-9713-5B48DFC441DB}" sibTransId="{1A02A250-07E6-45E1-8B72-D17258CA46AF}"/>
    <dgm:cxn modelId="{4978F3F1-FFA4-4EC7-9425-281339CA775C}" type="presOf" srcId="{817CC433-7D48-44F4-BA13-E4FB563EE5CD}" destId="{116F3CED-1CCB-461B-930B-260447722037}" srcOrd="0" destOrd="0" presId="urn:microsoft.com/office/officeart/2005/8/layout/hierarchy2"/>
    <dgm:cxn modelId="{E3F0D040-19A9-4539-8F9B-D8C69CAA9104}" type="presOf" srcId="{817CC433-7D48-44F4-BA13-E4FB563EE5CD}" destId="{5C3D4C9E-F2D5-4A20-9066-67C6F9A45283}" srcOrd="1" destOrd="0" presId="urn:microsoft.com/office/officeart/2005/8/layout/hierarchy2"/>
    <dgm:cxn modelId="{07B38CDA-CF89-43DC-8D8A-57D8810E120C}" type="presOf" srcId="{659EA92A-7F4D-4A7B-9E78-36B969900631}" destId="{E0DA2FD7-E5C2-4D69-90B9-91CB01B35CA3}" srcOrd="0" destOrd="0" presId="urn:microsoft.com/office/officeart/2005/8/layout/hierarchy2"/>
    <dgm:cxn modelId="{702BAEEB-865D-4A5C-8A44-CDF787E31197}" type="presParOf" srcId="{55BF1DDE-D9A4-43AA-83A4-6C70B2FC7172}" destId="{5D971C29-20D1-418A-BB76-7DAFA6063629}" srcOrd="0" destOrd="0" presId="urn:microsoft.com/office/officeart/2005/8/layout/hierarchy2"/>
    <dgm:cxn modelId="{9CD6C2E6-9165-4045-A27D-AB45DBD1DD1B}" type="presParOf" srcId="{5D971C29-20D1-418A-BB76-7DAFA6063629}" destId="{B868A9A9-7B82-4A33-B475-9B740BC5795A}" srcOrd="0" destOrd="0" presId="urn:microsoft.com/office/officeart/2005/8/layout/hierarchy2"/>
    <dgm:cxn modelId="{9701ADC7-0819-4112-B706-C43D14D7416B}" type="presParOf" srcId="{5D971C29-20D1-418A-BB76-7DAFA6063629}" destId="{3873EFC8-DFBE-410B-BC22-747FB5127D62}" srcOrd="1" destOrd="0" presId="urn:microsoft.com/office/officeart/2005/8/layout/hierarchy2"/>
    <dgm:cxn modelId="{DB79FC63-4540-44FB-8355-C996A40459BA}" type="presParOf" srcId="{3873EFC8-DFBE-410B-BC22-747FB5127D62}" destId="{116F3CED-1CCB-461B-930B-260447722037}" srcOrd="0" destOrd="0" presId="urn:microsoft.com/office/officeart/2005/8/layout/hierarchy2"/>
    <dgm:cxn modelId="{0216B886-6194-4C05-AB14-0108062016F0}" type="presParOf" srcId="{116F3CED-1CCB-461B-930B-260447722037}" destId="{5C3D4C9E-F2D5-4A20-9066-67C6F9A45283}" srcOrd="0" destOrd="0" presId="urn:microsoft.com/office/officeart/2005/8/layout/hierarchy2"/>
    <dgm:cxn modelId="{2EDB8751-8796-467F-B97A-ED3DDC82D55B}" type="presParOf" srcId="{3873EFC8-DFBE-410B-BC22-747FB5127D62}" destId="{7DC62600-A9DB-413E-B989-BF002E17CDFC}" srcOrd="1" destOrd="0" presId="urn:microsoft.com/office/officeart/2005/8/layout/hierarchy2"/>
    <dgm:cxn modelId="{41ED08BD-1FF3-4987-9575-3ED09FDE9CF3}" type="presParOf" srcId="{7DC62600-A9DB-413E-B989-BF002E17CDFC}" destId="{237750EB-F20E-4741-A22E-A585955EFE8B}" srcOrd="0" destOrd="0" presId="urn:microsoft.com/office/officeart/2005/8/layout/hierarchy2"/>
    <dgm:cxn modelId="{7D6C805E-B5BF-46FF-9228-2EB2D0ECDAB7}" type="presParOf" srcId="{7DC62600-A9DB-413E-B989-BF002E17CDFC}" destId="{1D9A298C-5775-48AB-90EC-351D4B493FED}" srcOrd="1" destOrd="0" presId="urn:microsoft.com/office/officeart/2005/8/layout/hierarchy2"/>
    <dgm:cxn modelId="{598D1C1C-9D94-4CCA-A540-5B8302AC33CE}" type="presParOf" srcId="{3873EFC8-DFBE-410B-BC22-747FB5127D62}" destId="{E0DA2FD7-E5C2-4D69-90B9-91CB01B35CA3}" srcOrd="2" destOrd="0" presId="urn:microsoft.com/office/officeart/2005/8/layout/hierarchy2"/>
    <dgm:cxn modelId="{FFCB8118-7EA9-4680-BB13-38705DD73AA8}" type="presParOf" srcId="{E0DA2FD7-E5C2-4D69-90B9-91CB01B35CA3}" destId="{4882ED12-0112-41FB-B90D-48BADE034AA7}" srcOrd="0" destOrd="0" presId="urn:microsoft.com/office/officeart/2005/8/layout/hierarchy2"/>
    <dgm:cxn modelId="{DC5BEA06-7276-4CC7-8899-D258E25DC8D5}" type="presParOf" srcId="{3873EFC8-DFBE-410B-BC22-747FB5127D62}" destId="{59EDD127-7982-4A3A-A93F-0AEF782BF188}" srcOrd="3" destOrd="0" presId="urn:microsoft.com/office/officeart/2005/8/layout/hierarchy2"/>
    <dgm:cxn modelId="{A58C3AD5-B872-464D-9469-49809C75FEC9}" type="presParOf" srcId="{59EDD127-7982-4A3A-A93F-0AEF782BF188}" destId="{CD65304A-F2DB-414E-A4DF-7832AAA2E9B9}" srcOrd="0" destOrd="0" presId="urn:microsoft.com/office/officeart/2005/8/layout/hierarchy2"/>
    <dgm:cxn modelId="{64B6902F-99C1-4F00-948D-E9720E62ABEC}" type="presParOf" srcId="{59EDD127-7982-4A3A-A93F-0AEF782BF188}" destId="{E6AD0589-AE09-42E6-B543-7F7969557A5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09E02A9-75C3-4147-9713-8971CB405935}" type="doc">
      <dgm:prSet loTypeId="urn:microsoft.com/office/officeart/2005/8/layout/hierarchy2" loCatId="hierarchy" qsTypeId="urn:microsoft.com/office/officeart/2005/8/quickstyle/simple1" qsCatId="simple" csTypeId="urn:microsoft.com/office/officeart/2005/8/colors/accent6_1" csCatId="accent6" phldr="1"/>
      <dgm:spPr/>
      <dgm:t>
        <a:bodyPr/>
        <a:lstStyle/>
        <a:p>
          <a:endParaRPr lang="cs-CZ"/>
        </a:p>
      </dgm:t>
    </dgm:pt>
    <dgm:pt modelId="{FD612551-94B7-428B-8EA2-CAD45AF3F6E8}">
      <dgm:prSet phldrT="[Text]" custT="1"/>
      <dgm:spPr/>
      <dgm:t>
        <a:bodyPr/>
        <a:lstStyle/>
        <a:p>
          <a:r>
            <a:rPr lang="cs-CZ" sz="2800" b="1" dirty="0" smtClean="0"/>
            <a:t>12</a:t>
          </a:r>
          <a:endParaRPr lang="cs-CZ" sz="2800" b="1" dirty="0"/>
        </a:p>
      </dgm:t>
    </dgm:pt>
    <dgm:pt modelId="{830078B6-C0EE-48A7-9713-5B48DFC441DB}" type="parTrans" cxnId="{AF1E3E3A-B4EF-481E-BC17-7A29A649BA1B}">
      <dgm:prSet/>
      <dgm:spPr/>
      <dgm:t>
        <a:bodyPr/>
        <a:lstStyle/>
        <a:p>
          <a:endParaRPr lang="cs-CZ"/>
        </a:p>
      </dgm:t>
    </dgm:pt>
    <dgm:pt modelId="{1A02A250-07E6-45E1-8B72-D17258CA46AF}" type="sibTrans" cxnId="{AF1E3E3A-B4EF-481E-BC17-7A29A649BA1B}">
      <dgm:prSet/>
      <dgm:spPr/>
      <dgm:t>
        <a:bodyPr/>
        <a:lstStyle/>
        <a:p>
          <a:endParaRPr lang="cs-CZ"/>
        </a:p>
      </dgm:t>
    </dgm:pt>
    <dgm:pt modelId="{F509206D-2F0D-4FC2-BE8C-AD25BAAF7615}">
      <dgm:prSet phldrT="[Text]"/>
      <dgm:spPr/>
      <dgm:t>
        <a:bodyPr/>
        <a:lstStyle/>
        <a:p>
          <a:r>
            <a:rPr lang="cs-CZ" dirty="0" smtClean="0"/>
            <a:t>_</a:t>
          </a:r>
          <a:endParaRPr lang="cs-CZ" dirty="0"/>
        </a:p>
      </dgm:t>
    </dgm:pt>
    <dgm:pt modelId="{817CC433-7D48-44F4-BA13-E4FB563EE5CD}" type="parTrans" cxnId="{A611626B-7427-4165-986F-F04C3BD1E44A}">
      <dgm:prSet/>
      <dgm:spPr/>
      <dgm:t>
        <a:bodyPr/>
        <a:lstStyle/>
        <a:p>
          <a:endParaRPr lang="cs-CZ"/>
        </a:p>
      </dgm:t>
    </dgm:pt>
    <dgm:pt modelId="{9FAB47DC-EFBF-4C68-9CBD-A7A0625057F1}" type="sibTrans" cxnId="{A611626B-7427-4165-986F-F04C3BD1E44A}">
      <dgm:prSet/>
      <dgm:spPr/>
      <dgm:t>
        <a:bodyPr/>
        <a:lstStyle/>
        <a:p>
          <a:endParaRPr lang="cs-CZ"/>
        </a:p>
      </dgm:t>
    </dgm:pt>
    <dgm:pt modelId="{58BAF198-1EBA-4FDA-9AB5-8E650885E1DF}">
      <dgm:prSet phldrT="[Text]"/>
      <dgm:spPr/>
      <dgm:t>
        <a:bodyPr/>
        <a:lstStyle/>
        <a:p>
          <a:r>
            <a:rPr lang="cs-CZ" dirty="0" smtClean="0"/>
            <a:t>_</a:t>
          </a:r>
          <a:endParaRPr lang="cs-CZ" dirty="0"/>
        </a:p>
      </dgm:t>
    </dgm:pt>
    <dgm:pt modelId="{659EA92A-7F4D-4A7B-9E78-36B969900631}" type="parTrans" cxnId="{3FBA73DE-F9BA-449D-AE23-6CA9C031EEEC}">
      <dgm:prSet/>
      <dgm:spPr/>
      <dgm:t>
        <a:bodyPr/>
        <a:lstStyle/>
        <a:p>
          <a:endParaRPr lang="cs-CZ"/>
        </a:p>
      </dgm:t>
    </dgm:pt>
    <dgm:pt modelId="{FE55C0FB-3179-46DD-86A8-DAAD8FF5516C}" type="sibTrans" cxnId="{3FBA73DE-F9BA-449D-AE23-6CA9C031EEEC}">
      <dgm:prSet/>
      <dgm:spPr/>
      <dgm:t>
        <a:bodyPr/>
        <a:lstStyle/>
        <a:p>
          <a:endParaRPr lang="cs-CZ"/>
        </a:p>
      </dgm:t>
    </dgm:pt>
    <dgm:pt modelId="{55BF1DDE-D9A4-43AA-83A4-6C70B2FC7172}" type="pres">
      <dgm:prSet presAssocID="{309E02A9-75C3-4147-9713-8971CB405935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D971C29-20D1-418A-BB76-7DAFA6063629}" type="pres">
      <dgm:prSet presAssocID="{FD612551-94B7-428B-8EA2-CAD45AF3F6E8}" presName="root1" presStyleCnt="0"/>
      <dgm:spPr/>
    </dgm:pt>
    <dgm:pt modelId="{B868A9A9-7B82-4A33-B475-9B740BC5795A}" type="pres">
      <dgm:prSet presAssocID="{FD612551-94B7-428B-8EA2-CAD45AF3F6E8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873EFC8-DFBE-410B-BC22-747FB5127D62}" type="pres">
      <dgm:prSet presAssocID="{FD612551-94B7-428B-8EA2-CAD45AF3F6E8}" presName="level2hierChild" presStyleCnt="0"/>
      <dgm:spPr/>
    </dgm:pt>
    <dgm:pt modelId="{116F3CED-1CCB-461B-930B-260447722037}" type="pres">
      <dgm:prSet presAssocID="{817CC433-7D48-44F4-BA13-E4FB563EE5CD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5C3D4C9E-F2D5-4A20-9066-67C6F9A45283}" type="pres">
      <dgm:prSet presAssocID="{817CC433-7D48-44F4-BA13-E4FB563EE5CD}" presName="connTx" presStyleLbl="parChTrans1D2" presStyleIdx="0" presStyleCnt="2"/>
      <dgm:spPr/>
      <dgm:t>
        <a:bodyPr/>
        <a:lstStyle/>
        <a:p>
          <a:endParaRPr lang="cs-CZ"/>
        </a:p>
      </dgm:t>
    </dgm:pt>
    <dgm:pt modelId="{7DC62600-A9DB-413E-B989-BF002E17CDFC}" type="pres">
      <dgm:prSet presAssocID="{F509206D-2F0D-4FC2-BE8C-AD25BAAF7615}" presName="root2" presStyleCnt="0"/>
      <dgm:spPr/>
    </dgm:pt>
    <dgm:pt modelId="{237750EB-F20E-4741-A22E-A585955EFE8B}" type="pres">
      <dgm:prSet presAssocID="{F509206D-2F0D-4FC2-BE8C-AD25BAAF7615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D9A298C-5775-48AB-90EC-351D4B493FED}" type="pres">
      <dgm:prSet presAssocID="{F509206D-2F0D-4FC2-BE8C-AD25BAAF7615}" presName="level3hierChild" presStyleCnt="0"/>
      <dgm:spPr/>
    </dgm:pt>
    <dgm:pt modelId="{E0DA2FD7-E5C2-4D69-90B9-91CB01B35CA3}" type="pres">
      <dgm:prSet presAssocID="{659EA92A-7F4D-4A7B-9E78-36B969900631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4882ED12-0112-41FB-B90D-48BADE034AA7}" type="pres">
      <dgm:prSet presAssocID="{659EA92A-7F4D-4A7B-9E78-36B969900631}" presName="connTx" presStyleLbl="parChTrans1D2" presStyleIdx="1" presStyleCnt="2"/>
      <dgm:spPr/>
      <dgm:t>
        <a:bodyPr/>
        <a:lstStyle/>
        <a:p>
          <a:endParaRPr lang="cs-CZ"/>
        </a:p>
      </dgm:t>
    </dgm:pt>
    <dgm:pt modelId="{59EDD127-7982-4A3A-A93F-0AEF782BF188}" type="pres">
      <dgm:prSet presAssocID="{58BAF198-1EBA-4FDA-9AB5-8E650885E1DF}" presName="root2" presStyleCnt="0"/>
      <dgm:spPr/>
    </dgm:pt>
    <dgm:pt modelId="{CD65304A-F2DB-414E-A4DF-7832AAA2E9B9}" type="pres">
      <dgm:prSet presAssocID="{58BAF198-1EBA-4FDA-9AB5-8E650885E1DF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6AD0589-AE09-42E6-B543-7F7969557A5C}" type="pres">
      <dgm:prSet presAssocID="{58BAF198-1EBA-4FDA-9AB5-8E650885E1DF}" presName="level3hierChild" presStyleCnt="0"/>
      <dgm:spPr/>
    </dgm:pt>
  </dgm:ptLst>
  <dgm:cxnLst>
    <dgm:cxn modelId="{C770C5A4-3E14-4B71-B061-D2839BF0542A}" type="presOf" srcId="{309E02A9-75C3-4147-9713-8971CB405935}" destId="{55BF1DDE-D9A4-43AA-83A4-6C70B2FC7172}" srcOrd="0" destOrd="0" presId="urn:microsoft.com/office/officeart/2005/8/layout/hierarchy2"/>
    <dgm:cxn modelId="{D05EC5BD-464A-445C-AF75-F1F07B6FA800}" type="presOf" srcId="{FD612551-94B7-428B-8EA2-CAD45AF3F6E8}" destId="{B868A9A9-7B82-4A33-B475-9B740BC5795A}" srcOrd="0" destOrd="0" presId="urn:microsoft.com/office/officeart/2005/8/layout/hierarchy2"/>
    <dgm:cxn modelId="{1C9025D0-0CAF-4C2D-9089-CF23FE1E798E}" type="presOf" srcId="{F509206D-2F0D-4FC2-BE8C-AD25BAAF7615}" destId="{237750EB-F20E-4741-A22E-A585955EFE8B}" srcOrd="0" destOrd="0" presId="urn:microsoft.com/office/officeart/2005/8/layout/hierarchy2"/>
    <dgm:cxn modelId="{33F773DE-BAEF-46C3-A857-6DB173D6D4AA}" type="presOf" srcId="{659EA92A-7F4D-4A7B-9E78-36B969900631}" destId="{4882ED12-0112-41FB-B90D-48BADE034AA7}" srcOrd="1" destOrd="0" presId="urn:microsoft.com/office/officeart/2005/8/layout/hierarchy2"/>
    <dgm:cxn modelId="{3FBA73DE-F9BA-449D-AE23-6CA9C031EEEC}" srcId="{FD612551-94B7-428B-8EA2-CAD45AF3F6E8}" destId="{58BAF198-1EBA-4FDA-9AB5-8E650885E1DF}" srcOrd="1" destOrd="0" parTransId="{659EA92A-7F4D-4A7B-9E78-36B969900631}" sibTransId="{FE55C0FB-3179-46DD-86A8-DAAD8FF5516C}"/>
    <dgm:cxn modelId="{D1EDAF15-CE6F-4CA5-A6C7-78779608006E}" type="presOf" srcId="{58BAF198-1EBA-4FDA-9AB5-8E650885E1DF}" destId="{CD65304A-F2DB-414E-A4DF-7832AAA2E9B9}" srcOrd="0" destOrd="0" presId="urn:microsoft.com/office/officeart/2005/8/layout/hierarchy2"/>
    <dgm:cxn modelId="{A611626B-7427-4165-986F-F04C3BD1E44A}" srcId="{FD612551-94B7-428B-8EA2-CAD45AF3F6E8}" destId="{F509206D-2F0D-4FC2-BE8C-AD25BAAF7615}" srcOrd="0" destOrd="0" parTransId="{817CC433-7D48-44F4-BA13-E4FB563EE5CD}" sibTransId="{9FAB47DC-EFBF-4C68-9CBD-A7A0625057F1}"/>
    <dgm:cxn modelId="{AF1E3E3A-B4EF-481E-BC17-7A29A649BA1B}" srcId="{309E02A9-75C3-4147-9713-8971CB405935}" destId="{FD612551-94B7-428B-8EA2-CAD45AF3F6E8}" srcOrd="0" destOrd="0" parTransId="{830078B6-C0EE-48A7-9713-5B48DFC441DB}" sibTransId="{1A02A250-07E6-45E1-8B72-D17258CA46AF}"/>
    <dgm:cxn modelId="{D196B2AC-B03E-4903-A1E9-D23DA3054B4B}" type="presOf" srcId="{659EA92A-7F4D-4A7B-9E78-36B969900631}" destId="{E0DA2FD7-E5C2-4D69-90B9-91CB01B35CA3}" srcOrd="0" destOrd="0" presId="urn:microsoft.com/office/officeart/2005/8/layout/hierarchy2"/>
    <dgm:cxn modelId="{9312258B-2C57-4456-A5D1-0ED12B7D5AA1}" type="presOf" srcId="{817CC433-7D48-44F4-BA13-E4FB563EE5CD}" destId="{116F3CED-1CCB-461B-930B-260447722037}" srcOrd="0" destOrd="0" presId="urn:microsoft.com/office/officeart/2005/8/layout/hierarchy2"/>
    <dgm:cxn modelId="{A442387C-ED80-4F0F-AE54-2284D068255C}" type="presOf" srcId="{817CC433-7D48-44F4-BA13-E4FB563EE5CD}" destId="{5C3D4C9E-F2D5-4A20-9066-67C6F9A45283}" srcOrd="1" destOrd="0" presId="urn:microsoft.com/office/officeart/2005/8/layout/hierarchy2"/>
    <dgm:cxn modelId="{5E88066C-C3CF-4C1D-98E2-8BCDA2EC3618}" type="presParOf" srcId="{55BF1DDE-D9A4-43AA-83A4-6C70B2FC7172}" destId="{5D971C29-20D1-418A-BB76-7DAFA6063629}" srcOrd="0" destOrd="0" presId="urn:microsoft.com/office/officeart/2005/8/layout/hierarchy2"/>
    <dgm:cxn modelId="{01D49B74-2AF6-4037-9D74-62963099F4B8}" type="presParOf" srcId="{5D971C29-20D1-418A-BB76-7DAFA6063629}" destId="{B868A9A9-7B82-4A33-B475-9B740BC5795A}" srcOrd="0" destOrd="0" presId="urn:microsoft.com/office/officeart/2005/8/layout/hierarchy2"/>
    <dgm:cxn modelId="{364E7F18-3198-4A76-802C-64D37C62EF09}" type="presParOf" srcId="{5D971C29-20D1-418A-BB76-7DAFA6063629}" destId="{3873EFC8-DFBE-410B-BC22-747FB5127D62}" srcOrd="1" destOrd="0" presId="urn:microsoft.com/office/officeart/2005/8/layout/hierarchy2"/>
    <dgm:cxn modelId="{26601479-13AC-4AB5-ACF4-C08DB1372F22}" type="presParOf" srcId="{3873EFC8-DFBE-410B-BC22-747FB5127D62}" destId="{116F3CED-1CCB-461B-930B-260447722037}" srcOrd="0" destOrd="0" presId="urn:microsoft.com/office/officeart/2005/8/layout/hierarchy2"/>
    <dgm:cxn modelId="{82C059BB-2233-411F-9FBF-789E8F23D8C7}" type="presParOf" srcId="{116F3CED-1CCB-461B-930B-260447722037}" destId="{5C3D4C9E-F2D5-4A20-9066-67C6F9A45283}" srcOrd="0" destOrd="0" presId="urn:microsoft.com/office/officeart/2005/8/layout/hierarchy2"/>
    <dgm:cxn modelId="{FB46F318-1812-4B8C-A4B4-C70F78FF2937}" type="presParOf" srcId="{3873EFC8-DFBE-410B-BC22-747FB5127D62}" destId="{7DC62600-A9DB-413E-B989-BF002E17CDFC}" srcOrd="1" destOrd="0" presId="urn:microsoft.com/office/officeart/2005/8/layout/hierarchy2"/>
    <dgm:cxn modelId="{6AC416A3-5CF5-482B-9413-FFA6C2FC0695}" type="presParOf" srcId="{7DC62600-A9DB-413E-B989-BF002E17CDFC}" destId="{237750EB-F20E-4741-A22E-A585955EFE8B}" srcOrd="0" destOrd="0" presId="urn:microsoft.com/office/officeart/2005/8/layout/hierarchy2"/>
    <dgm:cxn modelId="{AF76FF43-58D2-4C24-B9A2-304C4555A0E5}" type="presParOf" srcId="{7DC62600-A9DB-413E-B989-BF002E17CDFC}" destId="{1D9A298C-5775-48AB-90EC-351D4B493FED}" srcOrd="1" destOrd="0" presId="urn:microsoft.com/office/officeart/2005/8/layout/hierarchy2"/>
    <dgm:cxn modelId="{B9F6AD88-43A6-43AE-96E0-6902E83A36BD}" type="presParOf" srcId="{3873EFC8-DFBE-410B-BC22-747FB5127D62}" destId="{E0DA2FD7-E5C2-4D69-90B9-91CB01B35CA3}" srcOrd="2" destOrd="0" presId="urn:microsoft.com/office/officeart/2005/8/layout/hierarchy2"/>
    <dgm:cxn modelId="{F66F4BBA-6BFC-4E09-A38D-DD6EC84B84B1}" type="presParOf" srcId="{E0DA2FD7-E5C2-4D69-90B9-91CB01B35CA3}" destId="{4882ED12-0112-41FB-B90D-48BADE034AA7}" srcOrd="0" destOrd="0" presId="urn:microsoft.com/office/officeart/2005/8/layout/hierarchy2"/>
    <dgm:cxn modelId="{EBFC9B0C-A2C2-43EC-89C8-907A79D4FD5E}" type="presParOf" srcId="{3873EFC8-DFBE-410B-BC22-747FB5127D62}" destId="{59EDD127-7982-4A3A-A93F-0AEF782BF188}" srcOrd="3" destOrd="0" presId="urn:microsoft.com/office/officeart/2005/8/layout/hierarchy2"/>
    <dgm:cxn modelId="{97E423E5-54A3-4A31-80F6-9B922484186D}" type="presParOf" srcId="{59EDD127-7982-4A3A-A93F-0AEF782BF188}" destId="{CD65304A-F2DB-414E-A4DF-7832AAA2E9B9}" srcOrd="0" destOrd="0" presId="urn:microsoft.com/office/officeart/2005/8/layout/hierarchy2"/>
    <dgm:cxn modelId="{659FF9F0-EBA6-4348-896B-11FC2161E704}" type="presParOf" srcId="{59EDD127-7982-4A3A-A93F-0AEF782BF188}" destId="{E6AD0589-AE09-42E6-B543-7F7969557A5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3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09E02A9-75C3-4147-9713-8971CB405935}" type="doc">
      <dgm:prSet loTypeId="urn:microsoft.com/office/officeart/2005/8/layout/hierarchy2" loCatId="hierarchy" qsTypeId="urn:microsoft.com/office/officeart/2005/8/quickstyle/simple1" qsCatId="simple" csTypeId="urn:microsoft.com/office/officeart/2005/8/colors/accent6_1" csCatId="accent6" phldr="1"/>
      <dgm:spPr/>
      <dgm:t>
        <a:bodyPr/>
        <a:lstStyle/>
        <a:p>
          <a:endParaRPr lang="cs-CZ"/>
        </a:p>
      </dgm:t>
    </dgm:pt>
    <dgm:pt modelId="{FD612551-94B7-428B-8EA2-CAD45AF3F6E8}">
      <dgm:prSet phldrT="[Text]" custT="1"/>
      <dgm:spPr/>
      <dgm:t>
        <a:bodyPr/>
        <a:lstStyle/>
        <a:p>
          <a:r>
            <a:rPr lang="cs-CZ" sz="2800" b="1" dirty="0" smtClean="0"/>
            <a:t>12</a:t>
          </a:r>
          <a:endParaRPr lang="cs-CZ" sz="2800" b="1" dirty="0"/>
        </a:p>
      </dgm:t>
    </dgm:pt>
    <dgm:pt modelId="{830078B6-C0EE-48A7-9713-5B48DFC441DB}" type="parTrans" cxnId="{AF1E3E3A-B4EF-481E-BC17-7A29A649BA1B}">
      <dgm:prSet/>
      <dgm:spPr/>
      <dgm:t>
        <a:bodyPr/>
        <a:lstStyle/>
        <a:p>
          <a:endParaRPr lang="cs-CZ"/>
        </a:p>
      </dgm:t>
    </dgm:pt>
    <dgm:pt modelId="{1A02A250-07E6-45E1-8B72-D17258CA46AF}" type="sibTrans" cxnId="{AF1E3E3A-B4EF-481E-BC17-7A29A649BA1B}">
      <dgm:prSet/>
      <dgm:spPr/>
      <dgm:t>
        <a:bodyPr/>
        <a:lstStyle/>
        <a:p>
          <a:endParaRPr lang="cs-CZ"/>
        </a:p>
      </dgm:t>
    </dgm:pt>
    <dgm:pt modelId="{F509206D-2F0D-4FC2-BE8C-AD25BAAF7615}">
      <dgm:prSet phldrT="[Text]"/>
      <dgm:spPr/>
      <dgm:t>
        <a:bodyPr/>
        <a:lstStyle/>
        <a:p>
          <a:r>
            <a:rPr lang="cs-CZ" dirty="0" smtClean="0"/>
            <a:t>_</a:t>
          </a:r>
          <a:endParaRPr lang="cs-CZ" dirty="0"/>
        </a:p>
      </dgm:t>
    </dgm:pt>
    <dgm:pt modelId="{817CC433-7D48-44F4-BA13-E4FB563EE5CD}" type="parTrans" cxnId="{A611626B-7427-4165-986F-F04C3BD1E44A}">
      <dgm:prSet/>
      <dgm:spPr/>
      <dgm:t>
        <a:bodyPr/>
        <a:lstStyle/>
        <a:p>
          <a:endParaRPr lang="cs-CZ"/>
        </a:p>
      </dgm:t>
    </dgm:pt>
    <dgm:pt modelId="{9FAB47DC-EFBF-4C68-9CBD-A7A0625057F1}" type="sibTrans" cxnId="{A611626B-7427-4165-986F-F04C3BD1E44A}">
      <dgm:prSet/>
      <dgm:spPr/>
      <dgm:t>
        <a:bodyPr/>
        <a:lstStyle/>
        <a:p>
          <a:endParaRPr lang="cs-CZ"/>
        </a:p>
      </dgm:t>
    </dgm:pt>
    <dgm:pt modelId="{58BAF198-1EBA-4FDA-9AB5-8E650885E1DF}">
      <dgm:prSet phldrT="[Text]"/>
      <dgm:spPr/>
      <dgm:t>
        <a:bodyPr/>
        <a:lstStyle/>
        <a:p>
          <a:r>
            <a:rPr lang="cs-CZ" dirty="0" smtClean="0"/>
            <a:t>_</a:t>
          </a:r>
          <a:endParaRPr lang="cs-CZ" dirty="0"/>
        </a:p>
      </dgm:t>
    </dgm:pt>
    <dgm:pt modelId="{659EA92A-7F4D-4A7B-9E78-36B969900631}" type="parTrans" cxnId="{3FBA73DE-F9BA-449D-AE23-6CA9C031EEEC}">
      <dgm:prSet/>
      <dgm:spPr/>
      <dgm:t>
        <a:bodyPr/>
        <a:lstStyle/>
        <a:p>
          <a:endParaRPr lang="cs-CZ"/>
        </a:p>
      </dgm:t>
    </dgm:pt>
    <dgm:pt modelId="{FE55C0FB-3179-46DD-86A8-DAAD8FF5516C}" type="sibTrans" cxnId="{3FBA73DE-F9BA-449D-AE23-6CA9C031EEEC}">
      <dgm:prSet/>
      <dgm:spPr/>
      <dgm:t>
        <a:bodyPr/>
        <a:lstStyle/>
        <a:p>
          <a:endParaRPr lang="cs-CZ"/>
        </a:p>
      </dgm:t>
    </dgm:pt>
    <dgm:pt modelId="{55BF1DDE-D9A4-43AA-83A4-6C70B2FC7172}" type="pres">
      <dgm:prSet presAssocID="{309E02A9-75C3-4147-9713-8971CB405935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D971C29-20D1-418A-BB76-7DAFA6063629}" type="pres">
      <dgm:prSet presAssocID="{FD612551-94B7-428B-8EA2-CAD45AF3F6E8}" presName="root1" presStyleCnt="0"/>
      <dgm:spPr/>
    </dgm:pt>
    <dgm:pt modelId="{B868A9A9-7B82-4A33-B475-9B740BC5795A}" type="pres">
      <dgm:prSet presAssocID="{FD612551-94B7-428B-8EA2-CAD45AF3F6E8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873EFC8-DFBE-410B-BC22-747FB5127D62}" type="pres">
      <dgm:prSet presAssocID="{FD612551-94B7-428B-8EA2-CAD45AF3F6E8}" presName="level2hierChild" presStyleCnt="0"/>
      <dgm:spPr/>
    </dgm:pt>
    <dgm:pt modelId="{116F3CED-1CCB-461B-930B-260447722037}" type="pres">
      <dgm:prSet presAssocID="{817CC433-7D48-44F4-BA13-E4FB563EE5CD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5C3D4C9E-F2D5-4A20-9066-67C6F9A45283}" type="pres">
      <dgm:prSet presAssocID="{817CC433-7D48-44F4-BA13-E4FB563EE5CD}" presName="connTx" presStyleLbl="parChTrans1D2" presStyleIdx="0" presStyleCnt="2"/>
      <dgm:spPr/>
      <dgm:t>
        <a:bodyPr/>
        <a:lstStyle/>
        <a:p>
          <a:endParaRPr lang="cs-CZ"/>
        </a:p>
      </dgm:t>
    </dgm:pt>
    <dgm:pt modelId="{7DC62600-A9DB-413E-B989-BF002E17CDFC}" type="pres">
      <dgm:prSet presAssocID="{F509206D-2F0D-4FC2-BE8C-AD25BAAF7615}" presName="root2" presStyleCnt="0"/>
      <dgm:spPr/>
    </dgm:pt>
    <dgm:pt modelId="{237750EB-F20E-4741-A22E-A585955EFE8B}" type="pres">
      <dgm:prSet presAssocID="{F509206D-2F0D-4FC2-BE8C-AD25BAAF7615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D9A298C-5775-48AB-90EC-351D4B493FED}" type="pres">
      <dgm:prSet presAssocID="{F509206D-2F0D-4FC2-BE8C-AD25BAAF7615}" presName="level3hierChild" presStyleCnt="0"/>
      <dgm:spPr/>
    </dgm:pt>
    <dgm:pt modelId="{E0DA2FD7-E5C2-4D69-90B9-91CB01B35CA3}" type="pres">
      <dgm:prSet presAssocID="{659EA92A-7F4D-4A7B-9E78-36B969900631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4882ED12-0112-41FB-B90D-48BADE034AA7}" type="pres">
      <dgm:prSet presAssocID="{659EA92A-7F4D-4A7B-9E78-36B969900631}" presName="connTx" presStyleLbl="parChTrans1D2" presStyleIdx="1" presStyleCnt="2"/>
      <dgm:spPr/>
      <dgm:t>
        <a:bodyPr/>
        <a:lstStyle/>
        <a:p>
          <a:endParaRPr lang="cs-CZ"/>
        </a:p>
      </dgm:t>
    </dgm:pt>
    <dgm:pt modelId="{59EDD127-7982-4A3A-A93F-0AEF782BF188}" type="pres">
      <dgm:prSet presAssocID="{58BAF198-1EBA-4FDA-9AB5-8E650885E1DF}" presName="root2" presStyleCnt="0"/>
      <dgm:spPr/>
    </dgm:pt>
    <dgm:pt modelId="{CD65304A-F2DB-414E-A4DF-7832AAA2E9B9}" type="pres">
      <dgm:prSet presAssocID="{58BAF198-1EBA-4FDA-9AB5-8E650885E1DF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6AD0589-AE09-42E6-B543-7F7969557A5C}" type="pres">
      <dgm:prSet presAssocID="{58BAF198-1EBA-4FDA-9AB5-8E650885E1DF}" presName="level3hierChild" presStyleCnt="0"/>
      <dgm:spPr/>
    </dgm:pt>
  </dgm:ptLst>
  <dgm:cxnLst>
    <dgm:cxn modelId="{C06466B7-F6BD-4CB4-ABCE-792A8975F102}" type="presOf" srcId="{659EA92A-7F4D-4A7B-9E78-36B969900631}" destId="{4882ED12-0112-41FB-B90D-48BADE034AA7}" srcOrd="1" destOrd="0" presId="urn:microsoft.com/office/officeart/2005/8/layout/hierarchy2"/>
    <dgm:cxn modelId="{566AD5B3-25D4-4276-8B3B-E94E3DFEAED2}" type="presOf" srcId="{817CC433-7D48-44F4-BA13-E4FB563EE5CD}" destId="{116F3CED-1CCB-461B-930B-260447722037}" srcOrd="0" destOrd="0" presId="urn:microsoft.com/office/officeart/2005/8/layout/hierarchy2"/>
    <dgm:cxn modelId="{4CF771C7-AB43-4BE6-AB93-2EBA226A6078}" type="presOf" srcId="{FD612551-94B7-428B-8EA2-CAD45AF3F6E8}" destId="{B868A9A9-7B82-4A33-B475-9B740BC5795A}" srcOrd="0" destOrd="0" presId="urn:microsoft.com/office/officeart/2005/8/layout/hierarchy2"/>
    <dgm:cxn modelId="{1E7AF4FD-E89C-41E3-A4D7-E26144B309D3}" type="presOf" srcId="{309E02A9-75C3-4147-9713-8971CB405935}" destId="{55BF1DDE-D9A4-43AA-83A4-6C70B2FC7172}" srcOrd="0" destOrd="0" presId="urn:microsoft.com/office/officeart/2005/8/layout/hierarchy2"/>
    <dgm:cxn modelId="{3FBA73DE-F9BA-449D-AE23-6CA9C031EEEC}" srcId="{FD612551-94B7-428B-8EA2-CAD45AF3F6E8}" destId="{58BAF198-1EBA-4FDA-9AB5-8E650885E1DF}" srcOrd="1" destOrd="0" parTransId="{659EA92A-7F4D-4A7B-9E78-36B969900631}" sibTransId="{FE55C0FB-3179-46DD-86A8-DAAD8FF5516C}"/>
    <dgm:cxn modelId="{1301D09D-7972-41AF-A351-66A75BFDE085}" type="presOf" srcId="{F509206D-2F0D-4FC2-BE8C-AD25BAAF7615}" destId="{237750EB-F20E-4741-A22E-A585955EFE8B}" srcOrd="0" destOrd="0" presId="urn:microsoft.com/office/officeart/2005/8/layout/hierarchy2"/>
    <dgm:cxn modelId="{A611626B-7427-4165-986F-F04C3BD1E44A}" srcId="{FD612551-94B7-428B-8EA2-CAD45AF3F6E8}" destId="{F509206D-2F0D-4FC2-BE8C-AD25BAAF7615}" srcOrd="0" destOrd="0" parTransId="{817CC433-7D48-44F4-BA13-E4FB563EE5CD}" sibTransId="{9FAB47DC-EFBF-4C68-9CBD-A7A0625057F1}"/>
    <dgm:cxn modelId="{AF1E3E3A-B4EF-481E-BC17-7A29A649BA1B}" srcId="{309E02A9-75C3-4147-9713-8971CB405935}" destId="{FD612551-94B7-428B-8EA2-CAD45AF3F6E8}" srcOrd="0" destOrd="0" parTransId="{830078B6-C0EE-48A7-9713-5B48DFC441DB}" sibTransId="{1A02A250-07E6-45E1-8B72-D17258CA46AF}"/>
    <dgm:cxn modelId="{3A86AC84-7D81-4BE0-9925-5A47B3BC2A45}" type="presOf" srcId="{659EA92A-7F4D-4A7B-9E78-36B969900631}" destId="{E0DA2FD7-E5C2-4D69-90B9-91CB01B35CA3}" srcOrd="0" destOrd="0" presId="urn:microsoft.com/office/officeart/2005/8/layout/hierarchy2"/>
    <dgm:cxn modelId="{4E075344-69E4-40B3-95CD-760F48BF05E6}" type="presOf" srcId="{817CC433-7D48-44F4-BA13-E4FB563EE5CD}" destId="{5C3D4C9E-F2D5-4A20-9066-67C6F9A45283}" srcOrd="1" destOrd="0" presId="urn:microsoft.com/office/officeart/2005/8/layout/hierarchy2"/>
    <dgm:cxn modelId="{5DE713F3-52B2-4121-B653-B640C402DC5C}" type="presOf" srcId="{58BAF198-1EBA-4FDA-9AB5-8E650885E1DF}" destId="{CD65304A-F2DB-414E-A4DF-7832AAA2E9B9}" srcOrd="0" destOrd="0" presId="urn:microsoft.com/office/officeart/2005/8/layout/hierarchy2"/>
    <dgm:cxn modelId="{6E8EEFA1-3F7F-4FA4-881B-6F69DDAC074F}" type="presParOf" srcId="{55BF1DDE-D9A4-43AA-83A4-6C70B2FC7172}" destId="{5D971C29-20D1-418A-BB76-7DAFA6063629}" srcOrd="0" destOrd="0" presId="urn:microsoft.com/office/officeart/2005/8/layout/hierarchy2"/>
    <dgm:cxn modelId="{2278A670-D2C1-4343-B04F-1872ED6D62D0}" type="presParOf" srcId="{5D971C29-20D1-418A-BB76-7DAFA6063629}" destId="{B868A9A9-7B82-4A33-B475-9B740BC5795A}" srcOrd="0" destOrd="0" presId="urn:microsoft.com/office/officeart/2005/8/layout/hierarchy2"/>
    <dgm:cxn modelId="{DCD91B35-6885-4317-9F17-1AAA044D9844}" type="presParOf" srcId="{5D971C29-20D1-418A-BB76-7DAFA6063629}" destId="{3873EFC8-DFBE-410B-BC22-747FB5127D62}" srcOrd="1" destOrd="0" presId="urn:microsoft.com/office/officeart/2005/8/layout/hierarchy2"/>
    <dgm:cxn modelId="{57DD16DF-15F6-44D9-93D6-DF6693B98599}" type="presParOf" srcId="{3873EFC8-DFBE-410B-BC22-747FB5127D62}" destId="{116F3CED-1CCB-461B-930B-260447722037}" srcOrd="0" destOrd="0" presId="urn:microsoft.com/office/officeart/2005/8/layout/hierarchy2"/>
    <dgm:cxn modelId="{24ECCE45-BC7A-47ED-A0E1-1322514DA570}" type="presParOf" srcId="{116F3CED-1CCB-461B-930B-260447722037}" destId="{5C3D4C9E-F2D5-4A20-9066-67C6F9A45283}" srcOrd="0" destOrd="0" presId="urn:microsoft.com/office/officeart/2005/8/layout/hierarchy2"/>
    <dgm:cxn modelId="{8EDF9AFD-3EF7-46CB-8E06-62A2C2B4FEFB}" type="presParOf" srcId="{3873EFC8-DFBE-410B-BC22-747FB5127D62}" destId="{7DC62600-A9DB-413E-B989-BF002E17CDFC}" srcOrd="1" destOrd="0" presId="urn:microsoft.com/office/officeart/2005/8/layout/hierarchy2"/>
    <dgm:cxn modelId="{8FA79DC4-C4A8-48C1-A1D3-4A88F3834E86}" type="presParOf" srcId="{7DC62600-A9DB-413E-B989-BF002E17CDFC}" destId="{237750EB-F20E-4741-A22E-A585955EFE8B}" srcOrd="0" destOrd="0" presId="urn:microsoft.com/office/officeart/2005/8/layout/hierarchy2"/>
    <dgm:cxn modelId="{8DDF5B68-2EB3-477C-BE0E-EA6F90E805F7}" type="presParOf" srcId="{7DC62600-A9DB-413E-B989-BF002E17CDFC}" destId="{1D9A298C-5775-48AB-90EC-351D4B493FED}" srcOrd="1" destOrd="0" presId="urn:microsoft.com/office/officeart/2005/8/layout/hierarchy2"/>
    <dgm:cxn modelId="{7D1EDED2-AF20-49FE-BE6C-DD26CB716231}" type="presParOf" srcId="{3873EFC8-DFBE-410B-BC22-747FB5127D62}" destId="{E0DA2FD7-E5C2-4D69-90B9-91CB01B35CA3}" srcOrd="2" destOrd="0" presId="urn:microsoft.com/office/officeart/2005/8/layout/hierarchy2"/>
    <dgm:cxn modelId="{4FED3F7B-F371-47D6-B844-697F6575F297}" type="presParOf" srcId="{E0DA2FD7-E5C2-4D69-90B9-91CB01B35CA3}" destId="{4882ED12-0112-41FB-B90D-48BADE034AA7}" srcOrd="0" destOrd="0" presId="urn:microsoft.com/office/officeart/2005/8/layout/hierarchy2"/>
    <dgm:cxn modelId="{E6104510-8EB8-4F7D-89AB-64AAEBD0CC04}" type="presParOf" srcId="{3873EFC8-DFBE-410B-BC22-747FB5127D62}" destId="{59EDD127-7982-4A3A-A93F-0AEF782BF188}" srcOrd="3" destOrd="0" presId="urn:microsoft.com/office/officeart/2005/8/layout/hierarchy2"/>
    <dgm:cxn modelId="{8FD2666E-C8AC-4607-8954-9C3B961CDF19}" type="presParOf" srcId="{59EDD127-7982-4A3A-A93F-0AEF782BF188}" destId="{CD65304A-F2DB-414E-A4DF-7832AAA2E9B9}" srcOrd="0" destOrd="0" presId="urn:microsoft.com/office/officeart/2005/8/layout/hierarchy2"/>
    <dgm:cxn modelId="{C3E92158-FFE2-4CD6-94D5-1D898C94EEE4}" type="presParOf" srcId="{59EDD127-7982-4A3A-A93F-0AEF782BF188}" destId="{E6AD0589-AE09-42E6-B543-7F7969557A5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3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09E02A9-75C3-4147-9713-8971CB405935}" type="doc">
      <dgm:prSet loTypeId="urn:microsoft.com/office/officeart/2005/8/layout/hierarchy2" loCatId="hierarchy" qsTypeId="urn:microsoft.com/office/officeart/2005/8/quickstyle/simple1" qsCatId="simple" csTypeId="urn:microsoft.com/office/officeart/2005/8/colors/accent6_1" csCatId="accent6" phldr="1"/>
      <dgm:spPr/>
      <dgm:t>
        <a:bodyPr/>
        <a:lstStyle/>
        <a:p>
          <a:endParaRPr lang="cs-CZ"/>
        </a:p>
      </dgm:t>
    </dgm:pt>
    <dgm:pt modelId="{FD612551-94B7-428B-8EA2-CAD45AF3F6E8}">
      <dgm:prSet phldrT="[Text]" custT="1"/>
      <dgm:spPr/>
      <dgm:t>
        <a:bodyPr/>
        <a:lstStyle/>
        <a:p>
          <a:r>
            <a:rPr lang="cs-CZ" sz="2800" b="1" dirty="0" smtClean="0"/>
            <a:t>12</a:t>
          </a:r>
          <a:endParaRPr lang="cs-CZ" sz="2800" b="1" dirty="0"/>
        </a:p>
      </dgm:t>
    </dgm:pt>
    <dgm:pt modelId="{830078B6-C0EE-48A7-9713-5B48DFC441DB}" type="parTrans" cxnId="{AF1E3E3A-B4EF-481E-BC17-7A29A649BA1B}">
      <dgm:prSet/>
      <dgm:spPr/>
      <dgm:t>
        <a:bodyPr/>
        <a:lstStyle/>
        <a:p>
          <a:endParaRPr lang="cs-CZ"/>
        </a:p>
      </dgm:t>
    </dgm:pt>
    <dgm:pt modelId="{1A02A250-07E6-45E1-8B72-D17258CA46AF}" type="sibTrans" cxnId="{AF1E3E3A-B4EF-481E-BC17-7A29A649BA1B}">
      <dgm:prSet/>
      <dgm:spPr/>
      <dgm:t>
        <a:bodyPr/>
        <a:lstStyle/>
        <a:p>
          <a:endParaRPr lang="cs-CZ"/>
        </a:p>
      </dgm:t>
    </dgm:pt>
    <dgm:pt modelId="{F509206D-2F0D-4FC2-BE8C-AD25BAAF7615}">
      <dgm:prSet phldrT="[Text]"/>
      <dgm:spPr/>
      <dgm:t>
        <a:bodyPr/>
        <a:lstStyle/>
        <a:p>
          <a:r>
            <a:rPr lang="cs-CZ" dirty="0" smtClean="0"/>
            <a:t>_</a:t>
          </a:r>
          <a:endParaRPr lang="cs-CZ" dirty="0"/>
        </a:p>
      </dgm:t>
    </dgm:pt>
    <dgm:pt modelId="{817CC433-7D48-44F4-BA13-E4FB563EE5CD}" type="parTrans" cxnId="{A611626B-7427-4165-986F-F04C3BD1E44A}">
      <dgm:prSet/>
      <dgm:spPr/>
      <dgm:t>
        <a:bodyPr/>
        <a:lstStyle/>
        <a:p>
          <a:endParaRPr lang="cs-CZ"/>
        </a:p>
      </dgm:t>
    </dgm:pt>
    <dgm:pt modelId="{9FAB47DC-EFBF-4C68-9CBD-A7A0625057F1}" type="sibTrans" cxnId="{A611626B-7427-4165-986F-F04C3BD1E44A}">
      <dgm:prSet/>
      <dgm:spPr/>
      <dgm:t>
        <a:bodyPr/>
        <a:lstStyle/>
        <a:p>
          <a:endParaRPr lang="cs-CZ"/>
        </a:p>
      </dgm:t>
    </dgm:pt>
    <dgm:pt modelId="{58BAF198-1EBA-4FDA-9AB5-8E650885E1DF}">
      <dgm:prSet phldrT="[Text]"/>
      <dgm:spPr/>
      <dgm:t>
        <a:bodyPr/>
        <a:lstStyle/>
        <a:p>
          <a:r>
            <a:rPr lang="cs-CZ" dirty="0" smtClean="0"/>
            <a:t>_</a:t>
          </a:r>
          <a:endParaRPr lang="cs-CZ" dirty="0"/>
        </a:p>
      </dgm:t>
    </dgm:pt>
    <dgm:pt modelId="{659EA92A-7F4D-4A7B-9E78-36B969900631}" type="parTrans" cxnId="{3FBA73DE-F9BA-449D-AE23-6CA9C031EEEC}">
      <dgm:prSet/>
      <dgm:spPr/>
      <dgm:t>
        <a:bodyPr/>
        <a:lstStyle/>
        <a:p>
          <a:endParaRPr lang="cs-CZ"/>
        </a:p>
      </dgm:t>
    </dgm:pt>
    <dgm:pt modelId="{FE55C0FB-3179-46DD-86A8-DAAD8FF5516C}" type="sibTrans" cxnId="{3FBA73DE-F9BA-449D-AE23-6CA9C031EEEC}">
      <dgm:prSet/>
      <dgm:spPr/>
      <dgm:t>
        <a:bodyPr/>
        <a:lstStyle/>
        <a:p>
          <a:endParaRPr lang="cs-CZ"/>
        </a:p>
      </dgm:t>
    </dgm:pt>
    <dgm:pt modelId="{55BF1DDE-D9A4-43AA-83A4-6C70B2FC7172}" type="pres">
      <dgm:prSet presAssocID="{309E02A9-75C3-4147-9713-8971CB405935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D971C29-20D1-418A-BB76-7DAFA6063629}" type="pres">
      <dgm:prSet presAssocID="{FD612551-94B7-428B-8EA2-CAD45AF3F6E8}" presName="root1" presStyleCnt="0"/>
      <dgm:spPr/>
    </dgm:pt>
    <dgm:pt modelId="{B868A9A9-7B82-4A33-B475-9B740BC5795A}" type="pres">
      <dgm:prSet presAssocID="{FD612551-94B7-428B-8EA2-CAD45AF3F6E8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873EFC8-DFBE-410B-BC22-747FB5127D62}" type="pres">
      <dgm:prSet presAssocID="{FD612551-94B7-428B-8EA2-CAD45AF3F6E8}" presName="level2hierChild" presStyleCnt="0"/>
      <dgm:spPr/>
    </dgm:pt>
    <dgm:pt modelId="{116F3CED-1CCB-461B-930B-260447722037}" type="pres">
      <dgm:prSet presAssocID="{817CC433-7D48-44F4-BA13-E4FB563EE5CD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5C3D4C9E-F2D5-4A20-9066-67C6F9A45283}" type="pres">
      <dgm:prSet presAssocID="{817CC433-7D48-44F4-BA13-E4FB563EE5CD}" presName="connTx" presStyleLbl="parChTrans1D2" presStyleIdx="0" presStyleCnt="2"/>
      <dgm:spPr/>
      <dgm:t>
        <a:bodyPr/>
        <a:lstStyle/>
        <a:p>
          <a:endParaRPr lang="cs-CZ"/>
        </a:p>
      </dgm:t>
    </dgm:pt>
    <dgm:pt modelId="{7DC62600-A9DB-413E-B989-BF002E17CDFC}" type="pres">
      <dgm:prSet presAssocID="{F509206D-2F0D-4FC2-BE8C-AD25BAAF7615}" presName="root2" presStyleCnt="0"/>
      <dgm:spPr/>
    </dgm:pt>
    <dgm:pt modelId="{237750EB-F20E-4741-A22E-A585955EFE8B}" type="pres">
      <dgm:prSet presAssocID="{F509206D-2F0D-4FC2-BE8C-AD25BAAF7615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D9A298C-5775-48AB-90EC-351D4B493FED}" type="pres">
      <dgm:prSet presAssocID="{F509206D-2F0D-4FC2-BE8C-AD25BAAF7615}" presName="level3hierChild" presStyleCnt="0"/>
      <dgm:spPr/>
    </dgm:pt>
    <dgm:pt modelId="{E0DA2FD7-E5C2-4D69-90B9-91CB01B35CA3}" type="pres">
      <dgm:prSet presAssocID="{659EA92A-7F4D-4A7B-9E78-36B969900631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4882ED12-0112-41FB-B90D-48BADE034AA7}" type="pres">
      <dgm:prSet presAssocID="{659EA92A-7F4D-4A7B-9E78-36B969900631}" presName="connTx" presStyleLbl="parChTrans1D2" presStyleIdx="1" presStyleCnt="2"/>
      <dgm:spPr/>
      <dgm:t>
        <a:bodyPr/>
        <a:lstStyle/>
        <a:p>
          <a:endParaRPr lang="cs-CZ"/>
        </a:p>
      </dgm:t>
    </dgm:pt>
    <dgm:pt modelId="{59EDD127-7982-4A3A-A93F-0AEF782BF188}" type="pres">
      <dgm:prSet presAssocID="{58BAF198-1EBA-4FDA-9AB5-8E650885E1DF}" presName="root2" presStyleCnt="0"/>
      <dgm:spPr/>
    </dgm:pt>
    <dgm:pt modelId="{CD65304A-F2DB-414E-A4DF-7832AAA2E9B9}" type="pres">
      <dgm:prSet presAssocID="{58BAF198-1EBA-4FDA-9AB5-8E650885E1DF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6AD0589-AE09-42E6-B543-7F7969557A5C}" type="pres">
      <dgm:prSet presAssocID="{58BAF198-1EBA-4FDA-9AB5-8E650885E1DF}" presName="level3hierChild" presStyleCnt="0"/>
      <dgm:spPr/>
    </dgm:pt>
  </dgm:ptLst>
  <dgm:cxnLst>
    <dgm:cxn modelId="{3FBA73DE-F9BA-449D-AE23-6CA9C031EEEC}" srcId="{FD612551-94B7-428B-8EA2-CAD45AF3F6E8}" destId="{58BAF198-1EBA-4FDA-9AB5-8E650885E1DF}" srcOrd="1" destOrd="0" parTransId="{659EA92A-7F4D-4A7B-9E78-36B969900631}" sibTransId="{FE55C0FB-3179-46DD-86A8-DAAD8FF5516C}"/>
    <dgm:cxn modelId="{9B03E4C8-E74B-495F-9FCF-B6E3CCB14E75}" type="presOf" srcId="{FD612551-94B7-428B-8EA2-CAD45AF3F6E8}" destId="{B868A9A9-7B82-4A33-B475-9B740BC5795A}" srcOrd="0" destOrd="0" presId="urn:microsoft.com/office/officeart/2005/8/layout/hierarchy2"/>
    <dgm:cxn modelId="{851F51E1-6B61-41D0-AB9D-6BA8293C94F1}" type="presOf" srcId="{659EA92A-7F4D-4A7B-9E78-36B969900631}" destId="{E0DA2FD7-E5C2-4D69-90B9-91CB01B35CA3}" srcOrd="0" destOrd="0" presId="urn:microsoft.com/office/officeart/2005/8/layout/hierarchy2"/>
    <dgm:cxn modelId="{15A1AA14-F637-410E-B52C-A51AA71F90F6}" type="presOf" srcId="{817CC433-7D48-44F4-BA13-E4FB563EE5CD}" destId="{5C3D4C9E-F2D5-4A20-9066-67C6F9A45283}" srcOrd="1" destOrd="0" presId="urn:microsoft.com/office/officeart/2005/8/layout/hierarchy2"/>
    <dgm:cxn modelId="{A611626B-7427-4165-986F-F04C3BD1E44A}" srcId="{FD612551-94B7-428B-8EA2-CAD45AF3F6E8}" destId="{F509206D-2F0D-4FC2-BE8C-AD25BAAF7615}" srcOrd="0" destOrd="0" parTransId="{817CC433-7D48-44F4-BA13-E4FB563EE5CD}" sibTransId="{9FAB47DC-EFBF-4C68-9CBD-A7A0625057F1}"/>
    <dgm:cxn modelId="{E1365035-1500-45B8-8283-42F58310C01A}" type="presOf" srcId="{659EA92A-7F4D-4A7B-9E78-36B969900631}" destId="{4882ED12-0112-41FB-B90D-48BADE034AA7}" srcOrd="1" destOrd="0" presId="urn:microsoft.com/office/officeart/2005/8/layout/hierarchy2"/>
    <dgm:cxn modelId="{AF1E3E3A-B4EF-481E-BC17-7A29A649BA1B}" srcId="{309E02A9-75C3-4147-9713-8971CB405935}" destId="{FD612551-94B7-428B-8EA2-CAD45AF3F6E8}" srcOrd="0" destOrd="0" parTransId="{830078B6-C0EE-48A7-9713-5B48DFC441DB}" sibTransId="{1A02A250-07E6-45E1-8B72-D17258CA46AF}"/>
    <dgm:cxn modelId="{087EB47C-62B8-419C-9E34-F4390D1FEC92}" type="presOf" srcId="{817CC433-7D48-44F4-BA13-E4FB563EE5CD}" destId="{116F3CED-1CCB-461B-930B-260447722037}" srcOrd="0" destOrd="0" presId="urn:microsoft.com/office/officeart/2005/8/layout/hierarchy2"/>
    <dgm:cxn modelId="{966DD009-9EFD-48BE-9169-594293F2BD90}" type="presOf" srcId="{58BAF198-1EBA-4FDA-9AB5-8E650885E1DF}" destId="{CD65304A-F2DB-414E-A4DF-7832AAA2E9B9}" srcOrd="0" destOrd="0" presId="urn:microsoft.com/office/officeart/2005/8/layout/hierarchy2"/>
    <dgm:cxn modelId="{7BB3EE2F-40A5-496E-9257-D5BAD866C22D}" type="presOf" srcId="{309E02A9-75C3-4147-9713-8971CB405935}" destId="{55BF1DDE-D9A4-43AA-83A4-6C70B2FC7172}" srcOrd="0" destOrd="0" presId="urn:microsoft.com/office/officeart/2005/8/layout/hierarchy2"/>
    <dgm:cxn modelId="{19DF2265-3C44-4F09-A3EC-A91DEFC0A306}" type="presOf" srcId="{F509206D-2F0D-4FC2-BE8C-AD25BAAF7615}" destId="{237750EB-F20E-4741-A22E-A585955EFE8B}" srcOrd="0" destOrd="0" presId="urn:microsoft.com/office/officeart/2005/8/layout/hierarchy2"/>
    <dgm:cxn modelId="{D98B4AC0-C4A2-4BF7-8087-6373CD33EB91}" type="presParOf" srcId="{55BF1DDE-D9A4-43AA-83A4-6C70B2FC7172}" destId="{5D971C29-20D1-418A-BB76-7DAFA6063629}" srcOrd="0" destOrd="0" presId="urn:microsoft.com/office/officeart/2005/8/layout/hierarchy2"/>
    <dgm:cxn modelId="{4B525AD1-AF20-4EDC-B645-0A3F05847285}" type="presParOf" srcId="{5D971C29-20D1-418A-BB76-7DAFA6063629}" destId="{B868A9A9-7B82-4A33-B475-9B740BC5795A}" srcOrd="0" destOrd="0" presId="urn:microsoft.com/office/officeart/2005/8/layout/hierarchy2"/>
    <dgm:cxn modelId="{FB3AC3DC-5B32-4194-8D2E-7E0472A524A9}" type="presParOf" srcId="{5D971C29-20D1-418A-BB76-7DAFA6063629}" destId="{3873EFC8-DFBE-410B-BC22-747FB5127D62}" srcOrd="1" destOrd="0" presId="urn:microsoft.com/office/officeart/2005/8/layout/hierarchy2"/>
    <dgm:cxn modelId="{4610B4E9-F85F-43DF-B3C7-94ADBF90E4B8}" type="presParOf" srcId="{3873EFC8-DFBE-410B-BC22-747FB5127D62}" destId="{116F3CED-1CCB-461B-930B-260447722037}" srcOrd="0" destOrd="0" presId="urn:microsoft.com/office/officeart/2005/8/layout/hierarchy2"/>
    <dgm:cxn modelId="{CB57CA1D-7601-4A89-94BF-25FF80F73BDB}" type="presParOf" srcId="{116F3CED-1CCB-461B-930B-260447722037}" destId="{5C3D4C9E-F2D5-4A20-9066-67C6F9A45283}" srcOrd="0" destOrd="0" presId="urn:microsoft.com/office/officeart/2005/8/layout/hierarchy2"/>
    <dgm:cxn modelId="{65215BD7-60E2-40EA-86F1-D92C245E4CF3}" type="presParOf" srcId="{3873EFC8-DFBE-410B-BC22-747FB5127D62}" destId="{7DC62600-A9DB-413E-B989-BF002E17CDFC}" srcOrd="1" destOrd="0" presId="urn:microsoft.com/office/officeart/2005/8/layout/hierarchy2"/>
    <dgm:cxn modelId="{4F752885-E79E-4913-BCB7-3F6B0A4FDE39}" type="presParOf" srcId="{7DC62600-A9DB-413E-B989-BF002E17CDFC}" destId="{237750EB-F20E-4741-A22E-A585955EFE8B}" srcOrd="0" destOrd="0" presId="urn:microsoft.com/office/officeart/2005/8/layout/hierarchy2"/>
    <dgm:cxn modelId="{B6382B12-D0FD-4997-B510-0A8F89204C5F}" type="presParOf" srcId="{7DC62600-A9DB-413E-B989-BF002E17CDFC}" destId="{1D9A298C-5775-48AB-90EC-351D4B493FED}" srcOrd="1" destOrd="0" presId="urn:microsoft.com/office/officeart/2005/8/layout/hierarchy2"/>
    <dgm:cxn modelId="{CA2EC0FD-4E45-4F49-87F4-0CF292140024}" type="presParOf" srcId="{3873EFC8-DFBE-410B-BC22-747FB5127D62}" destId="{E0DA2FD7-E5C2-4D69-90B9-91CB01B35CA3}" srcOrd="2" destOrd="0" presId="urn:microsoft.com/office/officeart/2005/8/layout/hierarchy2"/>
    <dgm:cxn modelId="{7D707D0D-9CC6-4AEB-BF4F-B2A4A427A10B}" type="presParOf" srcId="{E0DA2FD7-E5C2-4D69-90B9-91CB01B35CA3}" destId="{4882ED12-0112-41FB-B90D-48BADE034AA7}" srcOrd="0" destOrd="0" presId="urn:microsoft.com/office/officeart/2005/8/layout/hierarchy2"/>
    <dgm:cxn modelId="{B8FC4454-D367-4B21-A42C-80DB0689742B}" type="presParOf" srcId="{3873EFC8-DFBE-410B-BC22-747FB5127D62}" destId="{59EDD127-7982-4A3A-A93F-0AEF782BF188}" srcOrd="3" destOrd="0" presId="urn:microsoft.com/office/officeart/2005/8/layout/hierarchy2"/>
    <dgm:cxn modelId="{8B08DAF3-AC29-4BD8-A417-78F96F307A15}" type="presParOf" srcId="{59EDD127-7982-4A3A-A93F-0AEF782BF188}" destId="{CD65304A-F2DB-414E-A4DF-7832AAA2E9B9}" srcOrd="0" destOrd="0" presId="urn:microsoft.com/office/officeart/2005/8/layout/hierarchy2"/>
    <dgm:cxn modelId="{6FE920C4-9E66-4B1C-B094-BCFD23B0BE26}" type="presParOf" srcId="{59EDD127-7982-4A3A-A93F-0AEF782BF188}" destId="{E6AD0589-AE09-42E6-B543-7F7969557A5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4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09E02A9-75C3-4147-9713-8971CB405935}" type="doc">
      <dgm:prSet loTypeId="urn:microsoft.com/office/officeart/2005/8/layout/hierarchy2" loCatId="hierarchy" qsTypeId="urn:microsoft.com/office/officeart/2005/8/quickstyle/simple1" qsCatId="simple" csTypeId="urn:microsoft.com/office/officeart/2005/8/colors/accent6_1" csCatId="accent6" phldr="1"/>
      <dgm:spPr/>
      <dgm:t>
        <a:bodyPr/>
        <a:lstStyle/>
        <a:p>
          <a:endParaRPr lang="cs-CZ"/>
        </a:p>
      </dgm:t>
    </dgm:pt>
    <dgm:pt modelId="{FD612551-94B7-428B-8EA2-CAD45AF3F6E8}">
      <dgm:prSet phldrT="[Text]" custT="1"/>
      <dgm:spPr/>
      <dgm:t>
        <a:bodyPr/>
        <a:lstStyle/>
        <a:p>
          <a:r>
            <a:rPr lang="cs-CZ" sz="2800" b="1" dirty="0" smtClean="0"/>
            <a:t>12</a:t>
          </a:r>
          <a:endParaRPr lang="cs-CZ" sz="2800" b="1" dirty="0"/>
        </a:p>
      </dgm:t>
    </dgm:pt>
    <dgm:pt modelId="{830078B6-C0EE-48A7-9713-5B48DFC441DB}" type="parTrans" cxnId="{AF1E3E3A-B4EF-481E-BC17-7A29A649BA1B}">
      <dgm:prSet/>
      <dgm:spPr/>
      <dgm:t>
        <a:bodyPr/>
        <a:lstStyle/>
        <a:p>
          <a:endParaRPr lang="cs-CZ"/>
        </a:p>
      </dgm:t>
    </dgm:pt>
    <dgm:pt modelId="{1A02A250-07E6-45E1-8B72-D17258CA46AF}" type="sibTrans" cxnId="{AF1E3E3A-B4EF-481E-BC17-7A29A649BA1B}">
      <dgm:prSet/>
      <dgm:spPr/>
      <dgm:t>
        <a:bodyPr/>
        <a:lstStyle/>
        <a:p>
          <a:endParaRPr lang="cs-CZ"/>
        </a:p>
      </dgm:t>
    </dgm:pt>
    <dgm:pt modelId="{F509206D-2F0D-4FC2-BE8C-AD25BAAF7615}">
      <dgm:prSet phldrT="[Text]"/>
      <dgm:spPr/>
      <dgm:t>
        <a:bodyPr/>
        <a:lstStyle/>
        <a:p>
          <a:r>
            <a:rPr lang="cs-CZ" dirty="0" smtClean="0"/>
            <a:t>_</a:t>
          </a:r>
          <a:endParaRPr lang="cs-CZ" dirty="0"/>
        </a:p>
      </dgm:t>
    </dgm:pt>
    <dgm:pt modelId="{817CC433-7D48-44F4-BA13-E4FB563EE5CD}" type="parTrans" cxnId="{A611626B-7427-4165-986F-F04C3BD1E44A}">
      <dgm:prSet/>
      <dgm:spPr/>
      <dgm:t>
        <a:bodyPr/>
        <a:lstStyle/>
        <a:p>
          <a:endParaRPr lang="cs-CZ"/>
        </a:p>
      </dgm:t>
    </dgm:pt>
    <dgm:pt modelId="{9FAB47DC-EFBF-4C68-9CBD-A7A0625057F1}" type="sibTrans" cxnId="{A611626B-7427-4165-986F-F04C3BD1E44A}">
      <dgm:prSet/>
      <dgm:spPr/>
      <dgm:t>
        <a:bodyPr/>
        <a:lstStyle/>
        <a:p>
          <a:endParaRPr lang="cs-CZ"/>
        </a:p>
      </dgm:t>
    </dgm:pt>
    <dgm:pt modelId="{58BAF198-1EBA-4FDA-9AB5-8E650885E1DF}">
      <dgm:prSet phldrT="[Text]"/>
      <dgm:spPr/>
      <dgm:t>
        <a:bodyPr/>
        <a:lstStyle/>
        <a:p>
          <a:r>
            <a:rPr lang="cs-CZ" dirty="0" smtClean="0"/>
            <a:t>_</a:t>
          </a:r>
          <a:endParaRPr lang="cs-CZ" dirty="0"/>
        </a:p>
      </dgm:t>
    </dgm:pt>
    <dgm:pt modelId="{659EA92A-7F4D-4A7B-9E78-36B969900631}" type="parTrans" cxnId="{3FBA73DE-F9BA-449D-AE23-6CA9C031EEEC}">
      <dgm:prSet/>
      <dgm:spPr/>
      <dgm:t>
        <a:bodyPr/>
        <a:lstStyle/>
        <a:p>
          <a:endParaRPr lang="cs-CZ"/>
        </a:p>
      </dgm:t>
    </dgm:pt>
    <dgm:pt modelId="{FE55C0FB-3179-46DD-86A8-DAAD8FF5516C}" type="sibTrans" cxnId="{3FBA73DE-F9BA-449D-AE23-6CA9C031EEEC}">
      <dgm:prSet/>
      <dgm:spPr/>
      <dgm:t>
        <a:bodyPr/>
        <a:lstStyle/>
        <a:p>
          <a:endParaRPr lang="cs-CZ"/>
        </a:p>
      </dgm:t>
    </dgm:pt>
    <dgm:pt modelId="{55BF1DDE-D9A4-43AA-83A4-6C70B2FC7172}" type="pres">
      <dgm:prSet presAssocID="{309E02A9-75C3-4147-9713-8971CB405935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D971C29-20D1-418A-BB76-7DAFA6063629}" type="pres">
      <dgm:prSet presAssocID="{FD612551-94B7-428B-8EA2-CAD45AF3F6E8}" presName="root1" presStyleCnt="0"/>
      <dgm:spPr/>
    </dgm:pt>
    <dgm:pt modelId="{B868A9A9-7B82-4A33-B475-9B740BC5795A}" type="pres">
      <dgm:prSet presAssocID="{FD612551-94B7-428B-8EA2-CAD45AF3F6E8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873EFC8-DFBE-410B-BC22-747FB5127D62}" type="pres">
      <dgm:prSet presAssocID="{FD612551-94B7-428B-8EA2-CAD45AF3F6E8}" presName="level2hierChild" presStyleCnt="0"/>
      <dgm:spPr/>
    </dgm:pt>
    <dgm:pt modelId="{116F3CED-1CCB-461B-930B-260447722037}" type="pres">
      <dgm:prSet presAssocID="{817CC433-7D48-44F4-BA13-E4FB563EE5CD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5C3D4C9E-F2D5-4A20-9066-67C6F9A45283}" type="pres">
      <dgm:prSet presAssocID="{817CC433-7D48-44F4-BA13-E4FB563EE5CD}" presName="connTx" presStyleLbl="parChTrans1D2" presStyleIdx="0" presStyleCnt="2"/>
      <dgm:spPr/>
      <dgm:t>
        <a:bodyPr/>
        <a:lstStyle/>
        <a:p>
          <a:endParaRPr lang="cs-CZ"/>
        </a:p>
      </dgm:t>
    </dgm:pt>
    <dgm:pt modelId="{7DC62600-A9DB-413E-B989-BF002E17CDFC}" type="pres">
      <dgm:prSet presAssocID="{F509206D-2F0D-4FC2-BE8C-AD25BAAF7615}" presName="root2" presStyleCnt="0"/>
      <dgm:spPr/>
    </dgm:pt>
    <dgm:pt modelId="{237750EB-F20E-4741-A22E-A585955EFE8B}" type="pres">
      <dgm:prSet presAssocID="{F509206D-2F0D-4FC2-BE8C-AD25BAAF7615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D9A298C-5775-48AB-90EC-351D4B493FED}" type="pres">
      <dgm:prSet presAssocID="{F509206D-2F0D-4FC2-BE8C-AD25BAAF7615}" presName="level3hierChild" presStyleCnt="0"/>
      <dgm:spPr/>
    </dgm:pt>
    <dgm:pt modelId="{E0DA2FD7-E5C2-4D69-90B9-91CB01B35CA3}" type="pres">
      <dgm:prSet presAssocID="{659EA92A-7F4D-4A7B-9E78-36B969900631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4882ED12-0112-41FB-B90D-48BADE034AA7}" type="pres">
      <dgm:prSet presAssocID="{659EA92A-7F4D-4A7B-9E78-36B969900631}" presName="connTx" presStyleLbl="parChTrans1D2" presStyleIdx="1" presStyleCnt="2"/>
      <dgm:spPr/>
      <dgm:t>
        <a:bodyPr/>
        <a:lstStyle/>
        <a:p>
          <a:endParaRPr lang="cs-CZ"/>
        </a:p>
      </dgm:t>
    </dgm:pt>
    <dgm:pt modelId="{59EDD127-7982-4A3A-A93F-0AEF782BF188}" type="pres">
      <dgm:prSet presAssocID="{58BAF198-1EBA-4FDA-9AB5-8E650885E1DF}" presName="root2" presStyleCnt="0"/>
      <dgm:spPr/>
    </dgm:pt>
    <dgm:pt modelId="{CD65304A-F2DB-414E-A4DF-7832AAA2E9B9}" type="pres">
      <dgm:prSet presAssocID="{58BAF198-1EBA-4FDA-9AB5-8E650885E1DF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6AD0589-AE09-42E6-B543-7F7969557A5C}" type="pres">
      <dgm:prSet presAssocID="{58BAF198-1EBA-4FDA-9AB5-8E650885E1DF}" presName="level3hierChild" presStyleCnt="0"/>
      <dgm:spPr/>
    </dgm:pt>
  </dgm:ptLst>
  <dgm:cxnLst>
    <dgm:cxn modelId="{BC24238C-75ED-4138-A351-66430B16E0A2}" type="presOf" srcId="{F509206D-2F0D-4FC2-BE8C-AD25BAAF7615}" destId="{237750EB-F20E-4741-A22E-A585955EFE8B}" srcOrd="0" destOrd="0" presId="urn:microsoft.com/office/officeart/2005/8/layout/hierarchy2"/>
    <dgm:cxn modelId="{B3F221E7-5515-436A-9BBB-C2A8D7F851AE}" type="presOf" srcId="{309E02A9-75C3-4147-9713-8971CB405935}" destId="{55BF1DDE-D9A4-43AA-83A4-6C70B2FC7172}" srcOrd="0" destOrd="0" presId="urn:microsoft.com/office/officeart/2005/8/layout/hierarchy2"/>
    <dgm:cxn modelId="{A417B24B-AD1D-49A6-87D4-3B71CC0134C8}" type="presOf" srcId="{817CC433-7D48-44F4-BA13-E4FB563EE5CD}" destId="{5C3D4C9E-F2D5-4A20-9066-67C6F9A45283}" srcOrd="1" destOrd="0" presId="urn:microsoft.com/office/officeart/2005/8/layout/hierarchy2"/>
    <dgm:cxn modelId="{49103176-5B88-4326-A10B-BFEF3FC63A0E}" type="presOf" srcId="{659EA92A-7F4D-4A7B-9E78-36B969900631}" destId="{4882ED12-0112-41FB-B90D-48BADE034AA7}" srcOrd="1" destOrd="0" presId="urn:microsoft.com/office/officeart/2005/8/layout/hierarchy2"/>
    <dgm:cxn modelId="{0F26D267-D091-41AC-85D1-E989664F597A}" type="presOf" srcId="{58BAF198-1EBA-4FDA-9AB5-8E650885E1DF}" destId="{CD65304A-F2DB-414E-A4DF-7832AAA2E9B9}" srcOrd="0" destOrd="0" presId="urn:microsoft.com/office/officeart/2005/8/layout/hierarchy2"/>
    <dgm:cxn modelId="{3FBA73DE-F9BA-449D-AE23-6CA9C031EEEC}" srcId="{FD612551-94B7-428B-8EA2-CAD45AF3F6E8}" destId="{58BAF198-1EBA-4FDA-9AB5-8E650885E1DF}" srcOrd="1" destOrd="0" parTransId="{659EA92A-7F4D-4A7B-9E78-36B969900631}" sibTransId="{FE55C0FB-3179-46DD-86A8-DAAD8FF5516C}"/>
    <dgm:cxn modelId="{5CF54F68-4256-4236-A7D3-8022D6E90BD1}" type="presOf" srcId="{FD612551-94B7-428B-8EA2-CAD45AF3F6E8}" destId="{B868A9A9-7B82-4A33-B475-9B740BC5795A}" srcOrd="0" destOrd="0" presId="urn:microsoft.com/office/officeart/2005/8/layout/hierarchy2"/>
    <dgm:cxn modelId="{E697DD9C-9C32-4129-AFE6-A2CFA8B264C4}" type="presOf" srcId="{817CC433-7D48-44F4-BA13-E4FB563EE5CD}" destId="{116F3CED-1CCB-461B-930B-260447722037}" srcOrd="0" destOrd="0" presId="urn:microsoft.com/office/officeart/2005/8/layout/hierarchy2"/>
    <dgm:cxn modelId="{A611626B-7427-4165-986F-F04C3BD1E44A}" srcId="{FD612551-94B7-428B-8EA2-CAD45AF3F6E8}" destId="{F509206D-2F0D-4FC2-BE8C-AD25BAAF7615}" srcOrd="0" destOrd="0" parTransId="{817CC433-7D48-44F4-BA13-E4FB563EE5CD}" sibTransId="{9FAB47DC-EFBF-4C68-9CBD-A7A0625057F1}"/>
    <dgm:cxn modelId="{87A05880-0778-4747-9D5D-276341500320}" type="presOf" srcId="{659EA92A-7F4D-4A7B-9E78-36B969900631}" destId="{E0DA2FD7-E5C2-4D69-90B9-91CB01B35CA3}" srcOrd="0" destOrd="0" presId="urn:microsoft.com/office/officeart/2005/8/layout/hierarchy2"/>
    <dgm:cxn modelId="{AF1E3E3A-B4EF-481E-BC17-7A29A649BA1B}" srcId="{309E02A9-75C3-4147-9713-8971CB405935}" destId="{FD612551-94B7-428B-8EA2-CAD45AF3F6E8}" srcOrd="0" destOrd="0" parTransId="{830078B6-C0EE-48A7-9713-5B48DFC441DB}" sibTransId="{1A02A250-07E6-45E1-8B72-D17258CA46AF}"/>
    <dgm:cxn modelId="{F0F52036-D1A8-48A6-981D-2C09D068C609}" type="presParOf" srcId="{55BF1DDE-D9A4-43AA-83A4-6C70B2FC7172}" destId="{5D971C29-20D1-418A-BB76-7DAFA6063629}" srcOrd="0" destOrd="0" presId="urn:microsoft.com/office/officeart/2005/8/layout/hierarchy2"/>
    <dgm:cxn modelId="{C714C1ED-F91D-4A01-8671-0A45B63D94D6}" type="presParOf" srcId="{5D971C29-20D1-418A-BB76-7DAFA6063629}" destId="{B868A9A9-7B82-4A33-B475-9B740BC5795A}" srcOrd="0" destOrd="0" presId="urn:microsoft.com/office/officeart/2005/8/layout/hierarchy2"/>
    <dgm:cxn modelId="{D8604C97-B2D0-4201-9381-53F2D81241D4}" type="presParOf" srcId="{5D971C29-20D1-418A-BB76-7DAFA6063629}" destId="{3873EFC8-DFBE-410B-BC22-747FB5127D62}" srcOrd="1" destOrd="0" presId="urn:microsoft.com/office/officeart/2005/8/layout/hierarchy2"/>
    <dgm:cxn modelId="{03D9D6F7-20FD-47EB-9422-75903160ACF3}" type="presParOf" srcId="{3873EFC8-DFBE-410B-BC22-747FB5127D62}" destId="{116F3CED-1CCB-461B-930B-260447722037}" srcOrd="0" destOrd="0" presId="urn:microsoft.com/office/officeart/2005/8/layout/hierarchy2"/>
    <dgm:cxn modelId="{2DD76460-C07E-434B-9780-B8EF174518F6}" type="presParOf" srcId="{116F3CED-1CCB-461B-930B-260447722037}" destId="{5C3D4C9E-F2D5-4A20-9066-67C6F9A45283}" srcOrd="0" destOrd="0" presId="urn:microsoft.com/office/officeart/2005/8/layout/hierarchy2"/>
    <dgm:cxn modelId="{9A3BF913-F6D4-4ED1-9CE2-97BED403871F}" type="presParOf" srcId="{3873EFC8-DFBE-410B-BC22-747FB5127D62}" destId="{7DC62600-A9DB-413E-B989-BF002E17CDFC}" srcOrd="1" destOrd="0" presId="urn:microsoft.com/office/officeart/2005/8/layout/hierarchy2"/>
    <dgm:cxn modelId="{DC84D0A9-8F7C-4E31-AA8A-345F0C25A0E6}" type="presParOf" srcId="{7DC62600-A9DB-413E-B989-BF002E17CDFC}" destId="{237750EB-F20E-4741-A22E-A585955EFE8B}" srcOrd="0" destOrd="0" presId="urn:microsoft.com/office/officeart/2005/8/layout/hierarchy2"/>
    <dgm:cxn modelId="{82070C40-123B-41AB-A2F4-0F23172DE394}" type="presParOf" srcId="{7DC62600-A9DB-413E-B989-BF002E17CDFC}" destId="{1D9A298C-5775-48AB-90EC-351D4B493FED}" srcOrd="1" destOrd="0" presId="urn:microsoft.com/office/officeart/2005/8/layout/hierarchy2"/>
    <dgm:cxn modelId="{8FE3E8DD-4CC2-4F5E-B307-D98D5CD7C3B3}" type="presParOf" srcId="{3873EFC8-DFBE-410B-BC22-747FB5127D62}" destId="{E0DA2FD7-E5C2-4D69-90B9-91CB01B35CA3}" srcOrd="2" destOrd="0" presId="urn:microsoft.com/office/officeart/2005/8/layout/hierarchy2"/>
    <dgm:cxn modelId="{0114C9AF-DAC3-4AFE-B3C9-76EE0B74DF71}" type="presParOf" srcId="{E0DA2FD7-E5C2-4D69-90B9-91CB01B35CA3}" destId="{4882ED12-0112-41FB-B90D-48BADE034AA7}" srcOrd="0" destOrd="0" presId="urn:microsoft.com/office/officeart/2005/8/layout/hierarchy2"/>
    <dgm:cxn modelId="{61EAF1EC-1CC8-4A68-9B8B-B6A649361889}" type="presParOf" srcId="{3873EFC8-DFBE-410B-BC22-747FB5127D62}" destId="{59EDD127-7982-4A3A-A93F-0AEF782BF188}" srcOrd="3" destOrd="0" presId="urn:microsoft.com/office/officeart/2005/8/layout/hierarchy2"/>
    <dgm:cxn modelId="{1B091224-387F-4171-A0AD-F0E638319761}" type="presParOf" srcId="{59EDD127-7982-4A3A-A93F-0AEF782BF188}" destId="{CD65304A-F2DB-414E-A4DF-7832AAA2E9B9}" srcOrd="0" destOrd="0" presId="urn:microsoft.com/office/officeart/2005/8/layout/hierarchy2"/>
    <dgm:cxn modelId="{86733567-AA56-477A-B446-5152355B45DF}" type="presParOf" srcId="{59EDD127-7982-4A3A-A93F-0AEF782BF188}" destId="{E6AD0589-AE09-42E6-B543-7F7969557A5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4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VY_32_INOVACE_4C48M2_Sčítání a odčítání do 12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Sčítání a odčítání do 12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68A9A9-7B82-4A33-B475-9B740BC5795A}">
      <dsp:nvSpPr>
        <dsp:cNvPr id="0" name=""/>
        <dsp:cNvSpPr/>
      </dsp:nvSpPr>
      <dsp:spPr>
        <a:xfrm>
          <a:off x="1716" y="429940"/>
          <a:ext cx="728509" cy="36425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12</a:t>
          </a:r>
          <a:endParaRPr lang="cs-CZ" sz="2800" b="1" kern="1200" dirty="0"/>
        </a:p>
      </dsp:txBody>
      <dsp:txXfrm>
        <a:off x="12385" y="440609"/>
        <a:ext cx="707171" cy="342916"/>
      </dsp:txXfrm>
    </dsp:sp>
    <dsp:sp modelId="{116F3CED-1CCB-461B-930B-260447722037}">
      <dsp:nvSpPr>
        <dsp:cNvPr id="0" name=""/>
        <dsp:cNvSpPr/>
      </dsp:nvSpPr>
      <dsp:spPr>
        <a:xfrm rot="19457599">
          <a:off x="696495" y="480564"/>
          <a:ext cx="358864" cy="53560"/>
        </a:xfrm>
        <a:custGeom>
          <a:avLst/>
          <a:gdLst/>
          <a:ahLst/>
          <a:cxnLst/>
          <a:rect l="0" t="0" r="0" b="0"/>
          <a:pathLst>
            <a:path>
              <a:moveTo>
                <a:pt x="0" y="26780"/>
              </a:moveTo>
              <a:lnTo>
                <a:pt x="358864" y="26780"/>
              </a:lnTo>
            </a:path>
          </a:pathLst>
        </a:custGeom>
        <a:noFill/>
        <a:ln w="254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866956" y="498373"/>
        <a:ext cx="17943" cy="17943"/>
      </dsp:txXfrm>
    </dsp:sp>
    <dsp:sp modelId="{237750EB-F20E-4741-A22E-A585955EFE8B}">
      <dsp:nvSpPr>
        <dsp:cNvPr id="0" name=""/>
        <dsp:cNvSpPr/>
      </dsp:nvSpPr>
      <dsp:spPr>
        <a:xfrm>
          <a:off x="1021629" y="220494"/>
          <a:ext cx="728509" cy="36425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_</a:t>
          </a:r>
          <a:endParaRPr lang="cs-CZ" sz="2200" kern="1200" dirty="0"/>
        </a:p>
      </dsp:txBody>
      <dsp:txXfrm>
        <a:off x="1032298" y="231163"/>
        <a:ext cx="707171" cy="342916"/>
      </dsp:txXfrm>
    </dsp:sp>
    <dsp:sp modelId="{E0DA2FD7-E5C2-4D69-90B9-91CB01B35CA3}">
      <dsp:nvSpPr>
        <dsp:cNvPr id="0" name=""/>
        <dsp:cNvSpPr/>
      </dsp:nvSpPr>
      <dsp:spPr>
        <a:xfrm rot="2142401">
          <a:off x="696495" y="690010"/>
          <a:ext cx="358864" cy="53560"/>
        </a:xfrm>
        <a:custGeom>
          <a:avLst/>
          <a:gdLst/>
          <a:ahLst/>
          <a:cxnLst/>
          <a:rect l="0" t="0" r="0" b="0"/>
          <a:pathLst>
            <a:path>
              <a:moveTo>
                <a:pt x="0" y="26780"/>
              </a:moveTo>
              <a:lnTo>
                <a:pt x="358864" y="26780"/>
              </a:lnTo>
            </a:path>
          </a:pathLst>
        </a:custGeom>
        <a:noFill/>
        <a:ln w="254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866956" y="707819"/>
        <a:ext cx="17943" cy="17943"/>
      </dsp:txXfrm>
    </dsp:sp>
    <dsp:sp modelId="{CD65304A-F2DB-414E-A4DF-7832AAA2E9B9}">
      <dsp:nvSpPr>
        <dsp:cNvPr id="0" name=""/>
        <dsp:cNvSpPr/>
      </dsp:nvSpPr>
      <dsp:spPr>
        <a:xfrm>
          <a:off x="1021629" y="639387"/>
          <a:ext cx="728509" cy="36425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_</a:t>
          </a:r>
          <a:endParaRPr lang="cs-CZ" sz="2200" kern="1200" dirty="0"/>
        </a:p>
      </dsp:txBody>
      <dsp:txXfrm>
        <a:off x="1032298" y="650056"/>
        <a:ext cx="707171" cy="3429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68A9A9-7B82-4A33-B475-9B740BC5795A}">
      <dsp:nvSpPr>
        <dsp:cNvPr id="0" name=""/>
        <dsp:cNvSpPr/>
      </dsp:nvSpPr>
      <dsp:spPr>
        <a:xfrm>
          <a:off x="1716" y="429940"/>
          <a:ext cx="728509" cy="36425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12</a:t>
          </a:r>
          <a:endParaRPr lang="cs-CZ" sz="2800" b="1" kern="1200" dirty="0"/>
        </a:p>
      </dsp:txBody>
      <dsp:txXfrm>
        <a:off x="12385" y="440609"/>
        <a:ext cx="707171" cy="342916"/>
      </dsp:txXfrm>
    </dsp:sp>
    <dsp:sp modelId="{116F3CED-1CCB-461B-930B-260447722037}">
      <dsp:nvSpPr>
        <dsp:cNvPr id="0" name=""/>
        <dsp:cNvSpPr/>
      </dsp:nvSpPr>
      <dsp:spPr>
        <a:xfrm rot="19457599">
          <a:off x="696495" y="480564"/>
          <a:ext cx="358864" cy="53560"/>
        </a:xfrm>
        <a:custGeom>
          <a:avLst/>
          <a:gdLst/>
          <a:ahLst/>
          <a:cxnLst/>
          <a:rect l="0" t="0" r="0" b="0"/>
          <a:pathLst>
            <a:path>
              <a:moveTo>
                <a:pt x="0" y="26780"/>
              </a:moveTo>
              <a:lnTo>
                <a:pt x="358864" y="26780"/>
              </a:lnTo>
            </a:path>
          </a:pathLst>
        </a:custGeom>
        <a:noFill/>
        <a:ln w="254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866956" y="498373"/>
        <a:ext cx="17943" cy="17943"/>
      </dsp:txXfrm>
    </dsp:sp>
    <dsp:sp modelId="{237750EB-F20E-4741-A22E-A585955EFE8B}">
      <dsp:nvSpPr>
        <dsp:cNvPr id="0" name=""/>
        <dsp:cNvSpPr/>
      </dsp:nvSpPr>
      <dsp:spPr>
        <a:xfrm>
          <a:off x="1021629" y="220494"/>
          <a:ext cx="728509" cy="36425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_</a:t>
          </a:r>
          <a:endParaRPr lang="cs-CZ" sz="2200" kern="1200" dirty="0"/>
        </a:p>
      </dsp:txBody>
      <dsp:txXfrm>
        <a:off x="1032298" y="231163"/>
        <a:ext cx="707171" cy="342916"/>
      </dsp:txXfrm>
    </dsp:sp>
    <dsp:sp modelId="{E0DA2FD7-E5C2-4D69-90B9-91CB01B35CA3}">
      <dsp:nvSpPr>
        <dsp:cNvPr id="0" name=""/>
        <dsp:cNvSpPr/>
      </dsp:nvSpPr>
      <dsp:spPr>
        <a:xfrm rot="2142401">
          <a:off x="696495" y="690010"/>
          <a:ext cx="358864" cy="53560"/>
        </a:xfrm>
        <a:custGeom>
          <a:avLst/>
          <a:gdLst/>
          <a:ahLst/>
          <a:cxnLst/>
          <a:rect l="0" t="0" r="0" b="0"/>
          <a:pathLst>
            <a:path>
              <a:moveTo>
                <a:pt x="0" y="26780"/>
              </a:moveTo>
              <a:lnTo>
                <a:pt x="358864" y="26780"/>
              </a:lnTo>
            </a:path>
          </a:pathLst>
        </a:custGeom>
        <a:noFill/>
        <a:ln w="254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866956" y="707819"/>
        <a:ext cx="17943" cy="17943"/>
      </dsp:txXfrm>
    </dsp:sp>
    <dsp:sp modelId="{CD65304A-F2DB-414E-A4DF-7832AAA2E9B9}">
      <dsp:nvSpPr>
        <dsp:cNvPr id="0" name=""/>
        <dsp:cNvSpPr/>
      </dsp:nvSpPr>
      <dsp:spPr>
        <a:xfrm>
          <a:off x="1021629" y="639387"/>
          <a:ext cx="728509" cy="36425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_</a:t>
          </a:r>
          <a:endParaRPr lang="cs-CZ" sz="2200" kern="1200" dirty="0"/>
        </a:p>
      </dsp:txBody>
      <dsp:txXfrm>
        <a:off x="1032298" y="650056"/>
        <a:ext cx="707171" cy="34291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68A9A9-7B82-4A33-B475-9B740BC5795A}">
      <dsp:nvSpPr>
        <dsp:cNvPr id="0" name=""/>
        <dsp:cNvSpPr/>
      </dsp:nvSpPr>
      <dsp:spPr>
        <a:xfrm>
          <a:off x="1716" y="429940"/>
          <a:ext cx="728509" cy="36425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12</a:t>
          </a:r>
          <a:endParaRPr lang="cs-CZ" sz="2800" b="1" kern="1200" dirty="0"/>
        </a:p>
      </dsp:txBody>
      <dsp:txXfrm>
        <a:off x="12385" y="440609"/>
        <a:ext cx="707171" cy="342916"/>
      </dsp:txXfrm>
    </dsp:sp>
    <dsp:sp modelId="{116F3CED-1CCB-461B-930B-260447722037}">
      <dsp:nvSpPr>
        <dsp:cNvPr id="0" name=""/>
        <dsp:cNvSpPr/>
      </dsp:nvSpPr>
      <dsp:spPr>
        <a:xfrm rot="19457599">
          <a:off x="696495" y="480564"/>
          <a:ext cx="358864" cy="53560"/>
        </a:xfrm>
        <a:custGeom>
          <a:avLst/>
          <a:gdLst/>
          <a:ahLst/>
          <a:cxnLst/>
          <a:rect l="0" t="0" r="0" b="0"/>
          <a:pathLst>
            <a:path>
              <a:moveTo>
                <a:pt x="0" y="26780"/>
              </a:moveTo>
              <a:lnTo>
                <a:pt x="358864" y="26780"/>
              </a:lnTo>
            </a:path>
          </a:pathLst>
        </a:custGeom>
        <a:noFill/>
        <a:ln w="254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866956" y="498373"/>
        <a:ext cx="17943" cy="17943"/>
      </dsp:txXfrm>
    </dsp:sp>
    <dsp:sp modelId="{237750EB-F20E-4741-A22E-A585955EFE8B}">
      <dsp:nvSpPr>
        <dsp:cNvPr id="0" name=""/>
        <dsp:cNvSpPr/>
      </dsp:nvSpPr>
      <dsp:spPr>
        <a:xfrm>
          <a:off x="1021629" y="220494"/>
          <a:ext cx="728509" cy="36425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_</a:t>
          </a:r>
          <a:endParaRPr lang="cs-CZ" sz="2200" kern="1200" dirty="0"/>
        </a:p>
      </dsp:txBody>
      <dsp:txXfrm>
        <a:off x="1032298" y="231163"/>
        <a:ext cx="707171" cy="342916"/>
      </dsp:txXfrm>
    </dsp:sp>
    <dsp:sp modelId="{E0DA2FD7-E5C2-4D69-90B9-91CB01B35CA3}">
      <dsp:nvSpPr>
        <dsp:cNvPr id="0" name=""/>
        <dsp:cNvSpPr/>
      </dsp:nvSpPr>
      <dsp:spPr>
        <a:xfrm rot="2142401">
          <a:off x="696495" y="690010"/>
          <a:ext cx="358864" cy="53560"/>
        </a:xfrm>
        <a:custGeom>
          <a:avLst/>
          <a:gdLst/>
          <a:ahLst/>
          <a:cxnLst/>
          <a:rect l="0" t="0" r="0" b="0"/>
          <a:pathLst>
            <a:path>
              <a:moveTo>
                <a:pt x="0" y="26780"/>
              </a:moveTo>
              <a:lnTo>
                <a:pt x="358864" y="26780"/>
              </a:lnTo>
            </a:path>
          </a:pathLst>
        </a:custGeom>
        <a:noFill/>
        <a:ln w="254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866956" y="707819"/>
        <a:ext cx="17943" cy="17943"/>
      </dsp:txXfrm>
    </dsp:sp>
    <dsp:sp modelId="{CD65304A-F2DB-414E-A4DF-7832AAA2E9B9}">
      <dsp:nvSpPr>
        <dsp:cNvPr id="0" name=""/>
        <dsp:cNvSpPr/>
      </dsp:nvSpPr>
      <dsp:spPr>
        <a:xfrm>
          <a:off x="1021629" y="639387"/>
          <a:ext cx="728509" cy="36425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_</a:t>
          </a:r>
          <a:endParaRPr lang="cs-CZ" sz="2200" kern="1200" dirty="0"/>
        </a:p>
      </dsp:txBody>
      <dsp:txXfrm>
        <a:off x="1032298" y="650056"/>
        <a:ext cx="707171" cy="3429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68A9A9-7B82-4A33-B475-9B740BC5795A}">
      <dsp:nvSpPr>
        <dsp:cNvPr id="0" name=""/>
        <dsp:cNvSpPr/>
      </dsp:nvSpPr>
      <dsp:spPr>
        <a:xfrm>
          <a:off x="1716" y="429940"/>
          <a:ext cx="728509" cy="36425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12</a:t>
          </a:r>
          <a:endParaRPr lang="cs-CZ" sz="2800" b="1" kern="1200" dirty="0"/>
        </a:p>
      </dsp:txBody>
      <dsp:txXfrm>
        <a:off x="12385" y="440609"/>
        <a:ext cx="707171" cy="342916"/>
      </dsp:txXfrm>
    </dsp:sp>
    <dsp:sp modelId="{116F3CED-1CCB-461B-930B-260447722037}">
      <dsp:nvSpPr>
        <dsp:cNvPr id="0" name=""/>
        <dsp:cNvSpPr/>
      </dsp:nvSpPr>
      <dsp:spPr>
        <a:xfrm rot="19457599">
          <a:off x="696495" y="480564"/>
          <a:ext cx="358864" cy="53560"/>
        </a:xfrm>
        <a:custGeom>
          <a:avLst/>
          <a:gdLst/>
          <a:ahLst/>
          <a:cxnLst/>
          <a:rect l="0" t="0" r="0" b="0"/>
          <a:pathLst>
            <a:path>
              <a:moveTo>
                <a:pt x="0" y="26780"/>
              </a:moveTo>
              <a:lnTo>
                <a:pt x="358864" y="26780"/>
              </a:lnTo>
            </a:path>
          </a:pathLst>
        </a:custGeom>
        <a:noFill/>
        <a:ln w="254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866956" y="498373"/>
        <a:ext cx="17943" cy="17943"/>
      </dsp:txXfrm>
    </dsp:sp>
    <dsp:sp modelId="{237750EB-F20E-4741-A22E-A585955EFE8B}">
      <dsp:nvSpPr>
        <dsp:cNvPr id="0" name=""/>
        <dsp:cNvSpPr/>
      </dsp:nvSpPr>
      <dsp:spPr>
        <a:xfrm>
          <a:off x="1021629" y="220494"/>
          <a:ext cx="728509" cy="36425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_</a:t>
          </a:r>
          <a:endParaRPr lang="cs-CZ" sz="2200" kern="1200" dirty="0"/>
        </a:p>
      </dsp:txBody>
      <dsp:txXfrm>
        <a:off x="1032298" y="231163"/>
        <a:ext cx="707171" cy="342916"/>
      </dsp:txXfrm>
    </dsp:sp>
    <dsp:sp modelId="{E0DA2FD7-E5C2-4D69-90B9-91CB01B35CA3}">
      <dsp:nvSpPr>
        <dsp:cNvPr id="0" name=""/>
        <dsp:cNvSpPr/>
      </dsp:nvSpPr>
      <dsp:spPr>
        <a:xfrm rot="2142401">
          <a:off x="696495" y="690010"/>
          <a:ext cx="358864" cy="53560"/>
        </a:xfrm>
        <a:custGeom>
          <a:avLst/>
          <a:gdLst/>
          <a:ahLst/>
          <a:cxnLst/>
          <a:rect l="0" t="0" r="0" b="0"/>
          <a:pathLst>
            <a:path>
              <a:moveTo>
                <a:pt x="0" y="26780"/>
              </a:moveTo>
              <a:lnTo>
                <a:pt x="358864" y="26780"/>
              </a:lnTo>
            </a:path>
          </a:pathLst>
        </a:custGeom>
        <a:noFill/>
        <a:ln w="254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866956" y="707819"/>
        <a:ext cx="17943" cy="17943"/>
      </dsp:txXfrm>
    </dsp:sp>
    <dsp:sp modelId="{CD65304A-F2DB-414E-A4DF-7832AAA2E9B9}">
      <dsp:nvSpPr>
        <dsp:cNvPr id="0" name=""/>
        <dsp:cNvSpPr/>
      </dsp:nvSpPr>
      <dsp:spPr>
        <a:xfrm>
          <a:off x="1021629" y="639387"/>
          <a:ext cx="728509" cy="36425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_</a:t>
          </a:r>
          <a:endParaRPr lang="cs-CZ" sz="2200" kern="1200" dirty="0"/>
        </a:p>
      </dsp:txBody>
      <dsp:txXfrm>
        <a:off x="1032298" y="650056"/>
        <a:ext cx="707171" cy="34291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68A9A9-7B82-4A33-B475-9B740BC5795A}">
      <dsp:nvSpPr>
        <dsp:cNvPr id="0" name=""/>
        <dsp:cNvSpPr/>
      </dsp:nvSpPr>
      <dsp:spPr>
        <a:xfrm>
          <a:off x="1716" y="429940"/>
          <a:ext cx="728509" cy="36425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12</a:t>
          </a:r>
          <a:endParaRPr lang="cs-CZ" sz="2800" b="1" kern="1200" dirty="0"/>
        </a:p>
      </dsp:txBody>
      <dsp:txXfrm>
        <a:off x="12385" y="440609"/>
        <a:ext cx="707171" cy="342916"/>
      </dsp:txXfrm>
    </dsp:sp>
    <dsp:sp modelId="{116F3CED-1CCB-461B-930B-260447722037}">
      <dsp:nvSpPr>
        <dsp:cNvPr id="0" name=""/>
        <dsp:cNvSpPr/>
      </dsp:nvSpPr>
      <dsp:spPr>
        <a:xfrm rot="19457599">
          <a:off x="696495" y="480564"/>
          <a:ext cx="358864" cy="53560"/>
        </a:xfrm>
        <a:custGeom>
          <a:avLst/>
          <a:gdLst/>
          <a:ahLst/>
          <a:cxnLst/>
          <a:rect l="0" t="0" r="0" b="0"/>
          <a:pathLst>
            <a:path>
              <a:moveTo>
                <a:pt x="0" y="26780"/>
              </a:moveTo>
              <a:lnTo>
                <a:pt x="358864" y="26780"/>
              </a:lnTo>
            </a:path>
          </a:pathLst>
        </a:custGeom>
        <a:noFill/>
        <a:ln w="254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866956" y="498373"/>
        <a:ext cx="17943" cy="17943"/>
      </dsp:txXfrm>
    </dsp:sp>
    <dsp:sp modelId="{237750EB-F20E-4741-A22E-A585955EFE8B}">
      <dsp:nvSpPr>
        <dsp:cNvPr id="0" name=""/>
        <dsp:cNvSpPr/>
      </dsp:nvSpPr>
      <dsp:spPr>
        <a:xfrm>
          <a:off x="1021629" y="220494"/>
          <a:ext cx="728509" cy="36425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_</a:t>
          </a:r>
          <a:endParaRPr lang="cs-CZ" sz="2200" kern="1200" dirty="0"/>
        </a:p>
      </dsp:txBody>
      <dsp:txXfrm>
        <a:off x="1032298" y="231163"/>
        <a:ext cx="707171" cy="342916"/>
      </dsp:txXfrm>
    </dsp:sp>
    <dsp:sp modelId="{E0DA2FD7-E5C2-4D69-90B9-91CB01B35CA3}">
      <dsp:nvSpPr>
        <dsp:cNvPr id="0" name=""/>
        <dsp:cNvSpPr/>
      </dsp:nvSpPr>
      <dsp:spPr>
        <a:xfrm rot="2142401">
          <a:off x="696495" y="690010"/>
          <a:ext cx="358864" cy="53560"/>
        </a:xfrm>
        <a:custGeom>
          <a:avLst/>
          <a:gdLst/>
          <a:ahLst/>
          <a:cxnLst/>
          <a:rect l="0" t="0" r="0" b="0"/>
          <a:pathLst>
            <a:path>
              <a:moveTo>
                <a:pt x="0" y="26780"/>
              </a:moveTo>
              <a:lnTo>
                <a:pt x="358864" y="26780"/>
              </a:lnTo>
            </a:path>
          </a:pathLst>
        </a:custGeom>
        <a:noFill/>
        <a:ln w="254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866956" y="707819"/>
        <a:ext cx="17943" cy="17943"/>
      </dsp:txXfrm>
    </dsp:sp>
    <dsp:sp modelId="{CD65304A-F2DB-414E-A4DF-7832AAA2E9B9}">
      <dsp:nvSpPr>
        <dsp:cNvPr id="0" name=""/>
        <dsp:cNvSpPr/>
      </dsp:nvSpPr>
      <dsp:spPr>
        <a:xfrm>
          <a:off x="1021629" y="639387"/>
          <a:ext cx="728509" cy="36425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_</a:t>
          </a:r>
          <a:endParaRPr lang="cs-CZ" sz="2200" kern="1200" dirty="0"/>
        </a:p>
      </dsp:txBody>
      <dsp:txXfrm>
        <a:off x="1032298" y="650056"/>
        <a:ext cx="707171" cy="34291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68A9A9-7B82-4A33-B475-9B740BC5795A}">
      <dsp:nvSpPr>
        <dsp:cNvPr id="0" name=""/>
        <dsp:cNvSpPr/>
      </dsp:nvSpPr>
      <dsp:spPr>
        <a:xfrm>
          <a:off x="1716" y="429940"/>
          <a:ext cx="728509" cy="36425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12</a:t>
          </a:r>
          <a:endParaRPr lang="cs-CZ" sz="2800" b="1" kern="1200" dirty="0"/>
        </a:p>
      </dsp:txBody>
      <dsp:txXfrm>
        <a:off x="12385" y="440609"/>
        <a:ext cx="707171" cy="342916"/>
      </dsp:txXfrm>
    </dsp:sp>
    <dsp:sp modelId="{116F3CED-1CCB-461B-930B-260447722037}">
      <dsp:nvSpPr>
        <dsp:cNvPr id="0" name=""/>
        <dsp:cNvSpPr/>
      </dsp:nvSpPr>
      <dsp:spPr>
        <a:xfrm rot="19457599">
          <a:off x="696495" y="480564"/>
          <a:ext cx="358864" cy="53560"/>
        </a:xfrm>
        <a:custGeom>
          <a:avLst/>
          <a:gdLst/>
          <a:ahLst/>
          <a:cxnLst/>
          <a:rect l="0" t="0" r="0" b="0"/>
          <a:pathLst>
            <a:path>
              <a:moveTo>
                <a:pt x="0" y="26780"/>
              </a:moveTo>
              <a:lnTo>
                <a:pt x="358864" y="26780"/>
              </a:lnTo>
            </a:path>
          </a:pathLst>
        </a:custGeom>
        <a:noFill/>
        <a:ln w="254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866956" y="498373"/>
        <a:ext cx="17943" cy="17943"/>
      </dsp:txXfrm>
    </dsp:sp>
    <dsp:sp modelId="{237750EB-F20E-4741-A22E-A585955EFE8B}">
      <dsp:nvSpPr>
        <dsp:cNvPr id="0" name=""/>
        <dsp:cNvSpPr/>
      </dsp:nvSpPr>
      <dsp:spPr>
        <a:xfrm>
          <a:off x="1021629" y="220494"/>
          <a:ext cx="728509" cy="36425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_</a:t>
          </a:r>
          <a:endParaRPr lang="cs-CZ" sz="2200" kern="1200" dirty="0"/>
        </a:p>
      </dsp:txBody>
      <dsp:txXfrm>
        <a:off x="1032298" y="231163"/>
        <a:ext cx="707171" cy="342916"/>
      </dsp:txXfrm>
    </dsp:sp>
    <dsp:sp modelId="{E0DA2FD7-E5C2-4D69-90B9-91CB01B35CA3}">
      <dsp:nvSpPr>
        <dsp:cNvPr id="0" name=""/>
        <dsp:cNvSpPr/>
      </dsp:nvSpPr>
      <dsp:spPr>
        <a:xfrm rot="2142401">
          <a:off x="696495" y="690010"/>
          <a:ext cx="358864" cy="53560"/>
        </a:xfrm>
        <a:custGeom>
          <a:avLst/>
          <a:gdLst/>
          <a:ahLst/>
          <a:cxnLst/>
          <a:rect l="0" t="0" r="0" b="0"/>
          <a:pathLst>
            <a:path>
              <a:moveTo>
                <a:pt x="0" y="26780"/>
              </a:moveTo>
              <a:lnTo>
                <a:pt x="358864" y="26780"/>
              </a:lnTo>
            </a:path>
          </a:pathLst>
        </a:custGeom>
        <a:noFill/>
        <a:ln w="254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866956" y="707819"/>
        <a:ext cx="17943" cy="17943"/>
      </dsp:txXfrm>
    </dsp:sp>
    <dsp:sp modelId="{CD65304A-F2DB-414E-A4DF-7832AAA2E9B9}">
      <dsp:nvSpPr>
        <dsp:cNvPr id="0" name=""/>
        <dsp:cNvSpPr/>
      </dsp:nvSpPr>
      <dsp:spPr>
        <a:xfrm>
          <a:off x="1021629" y="639387"/>
          <a:ext cx="728509" cy="36425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_</a:t>
          </a:r>
          <a:endParaRPr lang="cs-CZ" sz="2200" kern="1200" dirty="0"/>
        </a:p>
      </dsp:txBody>
      <dsp:txXfrm>
        <a:off x="1032298" y="650056"/>
        <a:ext cx="707171" cy="34291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68A9A9-7B82-4A33-B475-9B740BC5795A}">
      <dsp:nvSpPr>
        <dsp:cNvPr id="0" name=""/>
        <dsp:cNvSpPr/>
      </dsp:nvSpPr>
      <dsp:spPr>
        <a:xfrm>
          <a:off x="1716" y="429940"/>
          <a:ext cx="728509" cy="36425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12</a:t>
          </a:r>
          <a:endParaRPr lang="cs-CZ" sz="2800" b="1" kern="1200" dirty="0"/>
        </a:p>
      </dsp:txBody>
      <dsp:txXfrm>
        <a:off x="12385" y="440609"/>
        <a:ext cx="707171" cy="342916"/>
      </dsp:txXfrm>
    </dsp:sp>
    <dsp:sp modelId="{116F3CED-1CCB-461B-930B-260447722037}">
      <dsp:nvSpPr>
        <dsp:cNvPr id="0" name=""/>
        <dsp:cNvSpPr/>
      </dsp:nvSpPr>
      <dsp:spPr>
        <a:xfrm rot="19457599">
          <a:off x="696495" y="480564"/>
          <a:ext cx="358864" cy="53560"/>
        </a:xfrm>
        <a:custGeom>
          <a:avLst/>
          <a:gdLst/>
          <a:ahLst/>
          <a:cxnLst/>
          <a:rect l="0" t="0" r="0" b="0"/>
          <a:pathLst>
            <a:path>
              <a:moveTo>
                <a:pt x="0" y="26780"/>
              </a:moveTo>
              <a:lnTo>
                <a:pt x="358864" y="26780"/>
              </a:lnTo>
            </a:path>
          </a:pathLst>
        </a:custGeom>
        <a:noFill/>
        <a:ln w="254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866956" y="498373"/>
        <a:ext cx="17943" cy="17943"/>
      </dsp:txXfrm>
    </dsp:sp>
    <dsp:sp modelId="{237750EB-F20E-4741-A22E-A585955EFE8B}">
      <dsp:nvSpPr>
        <dsp:cNvPr id="0" name=""/>
        <dsp:cNvSpPr/>
      </dsp:nvSpPr>
      <dsp:spPr>
        <a:xfrm>
          <a:off x="1021629" y="220494"/>
          <a:ext cx="728509" cy="36425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_</a:t>
          </a:r>
          <a:endParaRPr lang="cs-CZ" sz="2200" kern="1200" dirty="0"/>
        </a:p>
      </dsp:txBody>
      <dsp:txXfrm>
        <a:off x="1032298" y="231163"/>
        <a:ext cx="707171" cy="342916"/>
      </dsp:txXfrm>
    </dsp:sp>
    <dsp:sp modelId="{E0DA2FD7-E5C2-4D69-90B9-91CB01B35CA3}">
      <dsp:nvSpPr>
        <dsp:cNvPr id="0" name=""/>
        <dsp:cNvSpPr/>
      </dsp:nvSpPr>
      <dsp:spPr>
        <a:xfrm rot="2142401">
          <a:off x="696495" y="690010"/>
          <a:ext cx="358864" cy="53560"/>
        </a:xfrm>
        <a:custGeom>
          <a:avLst/>
          <a:gdLst/>
          <a:ahLst/>
          <a:cxnLst/>
          <a:rect l="0" t="0" r="0" b="0"/>
          <a:pathLst>
            <a:path>
              <a:moveTo>
                <a:pt x="0" y="26780"/>
              </a:moveTo>
              <a:lnTo>
                <a:pt x="358864" y="26780"/>
              </a:lnTo>
            </a:path>
          </a:pathLst>
        </a:custGeom>
        <a:noFill/>
        <a:ln w="254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866956" y="707819"/>
        <a:ext cx="17943" cy="17943"/>
      </dsp:txXfrm>
    </dsp:sp>
    <dsp:sp modelId="{CD65304A-F2DB-414E-A4DF-7832AAA2E9B9}">
      <dsp:nvSpPr>
        <dsp:cNvPr id="0" name=""/>
        <dsp:cNvSpPr/>
      </dsp:nvSpPr>
      <dsp:spPr>
        <a:xfrm>
          <a:off x="1021629" y="639387"/>
          <a:ext cx="728509" cy="36425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_</a:t>
          </a:r>
          <a:endParaRPr lang="cs-CZ" sz="2200" kern="1200" dirty="0"/>
        </a:p>
      </dsp:txBody>
      <dsp:txXfrm>
        <a:off x="1032298" y="650056"/>
        <a:ext cx="707171" cy="34291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68A9A9-7B82-4A33-B475-9B740BC5795A}">
      <dsp:nvSpPr>
        <dsp:cNvPr id="0" name=""/>
        <dsp:cNvSpPr/>
      </dsp:nvSpPr>
      <dsp:spPr>
        <a:xfrm>
          <a:off x="1716" y="429940"/>
          <a:ext cx="728509" cy="36425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12</a:t>
          </a:r>
          <a:endParaRPr lang="cs-CZ" sz="2800" b="1" kern="1200" dirty="0"/>
        </a:p>
      </dsp:txBody>
      <dsp:txXfrm>
        <a:off x="12385" y="440609"/>
        <a:ext cx="707171" cy="342916"/>
      </dsp:txXfrm>
    </dsp:sp>
    <dsp:sp modelId="{116F3CED-1CCB-461B-930B-260447722037}">
      <dsp:nvSpPr>
        <dsp:cNvPr id="0" name=""/>
        <dsp:cNvSpPr/>
      </dsp:nvSpPr>
      <dsp:spPr>
        <a:xfrm rot="19457599">
          <a:off x="696495" y="480564"/>
          <a:ext cx="358864" cy="53560"/>
        </a:xfrm>
        <a:custGeom>
          <a:avLst/>
          <a:gdLst/>
          <a:ahLst/>
          <a:cxnLst/>
          <a:rect l="0" t="0" r="0" b="0"/>
          <a:pathLst>
            <a:path>
              <a:moveTo>
                <a:pt x="0" y="26780"/>
              </a:moveTo>
              <a:lnTo>
                <a:pt x="358864" y="26780"/>
              </a:lnTo>
            </a:path>
          </a:pathLst>
        </a:custGeom>
        <a:noFill/>
        <a:ln w="254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866956" y="498373"/>
        <a:ext cx="17943" cy="17943"/>
      </dsp:txXfrm>
    </dsp:sp>
    <dsp:sp modelId="{237750EB-F20E-4741-A22E-A585955EFE8B}">
      <dsp:nvSpPr>
        <dsp:cNvPr id="0" name=""/>
        <dsp:cNvSpPr/>
      </dsp:nvSpPr>
      <dsp:spPr>
        <a:xfrm>
          <a:off x="1021629" y="220494"/>
          <a:ext cx="728509" cy="36425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_</a:t>
          </a:r>
          <a:endParaRPr lang="cs-CZ" sz="2200" kern="1200" dirty="0"/>
        </a:p>
      </dsp:txBody>
      <dsp:txXfrm>
        <a:off x="1032298" y="231163"/>
        <a:ext cx="707171" cy="342916"/>
      </dsp:txXfrm>
    </dsp:sp>
    <dsp:sp modelId="{E0DA2FD7-E5C2-4D69-90B9-91CB01B35CA3}">
      <dsp:nvSpPr>
        <dsp:cNvPr id="0" name=""/>
        <dsp:cNvSpPr/>
      </dsp:nvSpPr>
      <dsp:spPr>
        <a:xfrm rot="2142401">
          <a:off x="696495" y="690010"/>
          <a:ext cx="358864" cy="53560"/>
        </a:xfrm>
        <a:custGeom>
          <a:avLst/>
          <a:gdLst/>
          <a:ahLst/>
          <a:cxnLst/>
          <a:rect l="0" t="0" r="0" b="0"/>
          <a:pathLst>
            <a:path>
              <a:moveTo>
                <a:pt x="0" y="26780"/>
              </a:moveTo>
              <a:lnTo>
                <a:pt x="358864" y="26780"/>
              </a:lnTo>
            </a:path>
          </a:pathLst>
        </a:custGeom>
        <a:noFill/>
        <a:ln w="254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866956" y="707819"/>
        <a:ext cx="17943" cy="17943"/>
      </dsp:txXfrm>
    </dsp:sp>
    <dsp:sp modelId="{CD65304A-F2DB-414E-A4DF-7832AAA2E9B9}">
      <dsp:nvSpPr>
        <dsp:cNvPr id="0" name=""/>
        <dsp:cNvSpPr/>
      </dsp:nvSpPr>
      <dsp:spPr>
        <a:xfrm>
          <a:off x="1021629" y="639387"/>
          <a:ext cx="728509" cy="36425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_</a:t>
          </a:r>
          <a:endParaRPr lang="cs-CZ" sz="2200" kern="1200" dirty="0"/>
        </a:p>
      </dsp:txBody>
      <dsp:txXfrm>
        <a:off x="1032298" y="650056"/>
        <a:ext cx="707171" cy="34291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68A9A9-7B82-4A33-B475-9B740BC5795A}">
      <dsp:nvSpPr>
        <dsp:cNvPr id="0" name=""/>
        <dsp:cNvSpPr/>
      </dsp:nvSpPr>
      <dsp:spPr>
        <a:xfrm>
          <a:off x="1716" y="429940"/>
          <a:ext cx="728509" cy="36425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12</a:t>
          </a:r>
          <a:endParaRPr lang="cs-CZ" sz="2800" b="1" kern="1200" dirty="0"/>
        </a:p>
      </dsp:txBody>
      <dsp:txXfrm>
        <a:off x="12385" y="440609"/>
        <a:ext cx="707171" cy="342916"/>
      </dsp:txXfrm>
    </dsp:sp>
    <dsp:sp modelId="{116F3CED-1CCB-461B-930B-260447722037}">
      <dsp:nvSpPr>
        <dsp:cNvPr id="0" name=""/>
        <dsp:cNvSpPr/>
      </dsp:nvSpPr>
      <dsp:spPr>
        <a:xfrm rot="19457599">
          <a:off x="696495" y="480564"/>
          <a:ext cx="358864" cy="53560"/>
        </a:xfrm>
        <a:custGeom>
          <a:avLst/>
          <a:gdLst/>
          <a:ahLst/>
          <a:cxnLst/>
          <a:rect l="0" t="0" r="0" b="0"/>
          <a:pathLst>
            <a:path>
              <a:moveTo>
                <a:pt x="0" y="26780"/>
              </a:moveTo>
              <a:lnTo>
                <a:pt x="358864" y="26780"/>
              </a:lnTo>
            </a:path>
          </a:pathLst>
        </a:custGeom>
        <a:noFill/>
        <a:ln w="254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866956" y="498373"/>
        <a:ext cx="17943" cy="17943"/>
      </dsp:txXfrm>
    </dsp:sp>
    <dsp:sp modelId="{237750EB-F20E-4741-A22E-A585955EFE8B}">
      <dsp:nvSpPr>
        <dsp:cNvPr id="0" name=""/>
        <dsp:cNvSpPr/>
      </dsp:nvSpPr>
      <dsp:spPr>
        <a:xfrm>
          <a:off x="1021629" y="220494"/>
          <a:ext cx="728509" cy="36425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_</a:t>
          </a:r>
          <a:endParaRPr lang="cs-CZ" sz="2200" kern="1200" dirty="0"/>
        </a:p>
      </dsp:txBody>
      <dsp:txXfrm>
        <a:off x="1032298" y="231163"/>
        <a:ext cx="707171" cy="342916"/>
      </dsp:txXfrm>
    </dsp:sp>
    <dsp:sp modelId="{E0DA2FD7-E5C2-4D69-90B9-91CB01B35CA3}">
      <dsp:nvSpPr>
        <dsp:cNvPr id="0" name=""/>
        <dsp:cNvSpPr/>
      </dsp:nvSpPr>
      <dsp:spPr>
        <a:xfrm rot="2142401">
          <a:off x="696495" y="690010"/>
          <a:ext cx="358864" cy="53560"/>
        </a:xfrm>
        <a:custGeom>
          <a:avLst/>
          <a:gdLst/>
          <a:ahLst/>
          <a:cxnLst/>
          <a:rect l="0" t="0" r="0" b="0"/>
          <a:pathLst>
            <a:path>
              <a:moveTo>
                <a:pt x="0" y="26780"/>
              </a:moveTo>
              <a:lnTo>
                <a:pt x="358864" y="26780"/>
              </a:lnTo>
            </a:path>
          </a:pathLst>
        </a:custGeom>
        <a:noFill/>
        <a:ln w="254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866956" y="707819"/>
        <a:ext cx="17943" cy="17943"/>
      </dsp:txXfrm>
    </dsp:sp>
    <dsp:sp modelId="{CD65304A-F2DB-414E-A4DF-7832AAA2E9B9}">
      <dsp:nvSpPr>
        <dsp:cNvPr id="0" name=""/>
        <dsp:cNvSpPr/>
      </dsp:nvSpPr>
      <dsp:spPr>
        <a:xfrm>
          <a:off x="1021629" y="639387"/>
          <a:ext cx="728509" cy="36425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_</a:t>
          </a:r>
          <a:endParaRPr lang="cs-CZ" sz="2200" kern="1200" dirty="0"/>
        </a:p>
      </dsp:txBody>
      <dsp:txXfrm>
        <a:off x="1032298" y="650056"/>
        <a:ext cx="707171" cy="3429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18" Type="http://schemas.openxmlformats.org/officeDocument/2006/relationships/diagramLayout" Target="../diagrams/layout5.xml"/><Relationship Id="rId26" Type="http://schemas.microsoft.com/office/2007/relationships/diagramDrawing" Target="../diagrams/drawing6.xml"/><Relationship Id="rId39" Type="http://schemas.openxmlformats.org/officeDocument/2006/relationships/diagramQuickStyle" Target="../diagrams/quickStyle9.xml"/><Relationship Id="rId3" Type="http://schemas.openxmlformats.org/officeDocument/2006/relationships/diagramLayout" Target="../diagrams/layout2.xml"/><Relationship Id="rId21" Type="http://schemas.microsoft.com/office/2007/relationships/diagramDrawing" Target="../diagrams/drawing5.xml"/><Relationship Id="rId34" Type="http://schemas.openxmlformats.org/officeDocument/2006/relationships/diagramQuickStyle" Target="../diagrams/quickStyle8.xml"/><Relationship Id="rId42" Type="http://schemas.openxmlformats.org/officeDocument/2006/relationships/diagramData" Target="../diagrams/data10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17" Type="http://schemas.openxmlformats.org/officeDocument/2006/relationships/diagramData" Target="../diagrams/data5.xml"/><Relationship Id="rId25" Type="http://schemas.openxmlformats.org/officeDocument/2006/relationships/diagramColors" Target="../diagrams/colors6.xml"/><Relationship Id="rId33" Type="http://schemas.openxmlformats.org/officeDocument/2006/relationships/diagramLayout" Target="../diagrams/layout8.xml"/><Relationship Id="rId38" Type="http://schemas.openxmlformats.org/officeDocument/2006/relationships/diagramLayout" Target="../diagrams/layout9.xml"/><Relationship Id="rId46" Type="http://schemas.microsoft.com/office/2007/relationships/diagramDrawing" Target="../diagrams/drawing10.xml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20" Type="http://schemas.openxmlformats.org/officeDocument/2006/relationships/diagramColors" Target="../diagrams/colors5.xml"/><Relationship Id="rId29" Type="http://schemas.openxmlformats.org/officeDocument/2006/relationships/diagramQuickStyle" Target="../diagrams/quickStyle7.xml"/><Relationship Id="rId41" Type="http://schemas.microsoft.com/office/2007/relationships/diagramDrawing" Target="../diagrams/drawing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24" Type="http://schemas.openxmlformats.org/officeDocument/2006/relationships/diagramQuickStyle" Target="../diagrams/quickStyle6.xml"/><Relationship Id="rId32" Type="http://schemas.openxmlformats.org/officeDocument/2006/relationships/diagramData" Target="../diagrams/data8.xml"/><Relationship Id="rId37" Type="http://schemas.openxmlformats.org/officeDocument/2006/relationships/diagramData" Target="../diagrams/data9.xml"/><Relationship Id="rId40" Type="http://schemas.openxmlformats.org/officeDocument/2006/relationships/diagramColors" Target="../diagrams/colors9.xml"/><Relationship Id="rId45" Type="http://schemas.openxmlformats.org/officeDocument/2006/relationships/diagramColors" Target="../diagrams/colors10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23" Type="http://schemas.openxmlformats.org/officeDocument/2006/relationships/diagramLayout" Target="../diagrams/layout6.xml"/><Relationship Id="rId28" Type="http://schemas.openxmlformats.org/officeDocument/2006/relationships/diagramLayout" Target="../diagrams/layout7.xml"/><Relationship Id="rId36" Type="http://schemas.microsoft.com/office/2007/relationships/diagramDrawing" Target="../diagrams/drawing8.xml"/><Relationship Id="rId10" Type="http://schemas.openxmlformats.org/officeDocument/2006/relationships/diagramColors" Target="../diagrams/colors3.xml"/><Relationship Id="rId19" Type="http://schemas.openxmlformats.org/officeDocument/2006/relationships/diagramQuickStyle" Target="../diagrams/quickStyle5.xml"/><Relationship Id="rId31" Type="http://schemas.microsoft.com/office/2007/relationships/diagramDrawing" Target="../diagrams/drawing7.xml"/><Relationship Id="rId44" Type="http://schemas.openxmlformats.org/officeDocument/2006/relationships/diagramQuickStyle" Target="../diagrams/quickStyle10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Relationship Id="rId22" Type="http://schemas.openxmlformats.org/officeDocument/2006/relationships/diagramData" Target="../diagrams/data6.xml"/><Relationship Id="rId27" Type="http://schemas.openxmlformats.org/officeDocument/2006/relationships/diagramData" Target="../diagrams/data7.xml"/><Relationship Id="rId30" Type="http://schemas.openxmlformats.org/officeDocument/2006/relationships/diagramColors" Target="../diagrams/colors7.xml"/><Relationship Id="rId35" Type="http://schemas.openxmlformats.org/officeDocument/2006/relationships/diagramColors" Target="../diagrams/colors8.xml"/><Relationship Id="rId43" Type="http://schemas.openxmlformats.org/officeDocument/2006/relationships/diagramLayout" Target="../diagrams/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9130881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Určeno pro žáky 2.ročníku ZŠ</a:t>
            </a:r>
          </a:p>
          <a:p>
            <a:r>
              <a:rPr lang="cs-CZ" dirty="0" smtClean="0"/>
              <a:t>Materiál pro využití na interaktivní tabuli</a:t>
            </a:r>
          </a:p>
          <a:p>
            <a:r>
              <a:rPr lang="cs-CZ" dirty="0" smtClean="0"/>
              <a:t>Sčítání a odčítání do 12 s přechodem přes desítku za použití znázornění</a:t>
            </a:r>
          </a:p>
          <a:p>
            <a:r>
              <a:rPr lang="cs-CZ" dirty="0" smtClean="0"/>
              <a:t>Pomůcky – fixa na tabuli, každý žák může využít tabulku, případně vlastní osu, kolečka pro znázornění</a:t>
            </a:r>
          </a:p>
          <a:p>
            <a:r>
              <a:rPr lang="cs-CZ" dirty="0" smtClean="0"/>
              <a:t>Metodické poznámky – snímek 3 – žáci sčítají, na ose znázorní jednotlivé sčítance; snímek 5 – žáci uvedou různá řešení rozkladu čísla 12; </a:t>
            </a:r>
            <a:r>
              <a:rPr lang="cs-CZ" smtClean="0"/>
              <a:t>snímek 6 </a:t>
            </a:r>
            <a:r>
              <a:rPr lang="cs-CZ" dirty="0" smtClean="0"/>
              <a:t>– žáci odčítají s pomocí rozkladu; </a:t>
            </a:r>
            <a:r>
              <a:rPr lang="cs-CZ" smtClean="0"/>
              <a:t>snímky 4 a 7 </a:t>
            </a:r>
            <a:r>
              <a:rPr lang="cs-CZ" dirty="0" smtClean="0"/>
              <a:t>jsou kontrolní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2902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368" y="620688"/>
            <a:ext cx="2693366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/>
              <a:t>9 + 3 = 9 +    +    =</a:t>
            </a:r>
          </a:p>
          <a:p>
            <a:pPr>
              <a:lnSpc>
                <a:spcPct val="200000"/>
              </a:lnSpc>
            </a:pPr>
            <a:r>
              <a:rPr lang="cs-CZ" sz="2800" b="1" dirty="0" smtClean="0"/>
              <a:t>5 + 7 =</a:t>
            </a:r>
          </a:p>
          <a:p>
            <a:pPr>
              <a:lnSpc>
                <a:spcPct val="200000"/>
              </a:lnSpc>
            </a:pPr>
            <a:r>
              <a:rPr lang="cs-CZ" sz="2800" b="1" dirty="0" smtClean="0"/>
              <a:t>4 + 8 =</a:t>
            </a:r>
          </a:p>
          <a:p>
            <a:pPr>
              <a:lnSpc>
                <a:spcPct val="200000"/>
              </a:lnSpc>
            </a:pPr>
            <a:r>
              <a:rPr lang="cs-CZ" sz="2800" b="1" dirty="0" smtClean="0"/>
              <a:t>6 + 6 =</a:t>
            </a:r>
          </a:p>
          <a:p>
            <a:pPr>
              <a:lnSpc>
                <a:spcPct val="200000"/>
              </a:lnSpc>
            </a:pPr>
            <a:r>
              <a:rPr lang="cs-CZ" sz="2800" b="1" dirty="0" smtClean="0"/>
              <a:t>7 + 5 =</a:t>
            </a:r>
          </a:p>
          <a:p>
            <a:pPr>
              <a:lnSpc>
                <a:spcPct val="200000"/>
              </a:lnSpc>
            </a:pPr>
            <a:r>
              <a:rPr lang="cs-CZ" sz="2800" b="1" dirty="0" smtClean="0"/>
              <a:t>3 + 9 =</a:t>
            </a:r>
          </a:p>
          <a:p>
            <a:pPr>
              <a:lnSpc>
                <a:spcPct val="200000"/>
              </a:lnSpc>
            </a:pPr>
            <a:r>
              <a:rPr lang="cs-CZ" sz="2800" b="1" dirty="0" smtClean="0"/>
              <a:t>8 + 4 =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02667" y="1305720"/>
            <a:ext cx="40911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</a:t>
            </a:r>
            <a:endParaRPr lang="cs-CZ" sz="1400" dirty="0"/>
          </a:p>
        </p:txBody>
      </p:sp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6857996"/>
              </p:ext>
            </p:extLst>
          </p:nvPr>
        </p:nvGraphicFramePr>
        <p:xfrm>
          <a:off x="4636037" y="1087094"/>
          <a:ext cx="3678433" cy="21862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06536"/>
                <a:gridCol w="306536"/>
                <a:gridCol w="306536"/>
                <a:gridCol w="306536"/>
                <a:gridCol w="306536"/>
                <a:gridCol w="306536"/>
                <a:gridCol w="306536"/>
                <a:gridCol w="302520"/>
                <a:gridCol w="310553"/>
                <a:gridCol w="306536"/>
                <a:gridCol w="306536"/>
                <a:gridCol w="306536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7" name="TextovéPole 16"/>
          <p:cNvSpPr txBox="1"/>
          <p:nvPr/>
        </p:nvSpPr>
        <p:spPr>
          <a:xfrm>
            <a:off x="4519444" y="6284683"/>
            <a:ext cx="40911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</a:t>
            </a:r>
            <a:endParaRPr lang="cs-CZ" sz="1400" dirty="0"/>
          </a:p>
        </p:txBody>
      </p:sp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0800417"/>
              </p:ext>
            </p:extLst>
          </p:nvPr>
        </p:nvGraphicFramePr>
        <p:xfrm>
          <a:off x="4652814" y="6066057"/>
          <a:ext cx="3678433" cy="21862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06536"/>
                <a:gridCol w="306536"/>
                <a:gridCol w="306536"/>
                <a:gridCol w="306536"/>
                <a:gridCol w="306536"/>
                <a:gridCol w="306536"/>
                <a:gridCol w="306536"/>
                <a:gridCol w="302520"/>
                <a:gridCol w="310553"/>
                <a:gridCol w="306536"/>
                <a:gridCol w="306536"/>
                <a:gridCol w="306536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TextovéPole 18"/>
          <p:cNvSpPr txBox="1"/>
          <p:nvPr/>
        </p:nvSpPr>
        <p:spPr>
          <a:xfrm>
            <a:off x="4505527" y="5498271"/>
            <a:ext cx="40911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</a:t>
            </a:r>
            <a:endParaRPr lang="cs-CZ" sz="1400" dirty="0"/>
          </a:p>
        </p:txBody>
      </p:sp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209599"/>
              </p:ext>
            </p:extLst>
          </p:nvPr>
        </p:nvGraphicFramePr>
        <p:xfrm>
          <a:off x="4638897" y="5279645"/>
          <a:ext cx="3678433" cy="218626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06536"/>
                <a:gridCol w="306536"/>
                <a:gridCol w="306536"/>
                <a:gridCol w="306536"/>
                <a:gridCol w="306536"/>
                <a:gridCol w="306536"/>
                <a:gridCol w="306536"/>
                <a:gridCol w="302520"/>
                <a:gridCol w="310553"/>
                <a:gridCol w="306536"/>
                <a:gridCol w="306536"/>
                <a:gridCol w="306536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4519442" y="4725144"/>
            <a:ext cx="40911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</a:t>
            </a:r>
            <a:endParaRPr lang="cs-CZ" sz="1400" dirty="0"/>
          </a:p>
        </p:txBody>
      </p:sp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5351859"/>
              </p:ext>
            </p:extLst>
          </p:nvPr>
        </p:nvGraphicFramePr>
        <p:xfrm>
          <a:off x="4652812" y="4506518"/>
          <a:ext cx="3678433" cy="21862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06536"/>
                <a:gridCol w="306536"/>
                <a:gridCol w="306536"/>
                <a:gridCol w="306536"/>
                <a:gridCol w="306536"/>
                <a:gridCol w="306536"/>
                <a:gridCol w="306536"/>
                <a:gridCol w="302520"/>
                <a:gridCol w="310553"/>
                <a:gridCol w="306536"/>
                <a:gridCol w="306536"/>
                <a:gridCol w="306536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3" name="TextovéPole 22"/>
          <p:cNvSpPr txBox="1"/>
          <p:nvPr/>
        </p:nvSpPr>
        <p:spPr>
          <a:xfrm>
            <a:off x="4469889" y="3901691"/>
            <a:ext cx="40911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</a:t>
            </a:r>
            <a:endParaRPr lang="cs-CZ" sz="1400" dirty="0"/>
          </a:p>
        </p:txBody>
      </p:sp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2294499"/>
              </p:ext>
            </p:extLst>
          </p:nvPr>
        </p:nvGraphicFramePr>
        <p:xfrm>
          <a:off x="4603259" y="3683065"/>
          <a:ext cx="3678433" cy="218626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06536"/>
                <a:gridCol w="306536"/>
                <a:gridCol w="306536"/>
                <a:gridCol w="306536"/>
                <a:gridCol w="306536"/>
                <a:gridCol w="306536"/>
                <a:gridCol w="306536"/>
                <a:gridCol w="302520"/>
                <a:gridCol w="310553"/>
                <a:gridCol w="306536"/>
                <a:gridCol w="306536"/>
                <a:gridCol w="306536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5" name="TextovéPole 24"/>
          <p:cNvSpPr txBox="1"/>
          <p:nvPr/>
        </p:nvSpPr>
        <p:spPr>
          <a:xfrm>
            <a:off x="4469889" y="2999554"/>
            <a:ext cx="40911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</a:t>
            </a:r>
            <a:endParaRPr lang="cs-CZ" sz="1400" dirty="0"/>
          </a:p>
        </p:txBody>
      </p:sp>
      <p:graphicFrame>
        <p:nvGraphicFramePr>
          <p:cNvPr id="26" name="Tabulka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438159"/>
              </p:ext>
            </p:extLst>
          </p:nvPr>
        </p:nvGraphicFramePr>
        <p:xfrm>
          <a:off x="4603259" y="2780928"/>
          <a:ext cx="3678433" cy="21862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06536"/>
                <a:gridCol w="306536"/>
                <a:gridCol w="306536"/>
                <a:gridCol w="306536"/>
                <a:gridCol w="306536"/>
                <a:gridCol w="306536"/>
                <a:gridCol w="306536"/>
                <a:gridCol w="302520"/>
                <a:gridCol w="310553"/>
                <a:gridCol w="306536"/>
                <a:gridCol w="306536"/>
                <a:gridCol w="306536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7" name="TextovéPole 26"/>
          <p:cNvSpPr txBox="1"/>
          <p:nvPr/>
        </p:nvSpPr>
        <p:spPr>
          <a:xfrm>
            <a:off x="4524674" y="2166189"/>
            <a:ext cx="40911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</a:t>
            </a:r>
            <a:endParaRPr lang="cs-CZ" sz="1400" dirty="0"/>
          </a:p>
        </p:txBody>
      </p:sp>
      <p:graphicFrame>
        <p:nvGraphicFramePr>
          <p:cNvPr id="28" name="Tabulka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0851558"/>
              </p:ext>
            </p:extLst>
          </p:nvPr>
        </p:nvGraphicFramePr>
        <p:xfrm>
          <a:off x="4658044" y="1947563"/>
          <a:ext cx="3678433" cy="218626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06536"/>
                <a:gridCol w="306536"/>
                <a:gridCol w="306536"/>
                <a:gridCol w="306536"/>
                <a:gridCol w="306536"/>
                <a:gridCol w="306536"/>
                <a:gridCol w="306536"/>
                <a:gridCol w="302520"/>
                <a:gridCol w="310553"/>
                <a:gridCol w="306536"/>
                <a:gridCol w="306536"/>
                <a:gridCol w="306536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9" name="Obdélník 28"/>
          <p:cNvSpPr/>
          <p:nvPr/>
        </p:nvSpPr>
        <p:spPr>
          <a:xfrm>
            <a:off x="908193" y="159023"/>
            <a:ext cx="686874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Spočítej s pomocí rozkladu</a:t>
            </a:r>
            <a:endParaRPr lang="cs-CZ" sz="4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22058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368" y="620688"/>
            <a:ext cx="3179075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/>
              <a:t>9 + 3 = 9 + 1 + 2 = 12</a:t>
            </a:r>
          </a:p>
          <a:p>
            <a:pPr>
              <a:lnSpc>
                <a:spcPct val="200000"/>
              </a:lnSpc>
            </a:pPr>
            <a:r>
              <a:rPr lang="cs-CZ" sz="2800" b="1" dirty="0" smtClean="0"/>
              <a:t>5 + 7 = 5 + 5 + 2 = 12</a:t>
            </a:r>
          </a:p>
          <a:p>
            <a:pPr>
              <a:lnSpc>
                <a:spcPct val="200000"/>
              </a:lnSpc>
            </a:pPr>
            <a:r>
              <a:rPr lang="cs-CZ" sz="2800" b="1" dirty="0" smtClean="0"/>
              <a:t>4 + 8 = 4 + 6 + 2 = 12</a:t>
            </a:r>
          </a:p>
          <a:p>
            <a:pPr>
              <a:lnSpc>
                <a:spcPct val="200000"/>
              </a:lnSpc>
            </a:pPr>
            <a:r>
              <a:rPr lang="cs-CZ" sz="2800" b="1" dirty="0" smtClean="0"/>
              <a:t>6 + 6 = 6 + 4 + 2 = 12</a:t>
            </a:r>
          </a:p>
          <a:p>
            <a:pPr>
              <a:lnSpc>
                <a:spcPct val="200000"/>
              </a:lnSpc>
            </a:pPr>
            <a:r>
              <a:rPr lang="cs-CZ" sz="2800" b="1" dirty="0" smtClean="0"/>
              <a:t>7 + 5 = 7 + 3 + 2 = 12</a:t>
            </a:r>
          </a:p>
          <a:p>
            <a:pPr>
              <a:lnSpc>
                <a:spcPct val="200000"/>
              </a:lnSpc>
            </a:pPr>
            <a:r>
              <a:rPr lang="cs-CZ" sz="2800" b="1" dirty="0" smtClean="0"/>
              <a:t>3 + 9 = 3 + 7 + 2 = 12</a:t>
            </a:r>
          </a:p>
          <a:p>
            <a:pPr>
              <a:lnSpc>
                <a:spcPct val="200000"/>
              </a:lnSpc>
            </a:pPr>
            <a:r>
              <a:rPr lang="cs-CZ" sz="2800" b="1" dirty="0" smtClean="0"/>
              <a:t>8 + 4 = 8 + 2 + 2 = 12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02667" y="1305720"/>
            <a:ext cx="40911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</a:t>
            </a:r>
            <a:endParaRPr lang="cs-CZ" sz="1400" dirty="0"/>
          </a:p>
        </p:txBody>
      </p:sp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0741872"/>
              </p:ext>
            </p:extLst>
          </p:nvPr>
        </p:nvGraphicFramePr>
        <p:xfrm>
          <a:off x="4636037" y="1087094"/>
          <a:ext cx="3678433" cy="21862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06536"/>
                <a:gridCol w="306536"/>
                <a:gridCol w="306536"/>
                <a:gridCol w="306536"/>
                <a:gridCol w="306536"/>
                <a:gridCol w="306536"/>
                <a:gridCol w="306536"/>
                <a:gridCol w="302520"/>
                <a:gridCol w="310553"/>
                <a:gridCol w="306536"/>
                <a:gridCol w="306536"/>
                <a:gridCol w="306536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7" name="TextovéPole 16"/>
          <p:cNvSpPr txBox="1"/>
          <p:nvPr/>
        </p:nvSpPr>
        <p:spPr>
          <a:xfrm>
            <a:off x="4519444" y="6284683"/>
            <a:ext cx="40911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</a:t>
            </a:r>
            <a:endParaRPr lang="cs-CZ" sz="1400" dirty="0"/>
          </a:p>
        </p:txBody>
      </p:sp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7833589"/>
              </p:ext>
            </p:extLst>
          </p:nvPr>
        </p:nvGraphicFramePr>
        <p:xfrm>
          <a:off x="4652814" y="6066057"/>
          <a:ext cx="3678433" cy="21862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06536"/>
                <a:gridCol w="306536"/>
                <a:gridCol w="306536"/>
                <a:gridCol w="306536"/>
                <a:gridCol w="306536"/>
                <a:gridCol w="306536"/>
                <a:gridCol w="306536"/>
                <a:gridCol w="302520"/>
                <a:gridCol w="310553"/>
                <a:gridCol w="306536"/>
                <a:gridCol w="306536"/>
                <a:gridCol w="306536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TextovéPole 18"/>
          <p:cNvSpPr txBox="1"/>
          <p:nvPr/>
        </p:nvSpPr>
        <p:spPr>
          <a:xfrm>
            <a:off x="4505527" y="5498271"/>
            <a:ext cx="40911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</a:t>
            </a:r>
            <a:endParaRPr lang="cs-CZ" sz="1400" dirty="0"/>
          </a:p>
        </p:txBody>
      </p:sp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9410779"/>
              </p:ext>
            </p:extLst>
          </p:nvPr>
        </p:nvGraphicFramePr>
        <p:xfrm>
          <a:off x="4638897" y="5279645"/>
          <a:ext cx="3678433" cy="218626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06536"/>
                <a:gridCol w="306536"/>
                <a:gridCol w="306536"/>
                <a:gridCol w="306536"/>
                <a:gridCol w="306536"/>
                <a:gridCol w="306536"/>
                <a:gridCol w="306536"/>
                <a:gridCol w="302520"/>
                <a:gridCol w="310553"/>
                <a:gridCol w="306536"/>
                <a:gridCol w="306536"/>
                <a:gridCol w="306536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4519442" y="4725144"/>
            <a:ext cx="40911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</a:t>
            </a:r>
            <a:endParaRPr lang="cs-CZ" sz="1400" dirty="0"/>
          </a:p>
        </p:txBody>
      </p:sp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7938086"/>
              </p:ext>
            </p:extLst>
          </p:nvPr>
        </p:nvGraphicFramePr>
        <p:xfrm>
          <a:off x="4652812" y="4506518"/>
          <a:ext cx="3678433" cy="21862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06536"/>
                <a:gridCol w="306536"/>
                <a:gridCol w="306536"/>
                <a:gridCol w="306536"/>
                <a:gridCol w="306536"/>
                <a:gridCol w="306536"/>
                <a:gridCol w="306536"/>
                <a:gridCol w="302520"/>
                <a:gridCol w="310553"/>
                <a:gridCol w="306536"/>
                <a:gridCol w="306536"/>
                <a:gridCol w="306536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3" name="TextovéPole 22"/>
          <p:cNvSpPr txBox="1"/>
          <p:nvPr/>
        </p:nvSpPr>
        <p:spPr>
          <a:xfrm>
            <a:off x="4469889" y="3901691"/>
            <a:ext cx="40911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</a:t>
            </a:r>
            <a:endParaRPr lang="cs-CZ" sz="1400" dirty="0"/>
          </a:p>
        </p:txBody>
      </p:sp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6852111"/>
              </p:ext>
            </p:extLst>
          </p:nvPr>
        </p:nvGraphicFramePr>
        <p:xfrm>
          <a:off x="4603259" y="3683065"/>
          <a:ext cx="3678433" cy="218626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06536"/>
                <a:gridCol w="306536"/>
                <a:gridCol w="306536"/>
                <a:gridCol w="306536"/>
                <a:gridCol w="306536"/>
                <a:gridCol w="306536"/>
                <a:gridCol w="306536"/>
                <a:gridCol w="302520"/>
                <a:gridCol w="310553"/>
                <a:gridCol w="306536"/>
                <a:gridCol w="306536"/>
                <a:gridCol w="306536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5" name="TextovéPole 24"/>
          <p:cNvSpPr txBox="1"/>
          <p:nvPr/>
        </p:nvSpPr>
        <p:spPr>
          <a:xfrm>
            <a:off x="4469889" y="2999554"/>
            <a:ext cx="40911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</a:t>
            </a:r>
            <a:endParaRPr lang="cs-CZ" sz="1400" dirty="0"/>
          </a:p>
        </p:txBody>
      </p:sp>
      <p:graphicFrame>
        <p:nvGraphicFramePr>
          <p:cNvPr id="26" name="Tabulka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3332026"/>
              </p:ext>
            </p:extLst>
          </p:nvPr>
        </p:nvGraphicFramePr>
        <p:xfrm>
          <a:off x="4603259" y="2780928"/>
          <a:ext cx="3678433" cy="21862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06536"/>
                <a:gridCol w="306536"/>
                <a:gridCol w="306536"/>
                <a:gridCol w="306536"/>
                <a:gridCol w="306536"/>
                <a:gridCol w="306536"/>
                <a:gridCol w="306536"/>
                <a:gridCol w="302520"/>
                <a:gridCol w="310553"/>
                <a:gridCol w="306536"/>
                <a:gridCol w="306536"/>
                <a:gridCol w="306536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7" name="TextovéPole 26"/>
          <p:cNvSpPr txBox="1"/>
          <p:nvPr/>
        </p:nvSpPr>
        <p:spPr>
          <a:xfrm>
            <a:off x="4524674" y="2166189"/>
            <a:ext cx="40911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</a:t>
            </a:r>
            <a:endParaRPr lang="cs-CZ" sz="1400" dirty="0"/>
          </a:p>
        </p:txBody>
      </p:sp>
      <p:graphicFrame>
        <p:nvGraphicFramePr>
          <p:cNvPr id="28" name="Tabulka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2240499"/>
              </p:ext>
            </p:extLst>
          </p:nvPr>
        </p:nvGraphicFramePr>
        <p:xfrm>
          <a:off x="4658044" y="1947563"/>
          <a:ext cx="3678433" cy="218626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06536"/>
                <a:gridCol w="306536"/>
                <a:gridCol w="306536"/>
                <a:gridCol w="306536"/>
                <a:gridCol w="306536"/>
                <a:gridCol w="306536"/>
                <a:gridCol w="306536"/>
                <a:gridCol w="302520"/>
                <a:gridCol w="310553"/>
                <a:gridCol w="306536"/>
                <a:gridCol w="306536"/>
                <a:gridCol w="306536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9" name="Obdélník 28"/>
          <p:cNvSpPr/>
          <p:nvPr/>
        </p:nvSpPr>
        <p:spPr>
          <a:xfrm>
            <a:off x="908193" y="159023"/>
            <a:ext cx="686874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Spočítej s pomocí rozkladu</a:t>
            </a:r>
            <a:endParaRPr lang="cs-CZ" sz="4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34016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078407758"/>
              </p:ext>
            </p:extLst>
          </p:nvPr>
        </p:nvGraphicFramePr>
        <p:xfrm>
          <a:off x="899592" y="1556792"/>
          <a:ext cx="1751856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70603840"/>
              </p:ext>
            </p:extLst>
          </p:nvPr>
        </p:nvGraphicFramePr>
        <p:xfrm>
          <a:off x="3923928" y="1484784"/>
          <a:ext cx="1751856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537206875"/>
              </p:ext>
            </p:extLst>
          </p:nvPr>
        </p:nvGraphicFramePr>
        <p:xfrm>
          <a:off x="899592" y="3176972"/>
          <a:ext cx="1751856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007258891"/>
              </p:ext>
            </p:extLst>
          </p:nvPr>
        </p:nvGraphicFramePr>
        <p:xfrm>
          <a:off x="3923928" y="3140968"/>
          <a:ext cx="1751856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332976130"/>
              </p:ext>
            </p:extLst>
          </p:nvPr>
        </p:nvGraphicFramePr>
        <p:xfrm>
          <a:off x="899592" y="4797152"/>
          <a:ext cx="1751856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444921382"/>
              </p:ext>
            </p:extLst>
          </p:nvPr>
        </p:nvGraphicFramePr>
        <p:xfrm>
          <a:off x="3923928" y="4797152"/>
          <a:ext cx="1751856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7" r:lo="rId28" r:qs="rId29" r:cs="rId30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594114445"/>
              </p:ext>
            </p:extLst>
          </p:nvPr>
        </p:nvGraphicFramePr>
        <p:xfrm>
          <a:off x="6876256" y="4797152"/>
          <a:ext cx="1751856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2" r:lo="rId33" r:qs="rId34" r:cs="rId35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618440477"/>
              </p:ext>
            </p:extLst>
          </p:nvPr>
        </p:nvGraphicFramePr>
        <p:xfrm>
          <a:off x="6876256" y="3140968"/>
          <a:ext cx="1751856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7" r:lo="rId38" r:qs="rId39" r:cs="rId40"/>
          </a:graphicData>
        </a:graphic>
      </p:graphicFrame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4001657675"/>
              </p:ext>
            </p:extLst>
          </p:nvPr>
        </p:nvGraphicFramePr>
        <p:xfrm>
          <a:off x="6876256" y="1484784"/>
          <a:ext cx="1751856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2" r:lo="rId43" r:qs="rId44" r:cs="rId45"/>
          </a:graphicData>
        </a:graphic>
      </p:graphicFrame>
      <p:sp>
        <p:nvSpPr>
          <p:cNvPr id="12" name="Obdélník 11"/>
          <p:cNvSpPr/>
          <p:nvPr/>
        </p:nvSpPr>
        <p:spPr>
          <a:xfrm>
            <a:off x="2575897" y="260648"/>
            <a:ext cx="323806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Rozlož číslo 12</a:t>
            </a:r>
            <a:endParaRPr lang="cs-CZ" sz="4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41228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340768"/>
            <a:ext cx="1337226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12 – 8 =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endParaRPr lang="cs-CZ" sz="2800" dirty="0" smtClean="0">
              <a:solidFill>
                <a:prstClr val="black"/>
              </a:solidFill>
            </a:endParaRPr>
          </a:p>
          <a:p>
            <a:r>
              <a:rPr lang="cs-CZ" sz="2800" dirty="0" smtClean="0">
                <a:solidFill>
                  <a:prstClr val="black"/>
                </a:solidFill>
              </a:rPr>
              <a:t>12 – 6 =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endParaRPr lang="cs-CZ" sz="2800" dirty="0" smtClean="0">
              <a:solidFill>
                <a:prstClr val="black"/>
              </a:solidFill>
            </a:endParaRPr>
          </a:p>
          <a:p>
            <a:r>
              <a:rPr lang="cs-CZ" sz="2800" dirty="0" smtClean="0">
                <a:solidFill>
                  <a:prstClr val="black"/>
                </a:solidFill>
              </a:rPr>
              <a:t>12 – 4 =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endParaRPr lang="cs-CZ" sz="2800" dirty="0" smtClean="0">
              <a:solidFill>
                <a:prstClr val="black"/>
              </a:solidFill>
            </a:endParaRPr>
          </a:p>
          <a:p>
            <a:r>
              <a:rPr lang="cs-CZ" sz="2800" dirty="0" smtClean="0">
                <a:solidFill>
                  <a:prstClr val="black"/>
                </a:solidFill>
              </a:rPr>
              <a:t>12 – 7 =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32040" y="1340768"/>
            <a:ext cx="1337226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12 – 5 =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endParaRPr lang="cs-CZ" sz="2800" dirty="0" smtClean="0">
              <a:solidFill>
                <a:prstClr val="black"/>
              </a:solidFill>
            </a:endParaRPr>
          </a:p>
          <a:p>
            <a:r>
              <a:rPr lang="cs-CZ" sz="2800" dirty="0" smtClean="0">
                <a:solidFill>
                  <a:prstClr val="black"/>
                </a:solidFill>
              </a:rPr>
              <a:t>12 – 7 =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endParaRPr lang="cs-CZ" sz="2800" dirty="0" smtClean="0">
              <a:solidFill>
                <a:prstClr val="black"/>
              </a:solidFill>
            </a:endParaRPr>
          </a:p>
          <a:p>
            <a:r>
              <a:rPr lang="cs-CZ" sz="2800" dirty="0" smtClean="0">
                <a:solidFill>
                  <a:prstClr val="black"/>
                </a:solidFill>
              </a:rPr>
              <a:t>12 – 9 =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endParaRPr lang="cs-CZ" sz="2800" dirty="0" smtClean="0">
              <a:solidFill>
                <a:prstClr val="black"/>
              </a:solidFill>
            </a:endParaRPr>
          </a:p>
          <a:p>
            <a:r>
              <a:rPr lang="cs-CZ" sz="2800" dirty="0" smtClean="0">
                <a:solidFill>
                  <a:prstClr val="black"/>
                </a:solidFill>
              </a:rPr>
              <a:t>12 – 3 =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07399" y="2024844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23964" y="2024844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267439" y="1700808"/>
            <a:ext cx="436545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684357" y="1700808"/>
            <a:ext cx="77106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908301" y="3320988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866" y="3320988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14" name="Přímá spojnice 13"/>
          <p:cNvCxnSpPr/>
          <p:nvPr/>
        </p:nvCxnSpPr>
        <p:spPr>
          <a:xfrm flipH="1">
            <a:off x="1268341" y="2996952"/>
            <a:ext cx="436545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685259" y="2996952"/>
            <a:ext cx="77106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938160" y="4689140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554725" y="4689140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 flipH="1">
            <a:off x="1298200" y="4365104"/>
            <a:ext cx="436545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715118" y="4365104"/>
            <a:ext cx="77106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880681" y="5903991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497246" y="5903991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 flipH="1">
            <a:off x="1240721" y="5579955"/>
            <a:ext cx="436545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657639" y="5579955"/>
            <a:ext cx="77106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5019178" y="2024844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635743" y="2024844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26" name="Přímá spojnice 25"/>
          <p:cNvCxnSpPr/>
          <p:nvPr/>
        </p:nvCxnSpPr>
        <p:spPr>
          <a:xfrm flipH="1">
            <a:off x="5379218" y="1700808"/>
            <a:ext cx="436545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796136" y="1700808"/>
            <a:ext cx="77106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5019178" y="3320988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635743" y="3320988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30" name="Přímá spojnice 29"/>
          <p:cNvCxnSpPr/>
          <p:nvPr/>
        </p:nvCxnSpPr>
        <p:spPr>
          <a:xfrm flipH="1">
            <a:off x="5379218" y="2996952"/>
            <a:ext cx="436545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5796136" y="2996952"/>
            <a:ext cx="77106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Obdélník 31"/>
          <p:cNvSpPr/>
          <p:nvPr/>
        </p:nvSpPr>
        <p:spPr>
          <a:xfrm>
            <a:off x="5019178" y="4689140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635743" y="4689140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34" name="Přímá spojnice 33"/>
          <p:cNvCxnSpPr/>
          <p:nvPr/>
        </p:nvCxnSpPr>
        <p:spPr>
          <a:xfrm flipH="1">
            <a:off x="5379218" y="4365104"/>
            <a:ext cx="436545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796136" y="4365104"/>
            <a:ext cx="77106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Obdélník 35"/>
          <p:cNvSpPr/>
          <p:nvPr/>
        </p:nvSpPr>
        <p:spPr>
          <a:xfrm>
            <a:off x="5000252" y="5903991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5616817" y="5903991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38" name="Přímá spojnice 37"/>
          <p:cNvCxnSpPr/>
          <p:nvPr/>
        </p:nvCxnSpPr>
        <p:spPr>
          <a:xfrm flipH="1">
            <a:off x="5360292" y="5579955"/>
            <a:ext cx="436545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5777210" y="5579955"/>
            <a:ext cx="77106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4" name="Obdélník 43"/>
          <p:cNvSpPr/>
          <p:nvPr/>
        </p:nvSpPr>
        <p:spPr>
          <a:xfrm>
            <a:off x="2142326" y="332656"/>
            <a:ext cx="485517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spc="100" dirty="0" smtClean="0">
                <a:ln w="18000">
                  <a:solidFill>
                    <a:srgbClr val="4F81BD">
                      <a:satMod val="200000"/>
                      <a:tint val="72000"/>
                    </a:srgbClr>
                  </a:solidFill>
                  <a:prstDash val="solid"/>
                </a:ln>
                <a:solidFill>
                  <a:srgbClr val="4F81BD">
                    <a:satMod val="280000"/>
                    <a:tint val="100000"/>
                    <a:alpha val="5700"/>
                  </a:srgbClr>
                </a:solidFill>
                <a:effectLst>
                  <a:outerShdw blurRad="25000" dist="20000" dir="16020000" algn="tl">
                    <a:srgbClr val="4F81BD">
                      <a:satMod val="200000"/>
                      <a:shade val="1000"/>
                      <a:alpha val="60000"/>
                    </a:srgbClr>
                  </a:outerShdw>
                </a:effectLst>
              </a:rPr>
              <a:t>Rozlož číslo a vypočítej</a:t>
            </a:r>
            <a:endParaRPr lang="cs-CZ" sz="3600" b="1" spc="100" dirty="0">
              <a:ln w="18000">
                <a:solidFill>
                  <a:srgbClr val="4F81BD">
                    <a:satMod val="200000"/>
                    <a:tint val="72000"/>
                  </a:srgbClr>
                </a:solidFill>
                <a:prstDash val="solid"/>
              </a:ln>
              <a:solidFill>
                <a:srgbClr val="4F81BD">
                  <a:satMod val="280000"/>
                  <a:tint val="100000"/>
                  <a:alpha val="5700"/>
                </a:srgbClr>
              </a:solidFill>
              <a:effectLst>
                <a:outerShdw blurRad="25000" dist="20000" dir="16020000" algn="tl">
                  <a:srgbClr val="4F81BD">
                    <a:satMod val="200000"/>
                    <a:shade val="1000"/>
                    <a:alpha val="6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2189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340768"/>
            <a:ext cx="1601721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12 – 8 = 4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endParaRPr lang="cs-CZ" sz="2800" dirty="0" smtClean="0">
              <a:solidFill>
                <a:prstClr val="black"/>
              </a:solidFill>
            </a:endParaRPr>
          </a:p>
          <a:p>
            <a:r>
              <a:rPr lang="cs-CZ" sz="2800" dirty="0" smtClean="0">
                <a:solidFill>
                  <a:prstClr val="black"/>
                </a:solidFill>
              </a:rPr>
              <a:t>12 – 6 = 6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endParaRPr lang="cs-CZ" sz="2800" dirty="0" smtClean="0">
              <a:solidFill>
                <a:prstClr val="black"/>
              </a:solidFill>
            </a:endParaRPr>
          </a:p>
          <a:p>
            <a:r>
              <a:rPr lang="cs-CZ" sz="2800" dirty="0" smtClean="0">
                <a:solidFill>
                  <a:prstClr val="black"/>
                </a:solidFill>
              </a:rPr>
              <a:t>12 – 4 = 8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endParaRPr lang="cs-CZ" sz="2800" dirty="0" smtClean="0">
              <a:solidFill>
                <a:prstClr val="black"/>
              </a:solidFill>
            </a:endParaRPr>
          </a:p>
          <a:p>
            <a:r>
              <a:rPr lang="cs-CZ" sz="2800" dirty="0" smtClean="0">
                <a:solidFill>
                  <a:prstClr val="black"/>
                </a:solidFill>
              </a:rPr>
              <a:t>12 – 7 = 5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32040" y="1340768"/>
            <a:ext cx="1601721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12 – 5 = 7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endParaRPr lang="cs-CZ" sz="2800" dirty="0" smtClean="0">
              <a:solidFill>
                <a:prstClr val="black"/>
              </a:solidFill>
            </a:endParaRPr>
          </a:p>
          <a:p>
            <a:r>
              <a:rPr lang="cs-CZ" sz="2800" dirty="0" smtClean="0">
                <a:solidFill>
                  <a:prstClr val="black"/>
                </a:solidFill>
              </a:rPr>
              <a:t>12 – 7 = 5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endParaRPr lang="cs-CZ" sz="2800" dirty="0" smtClean="0">
              <a:solidFill>
                <a:prstClr val="black"/>
              </a:solidFill>
            </a:endParaRPr>
          </a:p>
          <a:p>
            <a:r>
              <a:rPr lang="cs-CZ" sz="2800" dirty="0" smtClean="0">
                <a:solidFill>
                  <a:prstClr val="black"/>
                </a:solidFill>
              </a:rPr>
              <a:t>12 – 9 = 3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endParaRPr lang="cs-CZ" sz="2800" dirty="0" smtClean="0">
              <a:solidFill>
                <a:prstClr val="black"/>
              </a:solidFill>
            </a:endParaRPr>
          </a:p>
          <a:p>
            <a:r>
              <a:rPr lang="cs-CZ" sz="2800" dirty="0" smtClean="0">
                <a:solidFill>
                  <a:prstClr val="black"/>
                </a:solidFill>
              </a:rPr>
              <a:t>12 – 3 = 9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07399" y="2024844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2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23964" y="2024844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6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1267439" y="1700808"/>
            <a:ext cx="436545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684357" y="1700808"/>
            <a:ext cx="77106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908301" y="3320988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2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866" y="3320988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4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14" name="Přímá spojnice 13"/>
          <p:cNvCxnSpPr/>
          <p:nvPr/>
        </p:nvCxnSpPr>
        <p:spPr>
          <a:xfrm flipH="1">
            <a:off x="1268341" y="2996952"/>
            <a:ext cx="436545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685259" y="2996952"/>
            <a:ext cx="77106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947406" y="4658754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2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554725" y="4658754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2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 flipH="1">
            <a:off x="1298200" y="4365104"/>
            <a:ext cx="436545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715118" y="4334718"/>
            <a:ext cx="77106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880681" y="5903991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2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497246" y="5903991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5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 flipH="1">
            <a:off x="1240721" y="5579955"/>
            <a:ext cx="436545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657639" y="5579955"/>
            <a:ext cx="77106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5019178" y="2024844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2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635743" y="2024844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3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26" name="Přímá spojnice 25"/>
          <p:cNvCxnSpPr/>
          <p:nvPr/>
        </p:nvCxnSpPr>
        <p:spPr>
          <a:xfrm flipH="1">
            <a:off x="5379218" y="1700808"/>
            <a:ext cx="436545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796136" y="1700808"/>
            <a:ext cx="77106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5019178" y="3320988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2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635743" y="3320988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5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30" name="Přímá spojnice 29"/>
          <p:cNvCxnSpPr/>
          <p:nvPr/>
        </p:nvCxnSpPr>
        <p:spPr>
          <a:xfrm flipH="1">
            <a:off x="5379218" y="2996952"/>
            <a:ext cx="436545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5796136" y="2996952"/>
            <a:ext cx="77106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Obdélník 31"/>
          <p:cNvSpPr/>
          <p:nvPr/>
        </p:nvSpPr>
        <p:spPr>
          <a:xfrm>
            <a:off x="5019178" y="4689140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2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635743" y="4689140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7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34" name="Přímá spojnice 33"/>
          <p:cNvCxnSpPr/>
          <p:nvPr/>
        </p:nvCxnSpPr>
        <p:spPr>
          <a:xfrm flipH="1">
            <a:off x="5379218" y="4365104"/>
            <a:ext cx="436545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796136" y="4365104"/>
            <a:ext cx="77106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Obdélník 35"/>
          <p:cNvSpPr/>
          <p:nvPr/>
        </p:nvSpPr>
        <p:spPr>
          <a:xfrm>
            <a:off x="5000252" y="5903991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2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5616817" y="5903991"/>
            <a:ext cx="360040" cy="360040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1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38" name="Přímá spojnice 37"/>
          <p:cNvCxnSpPr/>
          <p:nvPr/>
        </p:nvCxnSpPr>
        <p:spPr>
          <a:xfrm flipH="1">
            <a:off x="5360292" y="5579955"/>
            <a:ext cx="436545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5777210" y="5579955"/>
            <a:ext cx="77106" cy="3240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4" name="Obdélník 43"/>
          <p:cNvSpPr/>
          <p:nvPr/>
        </p:nvSpPr>
        <p:spPr>
          <a:xfrm>
            <a:off x="2142326" y="332656"/>
            <a:ext cx="485517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spc="100" dirty="0" smtClean="0">
                <a:ln w="18000">
                  <a:solidFill>
                    <a:srgbClr val="4F81BD">
                      <a:satMod val="200000"/>
                      <a:tint val="72000"/>
                    </a:srgbClr>
                  </a:solidFill>
                  <a:prstDash val="solid"/>
                </a:ln>
                <a:solidFill>
                  <a:srgbClr val="4F81BD">
                    <a:satMod val="280000"/>
                    <a:tint val="100000"/>
                    <a:alpha val="5700"/>
                  </a:srgbClr>
                </a:solidFill>
                <a:effectLst>
                  <a:outerShdw blurRad="25000" dist="20000" dir="16020000" algn="tl">
                    <a:srgbClr val="4F81BD">
                      <a:satMod val="200000"/>
                      <a:shade val="1000"/>
                      <a:alpha val="60000"/>
                    </a:srgbClr>
                  </a:outerShdw>
                </a:effectLst>
              </a:rPr>
              <a:t>Rozlož číslo a vypočítej</a:t>
            </a:r>
            <a:endParaRPr lang="cs-CZ" sz="3600" b="1" spc="100" dirty="0">
              <a:ln w="18000">
                <a:solidFill>
                  <a:srgbClr val="4F81BD">
                    <a:satMod val="200000"/>
                    <a:tint val="72000"/>
                  </a:srgbClr>
                </a:solidFill>
                <a:prstDash val="solid"/>
              </a:ln>
              <a:solidFill>
                <a:srgbClr val="4F81BD">
                  <a:satMod val="280000"/>
                  <a:tint val="100000"/>
                  <a:alpha val="5700"/>
                </a:srgbClr>
              </a:solidFill>
              <a:effectLst>
                <a:outerShdw blurRad="25000" dist="20000" dir="16020000" algn="tl">
                  <a:srgbClr val="4F81BD">
                    <a:satMod val="200000"/>
                    <a:shade val="1000"/>
                    <a:alpha val="6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61049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Tvary jsou z galerie nástrojů aplikace Microsoft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</p:txBody>
      </p:sp>
    </p:spTree>
    <p:extLst>
      <p:ext uri="{BB962C8B-B14F-4D97-AF65-F5344CB8AC3E}">
        <p14:creationId xmlns:p14="http://schemas.microsoft.com/office/powerpoint/2010/main" val="3113036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303</TotalTime>
  <Words>558</Words>
  <Application>Microsoft Office PowerPoint</Application>
  <PresentationFormat>Předvádění na obrazovce (4:3)</PresentationFormat>
  <Paragraphs>129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35</cp:revision>
  <dcterms:created xsi:type="dcterms:W3CDTF">2011-08-21T15:31:45Z</dcterms:created>
  <dcterms:modified xsi:type="dcterms:W3CDTF">2012-08-26T11:28:37Z</dcterms:modified>
</cp:coreProperties>
</file>