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VY_32_INOVACE_4C49M2_Dočítání do 11, 12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Dočítání do 11, 12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/>
      <dgm:spPr/>
      <dgm:t>
        <a:bodyPr/>
        <a:lstStyle/>
        <a:p>
          <a:pPr algn="ctr"/>
          <a:r>
            <a:rPr lang="cs-CZ" dirty="0" smtClean="0">
              <a:solidFill>
                <a:srgbClr val="FFFF00"/>
              </a:solidFill>
            </a:rPr>
            <a:t>12</a:t>
          </a:r>
          <a:endParaRPr lang="cs-CZ" dirty="0">
            <a:solidFill>
              <a:srgbClr val="FFFF00"/>
            </a:solidFill>
          </a:endParaRPr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E32EB5A-917C-4911-B07E-5DE1A2096E74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6+</a:t>
          </a:r>
          <a:endParaRPr lang="cs-CZ" dirty="0">
            <a:solidFill>
              <a:schemeClr val="tx1"/>
            </a:solidFill>
          </a:endParaRPr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B68F4683-E447-4E6D-9F0C-CCD5613B240D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8+</a:t>
          </a:r>
          <a:endParaRPr lang="cs-CZ" dirty="0">
            <a:solidFill>
              <a:schemeClr val="tx1"/>
            </a:solidFill>
          </a:endParaRPr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A5C4671-70F2-4457-B78F-DCD890B4867A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9+</a:t>
          </a:r>
          <a:endParaRPr lang="cs-CZ" dirty="0">
            <a:solidFill>
              <a:schemeClr val="tx1"/>
            </a:solidFill>
          </a:endParaRPr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00FA126A-F6B4-49CE-9C16-DFA7AB70A10B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4+</a:t>
          </a:r>
          <a:endParaRPr lang="cs-CZ" dirty="0">
            <a:solidFill>
              <a:schemeClr val="tx1"/>
            </a:solidFill>
          </a:endParaRPr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DB7F4E3-4A10-43F3-9E78-0430DC548106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7+</a:t>
          </a:r>
          <a:endParaRPr lang="cs-CZ" dirty="0">
            <a:solidFill>
              <a:schemeClr val="tx1"/>
            </a:solidFill>
          </a:endParaRPr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D9E03941-508E-472D-86A3-B19F495E88B2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5+</a:t>
          </a:r>
          <a:endParaRPr lang="cs-CZ" dirty="0">
            <a:solidFill>
              <a:schemeClr val="tx1"/>
            </a:solidFill>
          </a:endParaRPr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</dgm:pt>
    <dgm:pt modelId="{6E4B7B2A-38F0-4422-BC7B-652E9888B9E7}" type="pres">
      <dgm:prSet presAssocID="{EE32EB5A-917C-4911-B07E-5DE1A2096E74}" presName="Accent" presStyleLbl="bgShp" presStyleIdx="0" presStyleCnt="6"/>
      <dgm:spPr/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</dgm:pt>
    <dgm:pt modelId="{DD6AF9C1-CE7B-4CBA-A715-4DC3F2126B0F}" type="pres">
      <dgm:prSet presAssocID="{B68F4683-E447-4E6D-9F0C-CCD5613B240D}" presName="Accent" presStyleLbl="bgShp" presStyleIdx="1" presStyleCnt="6"/>
      <dgm:spPr/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</dgm:pt>
    <dgm:pt modelId="{433DA963-5C9F-488E-A41C-7368E806B5F6}" type="pres">
      <dgm:prSet presAssocID="{7A5C4671-70F2-4457-B78F-DCD890B4867A}" presName="Accent" presStyleLbl="bgShp" presStyleIdx="2" presStyleCnt="6"/>
      <dgm:spPr/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</dgm:pt>
    <dgm:pt modelId="{056A6851-E6E6-4058-A92E-1AD6C213E225}" type="pres">
      <dgm:prSet presAssocID="{00FA126A-F6B4-49CE-9C16-DFA7AB70A10B}" presName="Accent" presStyleLbl="bgShp" presStyleIdx="3" presStyleCnt="6"/>
      <dgm:spPr/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</dgm:pt>
    <dgm:pt modelId="{6F3C4F84-8AD3-49F5-916B-1F627F8BD35B}" type="pres">
      <dgm:prSet presAssocID="{7DB7F4E3-4A10-43F3-9E78-0430DC548106}" presName="Accent" presStyleLbl="bgShp" presStyleIdx="4" presStyleCnt="6"/>
      <dgm:spPr/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</dgm:pt>
    <dgm:pt modelId="{54FDF631-07E0-4439-9FDE-94AAC0C64746}" type="pres">
      <dgm:prSet presAssocID="{D9E03941-508E-472D-86A3-B19F495E88B2}" presName="Accent" presStyleLbl="bgShp" presStyleIdx="5" presStyleCnt="6"/>
      <dgm:spPr/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911A5-E62E-4D45-909D-12CB488C6326}" type="presOf" srcId="{D9E03941-508E-472D-86A3-B19F495E88B2}" destId="{EF8F38AE-6AE1-4E79-A92B-37A5879A2701}" srcOrd="0" destOrd="0" presId="urn:microsoft.com/office/officeart/2011/layout/HexagonRadial"/>
    <dgm:cxn modelId="{8A8C47D5-728B-440E-AE48-C9E91FF696FF}" type="presOf" srcId="{06F3065C-806B-4016-81B5-8E50C7E7E7CF}" destId="{71EDD68C-A647-4BF3-9199-50A8C871CBF2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3888BC2B-C4FA-4968-9B55-C4DF5D90A7A0}" type="presOf" srcId="{EE32EB5A-917C-4911-B07E-5DE1A2096E74}" destId="{66FE6352-9682-49B9-9690-A0725C3B7667}" srcOrd="0" destOrd="0" presId="urn:microsoft.com/office/officeart/2011/layout/HexagonRadial"/>
    <dgm:cxn modelId="{18E10AED-2EDC-4AC4-8CD2-385C91190896}" type="presOf" srcId="{00FA126A-F6B4-49CE-9C16-DFA7AB70A10B}" destId="{7228286E-846C-44E6-BF4D-DD8685913466}" srcOrd="0" destOrd="0" presId="urn:microsoft.com/office/officeart/2011/layout/HexagonRadial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014437D7-D11E-4C17-A758-9A50DD0331C6}" type="presOf" srcId="{7A5C4671-70F2-4457-B78F-DCD890B4867A}" destId="{42CB26BB-17C9-43B4-92BD-BA4EF2D5A9B7}" srcOrd="0" destOrd="0" presId="urn:microsoft.com/office/officeart/2011/layout/HexagonRadial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ABE18E83-A681-4688-9DD5-CA72F8E03D8C}" type="presOf" srcId="{7DB7F4E3-4A10-43F3-9E78-0430DC548106}" destId="{D9B45A4B-85C0-4EBC-ABF3-9DF5BD978887}" srcOrd="0" destOrd="0" presId="urn:microsoft.com/office/officeart/2011/layout/HexagonRadial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B3BAC5FE-4CB3-4CA0-B0FD-AD7C08DA5606}" type="presOf" srcId="{B68F4683-E447-4E6D-9F0C-CCD5613B240D}" destId="{2DD85FEF-1418-409F-B2A1-00B2660D8065}" srcOrd="0" destOrd="0" presId="urn:microsoft.com/office/officeart/2011/layout/HexagonRadial"/>
    <dgm:cxn modelId="{45248092-E449-4738-9F12-E5985FB3C052}" type="presOf" srcId="{F47C8442-9218-4940-9001-85BFA1316B68}" destId="{13FC9BC5-37CA-46EE-9A39-5B0ED659E9B9}" srcOrd="0" destOrd="0" presId="urn:microsoft.com/office/officeart/2011/layout/HexagonRadial"/>
    <dgm:cxn modelId="{D5F3C520-781D-4756-9449-26B204019905}" type="presParOf" srcId="{71EDD68C-A647-4BF3-9199-50A8C871CBF2}" destId="{13FC9BC5-37CA-46EE-9A39-5B0ED659E9B9}" srcOrd="0" destOrd="0" presId="urn:microsoft.com/office/officeart/2011/layout/HexagonRadial"/>
    <dgm:cxn modelId="{F96D55AE-5EB9-403B-B8A4-9AA691C626C3}" type="presParOf" srcId="{71EDD68C-A647-4BF3-9199-50A8C871CBF2}" destId="{1E381A78-5FA9-47B7-AC93-E4C147C341D8}" srcOrd="1" destOrd="0" presId="urn:microsoft.com/office/officeart/2011/layout/HexagonRadial"/>
    <dgm:cxn modelId="{BF597659-4F55-4670-B0D9-B76D48A192BF}" type="presParOf" srcId="{1E381A78-5FA9-47B7-AC93-E4C147C341D8}" destId="{6E4B7B2A-38F0-4422-BC7B-652E9888B9E7}" srcOrd="0" destOrd="0" presId="urn:microsoft.com/office/officeart/2011/layout/HexagonRadial"/>
    <dgm:cxn modelId="{F8FBB940-E853-4B69-88FB-AC1EBC32BD3D}" type="presParOf" srcId="{71EDD68C-A647-4BF3-9199-50A8C871CBF2}" destId="{66FE6352-9682-49B9-9690-A0725C3B7667}" srcOrd="2" destOrd="0" presId="urn:microsoft.com/office/officeart/2011/layout/HexagonRadial"/>
    <dgm:cxn modelId="{129AF7CC-9D01-406B-8CF6-A11CDCB22891}" type="presParOf" srcId="{71EDD68C-A647-4BF3-9199-50A8C871CBF2}" destId="{A046DDC2-0F48-44C4-B855-359FC2D7794C}" srcOrd="3" destOrd="0" presId="urn:microsoft.com/office/officeart/2011/layout/HexagonRadial"/>
    <dgm:cxn modelId="{A3F0A8F1-D2EC-4CBD-94BC-8138099EC022}" type="presParOf" srcId="{A046DDC2-0F48-44C4-B855-359FC2D7794C}" destId="{DD6AF9C1-CE7B-4CBA-A715-4DC3F2126B0F}" srcOrd="0" destOrd="0" presId="urn:microsoft.com/office/officeart/2011/layout/HexagonRadial"/>
    <dgm:cxn modelId="{390456B3-ACF5-438B-9C68-2EF29E1E7275}" type="presParOf" srcId="{71EDD68C-A647-4BF3-9199-50A8C871CBF2}" destId="{2DD85FEF-1418-409F-B2A1-00B2660D8065}" srcOrd="4" destOrd="0" presId="urn:microsoft.com/office/officeart/2011/layout/HexagonRadial"/>
    <dgm:cxn modelId="{E6C91DB9-9823-4470-A758-A783006A203C}" type="presParOf" srcId="{71EDD68C-A647-4BF3-9199-50A8C871CBF2}" destId="{531078BB-B0F1-4EAC-AA67-D1F96825540C}" srcOrd="5" destOrd="0" presId="urn:microsoft.com/office/officeart/2011/layout/HexagonRadial"/>
    <dgm:cxn modelId="{08D19D7C-BDDA-4301-8499-CD8ED37EFF13}" type="presParOf" srcId="{531078BB-B0F1-4EAC-AA67-D1F96825540C}" destId="{433DA963-5C9F-488E-A41C-7368E806B5F6}" srcOrd="0" destOrd="0" presId="urn:microsoft.com/office/officeart/2011/layout/HexagonRadial"/>
    <dgm:cxn modelId="{0C3067D1-C907-4152-A60B-4364EDDB90DF}" type="presParOf" srcId="{71EDD68C-A647-4BF3-9199-50A8C871CBF2}" destId="{42CB26BB-17C9-43B4-92BD-BA4EF2D5A9B7}" srcOrd="6" destOrd="0" presId="urn:microsoft.com/office/officeart/2011/layout/HexagonRadial"/>
    <dgm:cxn modelId="{D4ECDA01-1B28-4495-81BA-6469F868F900}" type="presParOf" srcId="{71EDD68C-A647-4BF3-9199-50A8C871CBF2}" destId="{0A5A9BFE-CBF6-4C41-98C9-D2F05144F0E3}" srcOrd="7" destOrd="0" presId="urn:microsoft.com/office/officeart/2011/layout/HexagonRadial"/>
    <dgm:cxn modelId="{A46AE35D-916E-4F11-A3E8-6F4C239A8DFC}" type="presParOf" srcId="{0A5A9BFE-CBF6-4C41-98C9-D2F05144F0E3}" destId="{056A6851-E6E6-4058-A92E-1AD6C213E225}" srcOrd="0" destOrd="0" presId="urn:microsoft.com/office/officeart/2011/layout/HexagonRadial"/>
    <dgm:cxn modelId="{A35E579F-3F9E-42AC-8689-785AED0EFE0D}" type="presParOf" srcId="{71EDD68C-A647-4BF3-9199-50A8C871CBF2}" destId="{7228286E-846C-44E6-BF4D-DD8685913466}" srcOrd="8" destOrd="0" presId="urn:microsoft.com/office/officeart/2011/layout/HexagonRadial"/>
    <dgm:cxn modelId="{E2C4B521-8ACB-4E2F-8C25-7E1487CDFFAF}" type="presParOf" srcId="{71EDD68C-A647-4BF3-9199-50A8C871CBF2}" destId="{95F22349-4116-44D0-8E85-1552C6E298E1}" srcOrd="9" destOrd="0" presId="urn:microsoft.com/office/officeart/2011/layout/HexagonRadial"/>
    <dgm:cxn modelId="{8FC28B10-D29A-4DB9-92BA-2148CEC7B808}" type="presParOf" srcId="{95F22349-4116-44D0-8E85-1552C6E298E1}" destId="{6F3C4F84-8AD3-49F5-916B-1F627F8BD35B}" srcOrd="0" destOrd="0" presId="urn:microsoft.com/office/officeart/2011/layout/HexagonRadial"/>
    <dgm:cxn modelId="{CE9E9675-A14C-49BA-A1EF-9331BE922388}" type="presParOf" srcId="{71EDD68C-A647-4BF3-9199-50A8C871CBF2}" destId="{D9B45A4B-85C0-4EBC-ABF3-9DF5BD978887}" srcOrd="10" destOrd="0" presId="urn:microsoft.com/office/officeart/2011/layout/HexagonRadial"/>
    <dgm:cxn modelId="{6820EEA3-9B2C-4457-918A-DB4392339EE3}" type="presParOf" srcId="{71EDD68C-A647-4BF3-9199-50A8C871CBF2}" destId="{32870898-D921-416F-9982-2208039A2690}" srcOrd="11" destOrd="0" presId="urn:microsoft.com/office/officeart/2011/layout/HexagonRadial"/>
    <dgm:cxn modelId="{430E2738-2AD6-4909-AF92-767DE34AE281}" type="presParOf" srcId="{32870898-D921-416F-9982-2208039A2690}" destId="{54FDF631-07E0-4439-9FDE-94AAC0C64746}" srcOrd="0" destOrd="0" presId="urn:microsoft.com/office/officeart/2011/layout/HexagonRadial"/>
    <dgm:cxn modelId="{4EF5F8FA-DDD6-486B-8363-4255C2EC8A8C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/>
      <dgm:spPr/>
      <dgm:t>
        <a:bodyPr/>
        <a:lstStyle/>
        <a:p>
          <a:pPr algn="ctr"/>
          <a:r>
            <a:rPr lang="cs-CZ" dirty="0" smtClean="0">
              <a:solidFill>
                <a:srgbClr val="FFFF00"/>
              </a:solidFill>
            </a:rPr>
            <a:t>12</a:t>
          </a:r>
          <a:endParaRPr lang="cs-CZ" dirty="0">
            <a:solidFill>
              <a:srgbClr val="FFFF00"/>
            </a:solidFill>
          </a:endParaRPr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E32EB5A-917C-4911-B07E-5DE1A2096E74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3+</a:t>
          </a:r>
          <a:endParaRPr lang="cs-CZ" dirty="0">
            <a:solidFill>
              <a:schemeClr val="tx1"/>
            </a:solidFill>
          </a:endParaRPr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B68F4683-E447-4E6D-9F0C-CCD5613B240D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7+</a:t>
          </a:r>
          <a:endParaRPr lang="cs-CZ" dirty="0">
            <a:solidFill>
              <a:schemeClr val="tx1"/>
            </a:solidFill>
          </a:endParaRPr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A5C4671-70F2-4457-B78F-DCD890B4867A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6+</a:t>
          </a:r>
          <a:endParaRPr lang="cs-CZ" dirty="0">
            <a:solidFill>
              <a:schemeClr val="tx1"/>
            </a:solidFill>
          </a:endParaRPr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00FA126A-F6B4-49CE-9C16-DFA7AB70A10B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2+</a:t>
          </a:r>
          <a:endParaRPr lang="cs-CZ" dirty="0">
            <a:solidFill>
              <a:schemeClr val="tx1"/>
            </a:solidFill>
          </a:endParaRPr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DB7F4E3-4A10-43F3-9E78-0430DC548106}">
      <dgm:prSet phldrT="[Text]"/>
      <dgm:spPr/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9+</a:t>
          </a:r>
          <a:endParaRPr lang="cs-CZ" dirty="0">
            <a:solidFill>
              <a:schemeClr val="tx1"/>
            </a:solidFill>
          </a:endParaRPr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D9E03941-508E-472D-86A3-B19F495E88B2}">
      <dgm:prSet phldrT="[Text]"/>
      <dgm:spPr/>
      <dgm:t>
        <a:bodyPr/>
        <a:lstStyle/>
        <a:p>
          <a:pPr algn="l"/>
          <a:r>
            <a:rPr lang="cs-CZ" smtClean="0">
              <a:solidFill>
                <a:schemeClr val="tx1"/>
              </a:solidFill>
            </a:rPr>
            <a:t>5+</a:t>
          </a:r>
          <a:endParaRPr lang="cs-CZ" dirty="0">
            <a:solidFill>
              <a:schemeClr val="tx1"/>
            </a:solidFill>
          </a:endParaRPr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</dgm:pt>
    <dgm:pt modelId="{6E4B7B2A-38F0-4422-BC7B-652E9888B9E7}" type="pres">
      <dgm:prSet presAssocID="{EE32EB5A-917C-4911-B07E-5DE1A2096E74}" presName="Accent" presStyleLbl="bgShp" presStyleIdx="0" presStyleCnt="6"/>
      <dgm:spPr/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</dgm:pt>
    <dgm:pt modelId="{DD6AF9C1-CE7B-4CBA-A715-4DC3F2126B0F}" type="pres">
      <dgm:prSet presAssocID="{B68F4683-E447-4E6D-9F0C-CCD5613B240D}" presName="Accent" presStyleLbl="bgShp" presStyleIdx="1" presStyleCnt="6"/>
      <dgm:spPr/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</dgm:pt>
    <dgm:pt modelId="{433DA963-5C9F-488E-A41C-7368E806B5F6}" type="pres">
      <dgm:prSet presAssocID="{7A5C4671-70F2-4457-B78F-DCD890B4867A}" presName="Accent" presStyleLbl="bgShp" presStyleIdx="2" presStyleCnt="6"/>
      <dgm:spPr/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</dgm:pt>
    <dgm:pt modelId="{056A6851-E6E6-4058-A92E-1AD6C213E225}" type="pres">
      <dgm:prSet presAssocID="{00FA126A-F6B4-49CE-9C16-DFA7AB70A10B}" presName="Accent" presStyleLbl="bgShp" presStyleIdx="3" presStyleCnt="6"/>
      <dgm:spPr/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</dgm:pt>
    <dgm:pt modelId="{6F3C4F84-8AD3-49F5-916B-1F627F8BD35B}" type="pres">
      <dgm:prSet presAssocID="{7DB7F4E3-4A10-43F3-9E78-0430DC548106}" presName="Accent" presStyleLbl="bgShp" presStyleIdx="4" presStyleCnt="6"/>
      <dgm:spPr/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</dgm:pt>
    <dgm:pt modelId="{54FDF631-07E0-4439-9FDE-94AAC0C64746}" type="pres">
      <dgm:prSet presAssocID="{D9E03941-508E-472D-86A3-B19F495E88B2}" presName="Accent" presStyleLbl="bgShp" presStyleIdx="5" presStyleCnt="6"/>
      <dgm:spPr/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C4095-7101-4DA1-AF2B-AE60CCD7479D}" type="presOf" srcId="{7DB7F4E3-4A10-43F3-9E78-0430DC548106}" destId="{D9B45A4B-85C0-4EBC-ABF3-9DF5BD978887}" srcOrd="0" destOrd="0" presId="urn:microsoft.com/office/officeart/2011/layout/HexagonRadial"/>
    <dgm:cxn modelId="{C190390E-5B39-4992-BFB0-B2BCAAB4DD80}" type="presOf" srcId="{7A5C4671-70F2-4457-B78F-DCD890B4867A}" destId="{42CB26BB-17C9-43B4-92BD-BA4EF2D5A9B7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690B18CB-6518-406B-B615-CAD84E58C779}" type="presOf" srcId="{F47C8442-9218-4940-9001-85BFA1316B68}" destId="{13FC9BC5-37CA-46EE-9A39-5B0ED659E9B9}" srcOrd="0" destOrd="0" presId="urn:microsoft.com/office/officeart/2011/layout/HexagonRadial"/>
    <dgm:cxn modelId="{30670D7F-8EBC-4D70-9D29-4A71B4CCAC6B}" type="presOf" srcId="{D9E03941-508E-472D-86A3-B19F495E88B2}" destId="{EF8F38AE-6AE1-4E79-A92B-37A5879A2701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B57D64A2-F877-4F4E-8CCD-C7733DD3A320}" type="presOf" srcId="{B68F4683-E447-4E6D-9F0C-CCD5613B240D}" destId="{2DD85FEF-1418-409F-B2A1-00B2660D8065}" srcOrd="0" destOrd="0" presId="urn:microsoft.com/office/officeart/2011/layout/HexagonRadial"/>
    <dgm:cxn modelId="{EF790DE4-5EA7-4345-8916-61D5EC99A4DB}" type="presOf" srcId="{EE32EB5A-917C-4911-B07E-5DE1A2096E74}" destId="{66FE6352-9682-49B9-9690-A0725C3B7667}" srcOrd="0" destOrd="0" presId="urn:microsoft.com/office/officeart/2011/layout/HexagonRadial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64A84C4B-93BF-478F-9B1B-E42D16C1D848}" type="presOf" srcId="{06F3065C-806B-4016-81B5-8E50C7E7E7CF}" destId="{71EDD68C-A647-4BF3-9199-50A8C871CBF2}" srcOrd="0" destOrd="0" presId="urn:microsoft.com/office/officeart/2011/layout/HexagonRadial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8263A1D4-E509-4C38-8C87-F1EEC921AEED}" type="presOf" srcId="{00FA126A-F6B4-49CE-9C16-DFA7AB70A10B}" destId="{7228286E-846C-44E6-BF4D-DD8685913466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AA06F4FD-3E68-4E65-9EC1-5E3661A170E1}" type="presParOf" srcId="{71EDD68C-A647-4BF3-9199-50A8C871CBF2}" destId="{13FC9BC5-37CA-46EE-9A39-5B0ED659E9B9}" srcOrd="0" destOrd="0" presId="urn:microsoft.com/office/officeart/2011/layout/HexagonRadial"/>
    <dgm:cxn modelId="{1F4BE982-B7DC-401F-8A91-4E7A840DBCF3}" type="presParOf" srcId="{71EDD68C-A647-4BF3-9199-50A8C871CBF2}" destId="{1E381A78-5FA9-47B7-AC93-E4C147C341D8}" srcOrd="1" destOrd="0" presId="urn:microsoft.com/office/officeart/2011/layout/HexagonRadial"/>
    <dgm:cxn modelId="{961194D9-A278-436C-BAE2-6DC33158407B}" type="presParOf" srcId="{1E381A78-5FA9-47B7-AC93-E4C147C341D8}" destId="{6E4B7B2A-38F0-4422-BC7B-652E9888B9E7}" srcOrd="0" destOrd="0" presId="urn:microsoft.com/office/officeart/2011/layout/HexagonRadial"/>
    <dgm:cxn modelId="{08152372-4769-41BF-95E7-4A5F2219B825}" type="presParOf" srcId="{71EDD68C-A647-4BF3-9199-50A8C871CBF2}" destId="{66FE6352-9682-49B9-9690-A0725C3B7667}" srcOrd="2" destOrd="0" presId="urn:microsoft.com/office/officeart/2011/layout/HexagonRadial"/>
    <dgm:cxn modelId="{D26C4520-F3F8-476D-B5DA-BE45129C8B4B}" type="presParOf" srcId="{71EDD68C-A647-4BF3-9199-50A8C871CBF2}" destId="{A046DDC2-0F48-44C4-B855-359FC2D7794C}" srcOrd="3" destOrd="0" presId="urn:microsoft.com/office/officeart/2011/layout/HexagonRadial"/>
    <dgm:cxn modelId="{38B676E3-6280-4CE1-ACB3-A47D78F975EC}" type="presParOf" srcId="{A046DDC2-0F48-44C4-B855-359FC2D7794C}" destId="{DD6AF9C1-CE7B-4CBA-A715-4DC3F2126B0F}" srcOrd="0" destOrd="0" presId="urn:microsoft.com/office/officeart/2011/layout/HexagonRadial"/>
    <dgm:cxn modelId="{A81ED5AE-DCB2-4540-B334-0FA40078A124}" type="presParOf" srcId="{71EDD68C-A647-4BF3-9199-50A8C871CBF2}" destId="{2DD85FEF-1418-409F-B2A1-00B2660D8065}" srcOrd="4" destOrd="0" presId="urn:microsoft.com/office/officeart/2011/layout/HexagonRadial"/>
    <dgm:cxn modelId="{F9CF659A-097A-4D63-99E8-D23426B8FA66}" type="presParOf" srcId="{71EDD68C-A647-4BF3-9199-50A8C871CBF2}" destId="{531078BB-B0F1-4EAC-AA67-D1F96825540C}" srcOrd="5" destOrd="0" presId="urn:microsoft.com/office/officeart/2011/layout/HexagonRadial"/>
    <dgm:cxn modelId="{F9B5B363-C2F0-4114-BEB1-6BCE83279F2C}" type="presParOf" srcId="{531078BB-B0F1-4EAC-AA67-D1F96825540C}" destId="{433DA963-5C9F-488E-A41C-7368E806B5F6}" srcOrd="0" destOrd="0" presId="urn:microsoft.com/office/officeart/2011/layout/HexagonRadial"/>
    <dgm:cxn modelId="{6CCEEEC8-301B-4260-AA52-D9A62D8C8039}" type="presParOf" srcId="{71EDD68C-A647-4BF3-9199-50A8C871CBF2}" destId="{42CB26BB-17C9-43B4-92BD-BA4EF2D5A9B7}" srcOrd="6" destOrd="0" presId="urn:microsoft.com/office/officeart/2011/layout/HexagonRadial"/>
    <dgm:cxn modelId="{1F9B0627-4B9A-43E5-9CCB-CC1ED53A7A20}" type="presParOf" srcId="{71EDD68C-A647-4BF3-9199-50A8C871CBF2}" destId="{0A5A9BFE-CBF6-4C41-98C9-D2F05144F0E3}" srcOrd="7" destOrd="0" presId="urn:microsoft.com/office/officeart/2011/layout/HexagonRadial"/>
    <dgm:cxn modelId="{8ED7AF1D-C55F-48D6-95C2-B2087D6CD738}" type="presParOf" srcId="{0A5A9BFE-CBF6-4C41-98C9-D2F05144F0E3}" destId="{056A6851-E6E6-4058-A92E-1AD6C213E225}" srcOrd="0" destOrd="0" presId="urn:microsoft.com/office/officeart/2011/layout/HexagonRadial"/>
    <dgm:cxn modelId="{7D148EA7-F4CE-4034-911D-2FAF4FF542B4}" type="presParOf" srcId="{71EDD68C-A647-4BF3-9199-50A8C871CBF2}" destId="{7228286E-846C-44E6-BF4D-DD8685913466}" srcOrd="8" destOrd="0" presId="urn:microsoft.com/office/officeart/2011/layout/HexagonRadial"/>
    <dgm:cxn modelId="{5A60C568-5B75-4C64-AFD7-1565A4FC24C6}" type="presParOf" srcId="{71EDD68C-A647-4BF3-9199-50A8C871CBF2}" destId="{95F22349-4116-44D0-8E85-1552C6E298E1}" srcOrd="9" destOrd="0" presId="urn:microsoft.com/office/officeart/2011/layout/HexagonRadial"/>
    <dgm:cxn modelId="{FA660079-42C2-42AF-B713-A28418FAE250}" type="presParOf" srcId="{95F22349-4116-44D0-8E85-1552C6E298E1}" destId="{6F3C4F84-8AD3-49F5-916B-1F627F8BD35B}" srcOrd="0" destOrd="0" presId="urn:microsoft.com/office/officeart/2011/layout/HexagonRadial"/>
    <dgm:cxn modelId="{A669C697-5A91-410C-9395-700EE8EE87CE}" type="presParOf" srcId="{71EDD68C-A647-4BF3-9199-50A8C871CBF2}" destId="{D9B45A4B-85C0-4EBC-ABF3-9DF5BD978887}" srcOrd="10" destOrd="0" presId="urn:microsoft.com/office/officeart/2011/layout/HexagonRadial"/>
    <dgm:cxn modelId="{B792B450-0B7F-4E25-B78F-31026D0ACA6C}" type="presParOf" srcId="{71EDD68C-A647-4BF3-9199-50A8C871CBF2}" destId="{32870898-D921-416F-9982-2208039A2690}" srcOrd="11" destOrd="0" presId="urn:microsoft.com/office/officeart/2011/layout/HexagonRadial"/>
    <dgm:cxn modelId="{1972662E-157C-42C6-B5D9-E45DCD5A69C8}" type="presParOf" srcId="{32870898-D921-416F-9982-2208039A2690}" destId="{54FDF631-07E0-4439-9FDE-94AAC0C64746}" srcOrd="0" destOrd="0" presId="urn:microsoft.com/office/officeart/2011/layout/HexagonRadial"/>
    <dgm:cxn modelId="{A938A659-7266-42BD-B79C-0B435F05BB42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 custT="1"/>
      <dgm:spPr/>
      <dgm:t>
        <a:bodyPr/>
        <a:lstStyle/>
        <a:p>
          <a:pPr algn="ctr"/>
          <a:r>
            <a:rPr lang="cs-CZ" sz="3200" dirty="0" smtClean="0">
              <a:solidFill>
                <a:srgbClr val="FFFF00"/>
              </a:solidFill>
            </a:rPr>
            <a:t>12</a:t>
          </a:r>
          <a:endParaRPr lang="cs-CZ" sz="3200" dirty="0">
            <a:solidFill>
              <a:srgbClr val="FFFF00"/>
            </a:solidFill>
          </a:endParaRPr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E32EB5A-917C-4911-B07E-5DE1A2096E74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6+6</a:t>
          </a:r>
          <a:endParaRPr lang="cs-CZ" sz="3200" dirty="0">
            <a:solidFill>
              <a:schemeClr val="tx1"/>
            </a:solidFill>
          </a:endParaRPr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B68F4683-E447-4E6D-9F0C-CCD5613B240D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8+4</a:t>
          </a:r>
          <a:endParaRPr lang="cs-CZ" sz="3200" dirty="0">
            <a:solidFill>
              <a:schemeClr val="tx1"/>
            </a:solidFill>
          </a:endParaRPr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A5C4671-70F2-4457-B78F-DCD890B4867A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9+3</a:t>
          </a:r>
          <a:endParaRPr lang="cs-CZ" sz="3200" dirty="0">
            <a:solidFill>
              <a:schemeClr val="tx1"/>
            </a:solidFill>
          </a:endParaRPr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00FA126A-F6B4-49CE-9C16-DFA7AB70A10B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4+8</a:t>
          </a:r>
          <a:endParaRPr lang="cs-CZ" sz="3200" dirty="0">
            <a:solidFill>
              <a:schemeClr val="tx1"/>
            </a:solidFill>
          </a:endParaRPr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DB7F4E3-4A10-43F3-9E78-0430DC548106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7+5</a:t>
          </a:r>
          <a:endParaRPr lang="cs-CZ" sz="3200" dirty="0">
            <a:solidFill>
              <a:schemeClr val="tx1"/>
            </a:solidFill>
          </a:endParaRPr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D9E03941-508E-472D-86A3-B19F495E88B2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5+7</a:t>
          </a:r>
          <a:endParaRPr lang="cs-CZ" sz="3200" dirty="0">
            <a:solidFill>
              <a:schemeClr val="tx1"/>
            </a:solidFill>
          </a:endParaRPr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</dgm:pt>
    <dgm:pt modelId="{6E4B7B2A-38F0-4422-BC7B-652E9888B9E7}" type="pres">
      <dgm:prSet presAssocID="{EE32EB5A-917C-4911-B07E-5DE1A2096E74}" presName="Accent" presStyleLbl="bgShp" presStyleIdx="0" presStyleCnt="6"/>
      <dgm:spPr/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</dgm:pt>
    <dgm:pt modelId="{DD6AF9C1-CE7B-4CBA-A715-4DC3F2126B0F}" type="pres">
      <dgm:prSet presAssocID="{B68F4683-E447-4E6D-9F0C-CCD5613B240D}" presName="Accent" presStyleLbl="bgShp" presStyleIdx="1" presStyleCnt="6"/>
      <dgm:spPr/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</dgm:pt>
    <dgm:pt modelId="{433DA963-5C9F-488E-A41C-7368E806B5F6}" type="pres">
      <dgm:prSet presAssocID="{7A5C4671-70F2-4457-B78F-DCD890B4867A}" presName="Accent" presStyleLbl="bgShp" presStyleIdx="2" presStyleCnt="6"/>
      <dgm:spPr/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</dgm:pt>
    <dgm:pt modelId="{056A6851-E6E6-4058-A92E-1AD6C213E225}" type="pres">
      <dgm:prSet presAssocID="{00FA126A-F6B4-49CE-9C16-DFA7AB70A10B}" presName="Accent" presStyleLbl="bgShp" presStyleIdx="3" presStyleCnt="6"/>
      <dgm:spPr/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</dgm:pt>
    <dgm:pt modelId="{6F3C4F84-8AD3-49F5-916B-1F627F8BD35B}" type="pres">
      <dgm:prSet presAssocID="{7DB7F4E3-4A10-43F3-9E78-0430DC548106}" presName="Accent" presStyleLbl="bgShp" presStyleIdx="4" presStyleCnt="6"/>
      <dgm:spPr/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</dgm:pt>
    <dgm:pt modelId="{54FDF631-07E0-4439-9FDE-94AAC0C64746}" type="pres">
      <dgm:prSet presAssocID="{D9E03941-508E-472D-86A3-B19F495E88B2}" presName="Accent" presStyleLbl="bgShp" presStyleIdx="5" presStyleCnt="6"/>
      <dgm:spPr/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A7F6ED-FF88-45CA-9AAC-60220485348C}" type="presOf" srcId="{00FA126A-F6B4-49CE-9C16-DFA7AB70A10B}" destId="{7228286E-846C-44E6-BF4D-DD8685913466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45CFF975-D327-478D-AA7B-A792236A676C}" type="presOf" srcId="{7DB7F4E3-4A10-43F3-9E78-0430DC548106}" destId="{D9B45A4B-85C0-4EBC-ABF3-9DF5BD978887}" srcOrd="0" destOrd="0" presId="urn:microsoft.com/office/officeart/2011/layout/HexagonRadial"/>
    <dgm:cxn modelId="{632ECBA9-2180-4586-8CA4-34099B15D196}" type="presOf" srcId="{F47C8442-9218-4940-9001-85BFA1316B68}" destId="{13FC9BC5-37CA-46EE-9A39-5B0ED659E9B9}" srcOrd="0" destOrd="0" presId="urn:microsoft.com/office/officeart/2011/layout/HexagonRadial"/>
    <dgm:cxn modelId="{9E1E56B7-B106-47A0-AE0F-24721A69F5B5}" type="presOf" srcId="{B68F4683-E447-4E6D-9F0C-CCD5613B240D}" destId="{2DD85FEF-1418-409F-B2A1-00B2660D8065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BFBF72E8-C41B-4160-BE62-2301D42B2BBF}" type="presOf" srcId="{7A5C4671-70F2-4457-B78F-DCD890B4867A}" destId="{42CB26BB-17C9-43B4-92BD-BA4EF2D5A9B7}" srcOrd="0" destOrd="0" presId="urn:microsoft.com/office/officeart/2011/layout/HexagonRadial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7749F97F-F50C-4BCF-A817-1A1C172449D1}" type="presOf" srcId="{EE32EB5A-917C-4911-B07E-5DE1A2096E74}" destId="{66FE6352-9682-49B9-9690-A0725C3B7667}" srcOrd="0" destOrd="0" presId="urn:microsoft.com/office/officeart/2011/layout/HexagonRadial"/>
    <dgm:cxn modelId="{BE54B734-ECDE-4587-8BC6-E067FC550333}" type="presOf" srcId="{D9E03941-508E-472D-86A3-B19F495E88B2}" destId="{EF8F38AE-6AE1-4E79-A92B-37A5879A2701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029A9159-30A5-48BC-B3E5-B4A22E8779F6}" type="presOf" srcId="{06F3065C-806B-4016-81B5-8E50C7E7E7CF}" destId="{71EDD68C-A647-4BF3-9199-50A8C871CBF2}" srcOrd="0" destOrd="0" presId="urn:microsoft.com/office/officeart/2011/layout/HexagonRadial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FEA70358-3ABF-4BC2-A0E7-95DE5430CCAD}" type="presParOf" srcId="{71EDD68C-A647-4BF3-9199-50A8C871CBF2}" destId="{13FC9BC5-37CA-46EE-9A39-5B0ED659E9B9}" srcOrd="0" destOrd="0" presId="urn:microsoft.com/office/officeart/2011/layout/HexagonRadial"/>
    <dgm:cxn modelId="{E2C8D98A-4759-44BA-88A4-4A8AF063C622}" type="presParOf" srcId="{71EDD68C-A647-4BF3-9199-50A8C871CBF2}" destId="{1E381A78-5FA9-47B7-AC93-E4C147C341D8}" srcOrd="1" destOrd="0" presId="urn:microsoft.com/office/officeart/2011/layout/HexagonRadial"/>
    <dgm:cxn modelId="{D1083549-2F80-41F6-AC1A-7BCE9BEBAE3E}" type="presParOf" srcId="{1E381A78-5FA9-47B7-AC93-E4C147C341D8}" destId="{6E4B7B2A-38F0-4422-BC7B-652E9888B9E7}" srcOrd="0" destOrd="0" presId="urn:microsoft.com/office/officeart/2011/layout/HexagonRadial"/>
    <dgm:cxn modelId="{3EF62AAC-2896-410F-ADA3-442E144EF16D}" type="presParOf" srcId="{71EDD68C-A647-4BF3-9199-50A8C871CBF2}" destId="{66FE6352-9682-49B9-9690-A0725C3B7667}" srcOrd="2" destOrd="0" presId="urn:microsoft.com/office/officeart/2011/layout/HexagonRadial"/>
    <dgm:cxn modelId="{B6EC8746-7FEE-4CF3-AEBD-C7C065155790}" type="presParOf" srcId="{71EDD68C-A647-4BF3-9199-50A8C871CBF2}" destId="{A046DDC2-0F48-44C4-B855-359FC2D7794C}" srcOrd="3" destOrd="0" presId="urn:microsoft.com/office/officeart/2011/layout/HexagonRadial"/>
    <dgm:cxn modelId="{63C84C58-95D9-4974-8D9B-5D2F175E968A}" type="presParOf" srcId="{A046DDC2-0F48-44C4-B855-359FC2D7794C}" destId="{DD6AF9C1-CE7B-4CBA-A715-4DC3F2126B0F}" srcOrd="0" destOrd="0" presId="urn:microsoft.com/office/officeart/2011/layout/HexagonRadial"/>
    <dgm:cxn modelId="{8515C5F2-04B4-45E3-B00B-11703B1C8D0A}" type="presParOf" srcId="{71EDD68C-A647-4BF3-9199-50A8C871CBF2}" destId="{2DD85FEF-1418-409F-B2A1-00B2660D8065}" srcOrd="4" destOrd="0" presId="urn:microsoft.com/office/officeart/2011/layout/HexagonRadial"/>
    <dgm:cxn modelId="{39B09FB4-6142-4F7F-B8F5-586A7BE5F7C8}" type="presParOf" srcId="{71EDD68C-A647-4BF3-9199-50A8C871CBF2}" destId="{531078BB-B0F1-4EAC-AA67-D1F96825540C}" srcOrd="5" destOrd="0" presId="urn:microsoft.com/office/officeart/2011/layout/HexagonRadial"/>
    <dgm:cxn modelId="{740C31AA-352C-4F29-A367-CB855946972E}" type="presParOf" srcId="{531078BB-B0F1-4EAC-AA67-D1F96825540C}" destId="{433DA963-5C9F-488E-A41C-7368E806B5F6}" srcOrd="0" destOrd="0" presId="urn:microsoft.com/office/officeart/2011/layout/HexagonRadial"/>
    <dgm:cxn modelId="{8892FA12-A18A-430F-83B1-8DFF6EDE5469}" type="presParOf" srcId="{71EDD68C-A647-4BF3-9199-50A8C871CBF2}" destId="{42CB26BB-17C9-43B4-92BD-BA4EF2D5A9B7}" srcOrd="6" destOrd="0" presId="urn:microsoft.com/office/officeart/2011/layout/HexagonRadial"/>
    <dgm:cxn modelId="{4D7D5CA0-E8BD-47F0-8633-2B654F75FA4A}" type="presParOf" srcId="{71EDD68C-A647-4BF3-9199-50A8C871CBF2}" destId="{0A5A9BFE-CBF6-4C41-98C9-D2F05144F0E3}" srcOrd="7" destOrd="0" presId="urn:microsoft.com/office/officeart/2011/layout/HexagonRadial"/>
    <dgm:cxn modelId="{48C51264-F7A3-4DBE-A47B-7E3D41909BDA}" type="presParOf" srcId="{0A5A9BFE-CBF6-4C41-98C9-D2F05144F0E3}" destId="{056A6851-E6E6-4058-A92E-1AD6C213E225}" srcOrd="0" destOrd="0" presId="urn:microsoft.com/office/officeart/2011/layout/HexagonRadial"/>
    <dgm:cxn modelId="{52E4BC56-C6ED-4F8F-B453-7DA139CB3D95}" type="presParOf" srcId="{71EDD68C-A647-4BF3-9199-50A8C871CBF2}" destId="{7228286E-846C-44E6-BF4D-DD8685913466}" srcOrd="8" destOrd="0" presId="urn:microsoft.com/office/officeart/2011/layout/HexagonRadial"/>
    <dgm:cxn modelId="{DD6D758C-2C8E-498F-9E2D-76E5A7717ED1}" type="presParOf" srcId="{71EDD68C-A647-4BF3-9199-50A8C871CBF2}" destId="{95F22349-4116-44D0-8E85-1552C6E298E1}" srcOrd="9" destOrd="0" presId="urn:microsoft.com/office/officeart/2011/layout/HexagonRadial"/>
    <dgm:cxn modelId="{33C017EC-25A0-47FD-BC76-E3764DA8B93F}" type="presParOf" srcId="{95F22349-4116-44D0-8E85-1552C6E298E1}" destId="{6F3C4F84-8AD3-49F5-916B-1F627F8BD35B}" srcOrd="0" destOrd="0" presId="urn:microsoft.com/office/officeart/2011/layout/HexagonRadial"/>
    <dgm:cxn modelId="{5357DDA3-6F43-4924-AECB-8E9BE27165FE}" type="presParOf" srcId="{71EDD68C-A647-4BF3-9199-50A8C871CBF2}" destId="{D9B45A4B-85C0-4EBC-ABF3-9DF5BD978887}" srcOrd="10" destOrd="0" presId="urn:microsoft.com/office/officeart/2011/layout/HexagonRadial"/>
    <dgm:cxn modelId="{8E48F17B-52B5-4894-849F-63E8E762B48A}" type="presParOf" srcId="{71EDD68C-A647-4BF3-9199-50A8C871CBF2}" destId="{32870898-D921-416F-9982-2208039A2690}" srcOrd="11" destOrd="0" presId="urn:microsoft.com/office/officeart/2011/layout/HexagonRadial"/>
    <dgm:cxn modelId="{C6831C83-8C96-4FD5-8321-5BE8E65EE314}" type="presParOf" srcId="{32870898-D921-416F-9982-2208039A2690}" destId="{54FDF631-07E0-4439-9FDE-94AAC0C64746}" srcOrd="0" destOrd="0" presId="urn:microsoft.com/office/officeart/2011/layout/HexagonRadial"/>
    <dgm:cxn modelId="{949B1058-0729-4CBD-B4CA-639648FFB137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 custT="1"/>
      <dgm:spPr/>
      <dgm:t>
        <a:bodyPr/>
        <a:lstStyle/>
        <a:p>
          <a:pPr algn="ctr"/>
          <a:r>
            <a:rPr lang="cs-CZ" sz="3200" dirty="0" smtClean="0">
              <a:solidFill>
                <a:srgbClr val="FFFF00"/>
              </a:solidFill>
            </a:rPr>
            <a:t>12</a:t>
          </a:r>
          <a:endParaRPr lang="cs-CZ" sz="3200" dirty="0">
            <a:solidFill>
              <a:srgbClr val="FFFF00"/>
            </a:solidFill>
          </a:endParaRPr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E32EB5A-917C-4911-B07E-5DE1A2096E74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3+9</a:t>
          </a:r>
          <a:endParaRPr lang="cs-CZ" sz="3200" dirty="0">
            <a:solidFill>
              <a:schemeClr val="tx1"/>
            </a:solidFill>
          </a:endParaRPr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B68F4683-E447-4E6D-9F0C-CCD5613B240D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7+5</a:t>
          </a:r>
          <a:endParaRPr lang="cs-CZ" sz="3200" dirty="0">
            <a:solidFill>
              <a:schemeClr val="tx1"/>
            </a:solidFill>
          </a:endParaRPr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A5C4671-70F2-4457-B78F-DCD890B4867A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6+6</a:t>
          </a:r>
          <a:endParaRPr lang="cs-CZ" sz="3200" dirty="0">
            <a:solidFill>
              <a:schemeClr val="tx1"/>
            </a:solidFill>
          </a:endParaRPr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00FA126A-F6B4-49CE-9C16-DFA7AB70A10B}">
      <dgm:prSet phldrT="[Text]" custT="1"/>
      <dgm:spPr/>
      <dgm:t>
        <a:bodyPr/>
        <a:lstStyle/>
        <a:p>
          <a:pPr algn="l"/>
          <a:r>
            <a:rPr lang="cs-CZ" sz="2800" dirty="0" smtClean="0">
              <a:solidFill>
                <a:schemeClr val="tx1"/>
              </a:solidFill>
            </a:rPr>
            <a:t>2+10</a:t>
          </a:r>
          <a:endParaRPr lang="cs-CZ" sz="2800" dirty="0">
            <a:solidFill>
              <a:schemeClr val="tx1"/>
            </a:solidFill>
          </a:endParaRPr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DB7F4E3-4A10-43F3-9E78-0430DC548106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9+3</a:t>
          </a:r>
          <a:endParaRPr lang="cs-CZ" sz="3200" dirty="0">
            <a:solidFill>
              <a:schemeClr val="tx1"/>
            </a:solidFill>
          </a:endParaRPr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D9E03941-508E-472D-86A3-B19F495E88B2}">
      <dgm:prSet phldrT="[Text]" custT="1"/>
      <dgm:spPr/>
      <dgm:t>
        <a:bodyPr/>
        <a:lstStyle/>
        <a:p>
          <a:pPr algn="l"/>
          <a:r>
            <a:rPr lang="cs-CZ" sz="3200" dirty="0" smtClean="0">
              <a:solidFill>
                <a:schemeClr val="tx1"/>
              </a:solidFill>
            </a:rPr>
            <a:t>5+7</a:t>
          </a:r>
          <a:endParaRPr lang="cs-CZ" sz="3200" dirty="0">
            <a:solidFill>
              <a:schemeClr val="tx1"/>
            </a:solidFill>
          </a:endParaRPr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</dgm:pt>
    <dgm:pt modelId="{6E4B7B2A-38F0-4422-BC7B-652E9888B9E7}" type="pres">
      <dgm:prSet presAssocID="{EE32EB5A-917C-4911-B07E-5DE1A2096E74}" presName="Accent" presStyleLbl="bgShp" presStyleIdx="0" presStyleCnt="6"/>
      <dgm:spPr/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</dgm:pt>
    <dgm:pt modelId="{DD6AF9C1-CE7B-4CBA-A715-4DC3F2126B0F}" type="pres">
      <dgm:prSet presAssocID="{B68F4683-E447-4E6D-9F0C-CCD5613B240D}" presName="Accent" presStyleLbl="bgShp" presStyleIdx="1" presStyleCnt="6"/>
      <dgm:spPr/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</dgm:pt>
    <dgm:pt modelId="{433DA963-5C9F-488E-A41C-7368E806B5F6}" type="pres">
      <dgm:prSet presAssocID="{7A5C4671-70F2-4457-B78F-DCD890B4867A}" presName="Accent" presStyleLbl="bgShp" presStyleIdx="2" presStyleCnt="6"/>
      <dgm:spPr/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</dgm:pt>
    <dgm:pt modelId="{056A6851-E6E6-4058-A92E-1AD6C213E225}" type="pres">
      <dgm:prSet presAssocID="{00FA126A-F6B4-49CE-9C16-DFA7AB70A10B}" presName="Accent" presStyleLbl="bgShp" presStyleIdx="3" presStyleCnt="6"/>
      <dgm:spPr/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</dgm:pt>
    <dgm:pt modelId="{6F3C4F84-8AD3-49F5-916B-1F627F8BD35B}" type="pres">
      <dgm:prSet presAssocID="{7DB7F4E3-4A10-43F3-9E78-0430DC548106}" presName="Accent" presStyleLbl="bgShp" presStyleIdx="4" presStyleCnt="6"/>
      <dgm:spPr/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</dgm:pt>
    <dgm:pt modelId="{54FDF631-07E0-4439-9FDE-94AAC0C64746}" type="pres">
      <dgm:prSet presAssocID="{D9E03941-508E-472D-86A3-B19F495E88B2}" presName="Accent" presStyleLbl="bgShp" presStyleIdx="5" presStyleCnt="6"/>
      <dgm:spPr/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E98F076D-BCE9-4395-87A1-2A77EF13F505}" type="presOf" srcId="{7A5C4671-70F2-4457-B78F-DCD890B4867A}" destId="{42CB26BB-17C9-43B4-92BD-BA4EF2D5A9B7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83BB130B-242C-4BA8-B46A-2483C0259ED7}" type="presOf" srcId="{00FA126A-F6B4-49CE-9C16-DFA7AB70A10B}" destId="{7228286E-846C-44E6-BF4D-DD8685913466}" srcOrd="0" destOrd="0" presId="urn:microsoft.com/office/officeart/2011/layout/HexagonRadial"/>
    <dgm:cxn modelId="{1D39D7C2-6B8C-4127-8C3B-63681B5E6E6E}" type="presOf" srcId="{F47C8442-9218-4940-9001-85BFA1316B68}" destId="{13FC9BC5-37CA-46EE-9A39-5B0ED659E9B9}" srcOrd="0" destOrd="0" presId="urn:microsoft.com/office/officeart/2011/layout/HexagonRadial"/>
    <dgm:cxn modelId="{C675F856-E652-49E3-8B44-D136DDBB271E}" type="presOf" srcId="{B68F4683-E447-4E6D-9F0C-CCD5613B240D}" destId="{2DD85FEF-1418-409F-B2A1-00B2660D8065}" srcOrd="0" destOrd="0" presId="urn:microsoft.com/office/officeart/2011/layout/HexagonRadial"/>
    <dgm:cxn modelId="{9D6397CA-E285-45F3-9836-2A6B0D5D2AB2}" type="presOf" srcId="{06F3065C-806B-4016-81B5-8E50C7E7E7CF}" destId="{71EDD68C-A647-4BF3-9199-50A8C871CBF2}" srcOrd="0" destOrd="0" presId="urn:microsoft.com/office/officeart/2011/layout/HexagonRadial"/>
    <dgm:cxn modelId="{F561DEC8-531D-4587-9BFC-B0F0EA6448AE}" type="presOf" srcId="{EE32EB5A-917C-4911-B07E-5DE1A2096E74}" destId="{66FE6352-9682-49B9-9690-A0725C3B7667}" srcOrd="0" destOrd="0" presId="urn:microsoft.com/office/officeart/2011/layout/HexagonRadial"/>
    <dgm:cxn modelId="{649B7596-0DC4-4FFA-BE9A-6D6756BAF0C8}" type="presOf" srcId="{D9E03941-508E-472D-86A3-B19F495E88B2}" destId="{EF8F38AE-6AE1-4E79-A92B-37A5879A2701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6BED0BE6-CB88-460B-8F83-848E2278F24E}" type="presOf" srcId="{7DB7F4E3-4A10-43F3-9E78-0430DC548106}" destId="{D9B45A4B-85C0-4EBC-ABF3-9DF5BD978887}" srcOrd="0" destOrd="0" presId="urn:microsoft.com/office/officeart/2011/layout/HexagonRadial"/>
    <dgm:cxn modelId="{397F7B9C-3894-4617-906E-69C06755234E}" type="presParOf" srcId="{71EDD68C-A647-4BF3-9199-50A8C871CBF2}" destId="{13FC9BC5-37CA-46EE-9A39-5B0ED659E9B9}" srcOrd="0" destOrd="0" presId="urn:microsoft.com/office/officeart/2011/layout/HexagonRadial"/>
    <dgm:cxn modelId="{6FA92271-4816-4498-8060-9B79A828AB2B}" type="presParOf" srcId="{71EDD68C-A647-4BF3-9199-50A8C871CBF2}" destId="{1E381A78-5FA9-47B7-AC93-E4C147C341D8}" srcOrd="1" destOrd="0" presId="urn:microsoft.com/office/officeart/2011/layout/HexagonRadial"/>
    <dgm:cxn modelId="{D38963DE-54F9-4AF3-A58B-CA9C02230C83}" type="presParOf" srcId="{1E381A78-5FA9-47B7-AC93-E4C147C341D8}" destId="{6E4B7B2A-38F0-4422-BC7B-652E9888B9E7}" srcOrd="0" destOrd="0" presId="urn:microsoft.com/office/officeart/2011/layout/HexagonRadial"/>
    <dgm:cxn modelId="{AFF3B056-C7F5-470E-8BB5-10720CF65A02}" type="presParOf" srcId="{71EDD68C-A647-4BF3-9199-50A8C871CBF2}" destId="{66FE6352-9682-49B9-9690-A0725C3B7667}" srcOrd="2" destOrd="0" presId="urn:microsoft.com/office/officeart/2011/layout/HexagonRadial"/>
    <dgm:cxn modelId="{2328BD95-4F9C-4839-8D27-56D072E906B1}" type="presParOf" srcId="{71EDD68C-A647-4BF3-9199-50A8C871CBF2}" destId="{A046DDC2-0F48-44C4-B855-359FC2D7794C}" srcOrd="3" destOrd="0" presId="urn:microsoft.com/office/officeart/2011/layout/HexagonRadial"/>
    <dgm:cxn modelId="{1DD39391-7E8B-4A63-8610-6A0D9DEC5949}" type="presParOf" srcId="{A046DDC2-0F48-44C4-B855-359FC2D7794C}" destId="{DD6AF9C1-CE7B-4CBA-A715-4DC3F2126B0F}" srcOrd="0" destOrd="0" presId="urn:microsoft.com/office/officeart/2011/layout/HexagonRadial"/>
    <dgm:cxn modelId="{D9AB8A0F-21FB-418F-B592-CCE926A64ACF}" type="presParOf" srcId="{71EDD68C-A647-4BF3-9199-50A8C871CBF2}" destId="{2DD85FEF-1418-409F-B2A1-00B2660D8065}" srcOrd="4" destOrd="0" presId="urn:microsoft.com/office/officeart/2011/layout/HexagonRadial"/>
    <dgm:cxn modelId="{0E610143-5853-4922-882A-7C7DF3A30882}" type="presParOf" srcId="{71EDD68C-A647-4BF3-9199-50A8C871CBF2}" destId="{531078BB-B0F1-4EAC-AA67-D1F96825540C}" srcOrd="5" destOrd="0" presId="urn:microsoft.com/office/officeart/2011/layout/HexagonRadial"/>
    <dgm:cxn modelId="{3DCA8966-AC97-4FDB-B6AA-AAC0203F579E}" type="presParOf" srcId="{531078BB-B0F1-4EAC-AA67-D1F96825540C}" destId="{433DA963-5C9F-488E-A41C-7368E806B5F6}" srcOrd="0" destOrd="0" presId="urn:microsoft.com/office/officeart/2011/layout/HexagonRadial"/>
    <dgm:cxn modelId="{59A3C4EA-FBC6-4935-9F0E-C24B23730D7A}" type="presParOf" srcId="{71EDD68C-A647-4BF3-9199-50A8C871CBF2}" destId="{42CB26BB-17C9-43B4-92BD-BA4EF2D5A9B7}" srcOrd="6" destOrd="0" presId="urn:microsoft.com/office/officeart/2011/layout/HexagonRadial"/>
    <dgm:cxn modelId="{536557EE-8214-4DD4-BEA8-3B2ED35A6481}" type="presParOf" srcId="{71EDD68C-A647-4BF3-9199-50A8C871CBF2}" destId="{0A5A9BFE-CBF6-4C41-98C9-D2F05144F0E3}" srcOrd="7" destOrd="0" presId="urn:microsoft.com/office/officeart/2011/layout/HexagonRadial"/>
    <dgm:cxn modelId="{5EC94F4C-E085-4E1F-858F-74C17C02DB2B}" type="presParOf" srcId="{0A5A9BFE-CBF6-4C41-98C9-D2F05144F0E3}" destId="{056A6851-E6E6-4058-A92E-1AD6C213E225}" srcOrd="0" destOrd="0" presId="urn:microsoft.com/office/officeart/2011/layout/HexagonRadial"/>
    <dgm:cxn modelId="{79270BC2-69DA-4FF0-8892-A8F05FE37687}" type="presParOf" srcId="{71EDD68C-A647-4BF3-9199-50A8C871CBF2}" destId="{7228286E-846C-44E6-BF4D-DD8685913466}" srcOrd="8" destOrd="0" presId="urn:microsoft.com/office/officeart/2011/layout/HexagonRadial"/>
    <dgm:cxn modelId="{0565F0C5-0258-403C-9197-3227D6757CD1}" type="presParOf" srcId="{71EDD68C-A647-4BF3-9199-50A8C871CBF2}" destId="{95F22349-4116-44D0-8E85-1552C6E298E1}" srcOrd="9" destOrd="0" presId="urn:microsoft.com/office/officeart/2011/layout/HexagonRadial"/>
    <dgm:cxn modelId="{6A017EF6-2F2E-437B-9924-AF6413AEFACA}" type="presParOf" srcId="{95F22349-4116-44D0-8E85-1552C6E298E1}" destId="{6F3C4F84-8AD3-49F5-916B-1F627F8BD35B}" srcOrd="0" destOrd="0" presId="urn:microsoft.com/office/officeart/2011/layout/HexagonRadial"/>
    <dgm:cxn modelId="{1749F7A4-4750-49D4-802C-8B56FD9A611B}" type="presParOf" srcId="{71EDD68C-A647-4BF3-9199-50A8C871CBF2}" destId="{D9B45A4B-85C0-4EBC-ABF3-9DF5BD978887}" srcOrd="10" destOrd="0" presId="urn:microsoft.com/office/officeart/2011/layout/HexagonRadial"/>
    <dgm:cxn modelId="{2130E641-33F1-4F22-B54B-AC6903712FA3}" type="presParOf" srcId="{71EDD68C-A647-4BF3-9199-50A8C871CBF2}" destId="{32870898-D921-416F-9982-2208039A2690}" srcOrd="11" destOrd="0" presId="urn:microsoft.com/office/officeart/2011/layout/HexagonRadial"/>
    <dgm:cxn modelId="{8D943012-B0C8-44DF-982A-5736E8993FFA}" type="presParOf" srcId="{32870898-D921-416F-9982-2208039A2690}" destId="{54FDF631-07E0-4439-9FDE-94AAC0C64746}" srcOrd="0" destOrd="0" presId="urn:microsoft.com/office/officeart/2011/layout/HexagonRadial"/>
    <dgm:cxn modelId="{E8951EEA-62E5-4412-8457-AC8864182AD5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VY_32_INOVACE_4C49M2_Dočítání do 11, 12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Dočítání do 11, 12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rgbClr val="FFFF00"/>
              </a:solidFill>
            </a:rPr>
            <a:t>12</a:t>
          </a:r>
          <a:endParaRPr lang="cs-CZ" sz="4600" kern="1200" dirty="0">
            <a:solidFill>
              <a:srgbClr val="FFFF00"/>
            </a:solidFill>
          </a:endParaRPr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6+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8+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9+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4+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7+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5+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492048" y="897337"/>
        <a:ext cx="889717" cy="7697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rgbClr val="FFFF00"/>
              </a:solidFill>
            </a:rPr>
            <a:t>12</a:t>
          </a:r>
          <a:endParaRPr lang="cs-CZ" sz="4600" kern="1200" dirty="0">
            <a:solidFill>
              <a:srgbClr val="FFFF00"/>
            </a:solidFill>
          </a:endParaRPr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3+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7+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6+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2+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9+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>
              <a:solidFill>
                <a:schemeClr val="tx1"/>
              </a:solidFill>
            </a:rPr>
            <a:t>5+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492048" y="897337"/>
        <a:ext cx="889717" cy="7697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FFFF00"/>
              </a:solidFill>
            </a:rPr>
            <a:t>12</a:t>
          </a:r>
          <a:endParaRPr lang="cs-CZ" sz="3200" kern="1200" dirty="0">
            <a:solidFill>
              <a:srgbClr val="FFFF00"/>
            </a:solidFill>
          </a:endParaRPr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6+6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8+4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9+3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4+8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7+5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5+7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492048" y="897337"/>
        <a:ext cx="889717" cy="7697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FFFF00"/>
              </a:solidFill>
            </a:rPr>
            <a:t>12</a:t>
          </a:r>
          <a:endParaRPr lang="cs-CZ" sz="3200" kern="1200" dirty="0">
            <a:solidFill>
              <a:srgbClr val="FFFF00"/>
            </a:solidFill>
          </a:endParaRPr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3+9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7+5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6+6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2+10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9+3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5+7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492048" y="897337"/>
        <a:ext cx="889717" cy="769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985108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Procvičení tvoření příkladů na dočítání z příkladu na odčítání, příprava na písemné odčítání</a:t>
            </a:r>
          </a:p>
          <a:p>
            <a:r>
              <a:rPr lang="cs-CZ" dirty="0" smtClean="0"/>
              <a:t>Pomůcky – fixa na tabuli</a:t>
            </a:r>
          </a:p>
          <a:p>
            <a:r>
              <a:rPr lang="cs-CZ" dirty="0" smtClean="0"/>
              <a:t>Výhodou je možnost  samostatné kontroly práce podle kontrolních snímků; první snímek připomíná za pomoci obrázku sestavování příkladů ze tří čísel</a:t>
            </a:r>
          </a:p>
          <a:p>
            <a:r>
              <a:rPr lang="cs-CZ" dirty="0" smtClean="0"/>
              <a:t>Metodické poznámky – snímek 3 je motivační, hvězdička označuje číslo, které máme vypočítat, žáci se seznámí s pojmem „a kolik je?“, po kliknutí na velkou hvězdu, se odkryje obrázek; snímek 4, 6, 8 – žáci různými způsoby procvičují dočítání, snímky 5, 7, 9 – zobrazují </a:t>
            </a:r>
            <a:r>
              <a:rPr lang="cs-CZ" smtClean="0"/>
              <a:t>správná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18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99592" y="3068960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 smtClean="0"/>
              <a:t>11 – 3 =        </a:t>
            </a:r>
            <a:endParaRPr lang="cs-CZ" sz="5400" dirty="0"/>
          </a:p>
        </p:txBody>
      </p:sp>
      <p:sp>
        <p:nvSpPr>
          <p:cNvPr id="3" name="Výbuch 1 2"/>
          <p:cNvSpPr/>
          <p:nvPr/>
        </p:nvSpPr>
        <p:spPr>
          <a:xfrm>
            <a:off x="3500563" y="3339611"/>
            <a:ext cx="457200" cy="50405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899592" y="5229200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 smtClean="0"/>
              <a:t>11 –     = 3       </a:t>
            </a:r>
            <a:endParaRPr lang="cs-CZ" sz="5400" dirty="0"/>
          </a:p>
        </p:txBody>
      </p:sp>
      <p:sp>
        <p:nvSpPr>
          <p:cNvPr id="5" name="Výbuch 1 4"/>
          <p:cNvSpPr/>
          <p:nvPr/>
        </p:nvSpPr>
        <p:spPr>
          <a:xfrm>
            <a:off x="2402829" y="5490874"/>
            <a:ext cx="457200" cy="50405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60032" y="3087583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 smtClean="0"/>
              <a:t>3 +      = 11      </a:t>
            </a:r>
            <a:endParaRPr lang="cs-CZ" sz="5400" dirty="0"/>
          </a:p>
        </p:txBody>
      </p:sp>
      <p:sp>
        <p:nvSpPr>
          <p:cNvPr id="7" name="Výbuch 1 6"/>
          <p:cNvSpPr/>
          <p:nvPr/>
        </p:nvSpPr>
        <p:spPr>
          <a:xfrm>
            <a:off x="6154737" y="3360512"/>
            <a:ext cx="457200" cy="50405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859245" y="5229200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/>
              <a:t> </a:t>
            </a:r>
            <a:r>
              <a:rPr lang="cs-CZ" sz="5400" dirty="0" smtClean="0"/>
              <a:t>    + 3 = 11      </a:t>
            </a:r>
            <a:endParaRPr lang="cs-CZ" sz="5400" dirty="0"/>
          </a:p>
        </p:txBody>
      </p:sp>
      <p:sp>
        <p:nvSpPr>
          <p:cNvPr id="9" name="Výbuch 1 8"/>
          <p:cNvSpPr/>
          <p:nvPr/>
        </p:nvSpPr>
        <p:spPr>
          <a:xfrm>
            <a:off x="5174806" y="5481228"/>
            <a:ext cx="457200" cy="50405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ěsíc 9"/>
          <p:cNvSpPr/>
          <p:nvPr/>
        </p:nvSpPr>
        <p:spPr>
          <a:xfrm rot="16200000">
            <a:off x="4079658" y="-1719856"/>
            <a:ext cx="768660" cy="8280920"/>
          </a:xfrm>
          <a:prstGeom prst="mo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2149424" y="1757026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1272113" y="1678826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880884" y="1476468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3056912" y="1834846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3737146" y="1836107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4463988" y="1878311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5187578" y="1844475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5712381" y="1753725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6622802" y="1694796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7308304" y="1568348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janacechova\AppData\Local\Microsoft\Windows\Temporary Internet Files\Content.IE5\AM1I8PN9\MP90042280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8" t="11836" r="21468" b="34160"/>
          <a:stretch/>
        </p:blipFill>
        <p:spPr bwMode="auto">
          <a:xfrm>
            <a:off x="7908930" y="1364444"/>
            <a:ext cx="670956" cy="67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Výbuch 1 22"/>
          <p:cNvSpPr/>
          <p:nvPr/>
        </p:nvSpPr>
        <p:spPr>
          <a:xfrm>
            <a:off x="472026" y="586712"/>
            <a:ext cx="6692262" cy="275492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90285" y="4105571"/>
            <a:ext cx="34290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 a kolik je 11 ?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24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017" y="914069"/>
            <a:ext cx="5407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Tvoř příklady podle vzoru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48650"/>
              </p:ext>
            </p:extLst>
          </p:nvPr>
        </p:nvGraphicFramePr>
        <p:xfrm>
          <a:off x="675184" y="1620416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679425"/>
              </p:ext>
            </p:extLst>
          </p:nvPr>
        </p:nvGraphicFramePr>
        <p:xfrm>
          <a:off x="4355976" y="1628800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611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017" y="914069"/>
            <a:ext cx="5407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Tvoř příklady podle vzoru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664531"/>
              </p:ext>
            </p:extLst>
          </p:nvPr>
        </p:nvGraphicFramePr>
        <p:xfrm>
          <a:off x="675184" y="1620416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682080"/>
              </p:ext>
            </p:extLst>
          </p:nvPr>
        </p:nvGraphicFramePr>
        <p:xfrm>
          <a:off x="4355976" y="1628800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873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15221090"/>
              </p:ext>
            </p:extLst>
          </p:nvPr>
        </p:nvGraphicFramePr>
        <p:xfrm>
          <a:off x="251520" y="1124744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3629498"/>
              </p:ext>
            </p:extLst>
          </p:nvPr>
        </p:nvGraphicFramePr>
        <p:xfrm>
          <a:off x="4572000" y="2492896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4011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25863913"/>
              </p:ext>
            </p:extLst>
          </p:nvPr>
        </p:nvGraphicFramePr>
        <p:xfrm>
          <a:off x="251520" y="1124744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8488370"/>
              </p:ext>
            </p:extLst>
          </p:nvPr>
        </p:nvGraphicFramePr>
        <p:xfrm>
          <a:off x="4572000" y="2492896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9952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58344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9530361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91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8400193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791220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30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</a:t>
            </a:r>
            <a:r>
              <a:rPr lang="cs-CZ" dirty="0" smtClean="0"/>
              <a:t>Point</a:t>
            </a:r>
          </a:p>
          <a:p>
            <a:r>
              <a:rPr lang="cs-CZ" dirty="0" smtClean="0"/>
              <a:t>Obrázky z galerie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93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493</Words>
  <Application>Microsoft Office PowerPoint</Application>
  <PresentationFormat>Předvádění na obrazovce (4:3)</PresentationFormat>
  <Paragraphs>272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39</cp:revision>
  <dcterms:created xsi:type="dcterms:W3CDTF">2011-08-21T15:31:45Z</dcterms:created>
  <dcterms:modified xsi:type="dcterms:W3CDTF">2012-08-26T11:50:34Z</dcterms:modified>
</cp:coreProperties>
</file>