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8"/>
  </p:notesMasterIdLst>
  <p:sldIdLst>
    <p:sldId id="256" r:id="rId2"/>
    <p:sldId id="265" r:id="rId3"/>
    <p:sldId id="263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114" d="100"/>
          <a:sy n="114" d="100"/>
        </p:scale>
        <p:origin x="-120" y="7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F93D7F6-3ED9-41C7-A3E9-5EAFB7BE053E}" type="datetimeFigureOut">
              <a:rPr lang="cs-CZ"/>
              <a:pPr>
                <a:defRPr/>
              </a:pPr>
              <a:t>16.9.2012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458F0A3-FA9B-4285-981F-9EA15AB609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562830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2B6F474-3BE7-4826-9C33-7998BD378913}" type="datetime1">
              <a:rPr lang="cs-CZ" smtClean="0"/>
              <a:t>16.9.2012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07CC36-97A2-463D-B77D-441A6C9DC8C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805C95F-1398-461D-ABF5-AE24490D5371}" type="datetime1">
              <a:rPr lang="cs-CZ" smtClean="0"/>
              <a:t>16.9.2012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2EB10F-82AA-468E-A928-43E0E4689CD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293D84-6E3D-42F3-A691-5C9BD5157E47}" type="datetime1">
              <a:rPr lang="cs-CZ" smtClean="0"/>
              <a:t>16.9.2012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3729D0-7AC2-4163-8F9D-99028A9A979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27F310-5430-4E3F-8676-7BB8E12B2048}" type="datetime1">
              <a:rPr lang="cs-CZ" smtClean="0"/>
              <a:t>16.9.2012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D59750-0BB8-4F81-8675-DDFAEFC0541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FB49B35-FA39-4074-8F0C-DB3CD6F252C3}" type="datetime1">
              <a:rPr lang="cs-CZ" smtClean="0"/>
              <a:t>16.9.2012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F37BCD-65D0-4AD1-B9D7-990632F3D9E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4F7166E-60D3-4864-87AF-2889639D63C5}" type="datetime1">
              <a:rPr lang="cs-CZ" smtClean="0"/>
              <a:t>16.9.2012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801CC9-CF60-4D7E-85DA-B58DA4DFB5D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4B83269-A2B8-4871-BEFE-198996FFAED3}" type="datetime1">
              <a:rPr lang="cs-CZ" smtClean="0"/>
              <a:t>16.9.2012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8C092B-9763-482A-BDBB-B839C77621D0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640C347-48C8-44A8-8F1B-AE9F2AB0B62B}" type="datetime1">
              <a:rPr lang="cs-CZ" smtClean="0"/>
              <a:t>16.9.2012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3FD347-65DD-4779-AEDA-D06364AC4BE3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67BF9D5-58AC-4D68-9E23-B058173A4EA7}" type="datetime1">
              <a:rPr lang="cs-CZ" smtClean="0"/>
              <a:t>16.9.2012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8E2BFC2-6B06-4CEE-B599-E837330D96FD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2A8D693-16DB-4163-BB2A-07FE8F11CFF2}" type="datetime1">
              <a:rPr lang="cs-CZ" smtClean="0"/>
              <a:t>16.9.2012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DFF8A87-7C12-46C3-A1AA-08BA82725D8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A6B749B-7BDD-4F0A-AC71-0D4193552C38}" type="datetime1">
              <a:rPr lang="cs-CZ" smtClean="0"/>
              <a:t>16.9.2012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4D5DC19-292C-4812-B75D-A09E5FBE13E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C53272AC-B25E-4715-A79F-2691E89BCF35}" type="datetime1">
              <a:rPr lang="cs-CZ" smtClean="0"/>
              <a:t>16.9.2012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075CE6A-C56D-4A46-83E8-F7C8AD6D9B0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cs-CZ" sz="3200" b="1" smtClean="0"/>
              <a:t>ČESKÝ JAZYK – ČTENÍ</a:t>
            </a:r>
            <a:br>
              <a:rPr lang="cs-CZ" sz="3200" b="1" smtClean="0"/>
            </a:br>
            <a:r>
              <a:rPr lang="cs-CZ" sz="3200" b="1" smtClean="0"/>
              <a:t>Z POHÁDKY DO POHÁDKY</a:t>
            </a:r>
            <a:br>
              <a:rPr lang="cs-CZ" sz="3200" b="1" smtClean="0"/>
            </a:br>
            <a:r>
              <a:rPr lang="cs-CZ" sz="3200" b="1" smtClean="0"/>
              <a:t/>
            </a:r>
            <a:br>
              <a:rPr lang="cs-CZ" sz="3200" b="1" smtClean="0"/>
            </a:br>
            <a:r>
              <a:rPr lang="cs-CZ" sz="3200" b="1" smtClean="0"/>
              <a:t>Základní škola, Hořice, Husova 11</a:t>
            </a:r>
            <a:br>
              <a:rPr lang="cs-CZ" sz="3200" b="1" smtClean="0"/>
            </a:br>
            <a:r>
              <a:rPr lang="cs-CZ" sz="3200" b="1" smtClean="0"/>
              <a:t>VY_12_INOVACE 1_15_ Z POHÁDKY DO POHÁDKY</a:t>
            </a:r>
            <a:br>
              <a:rPr lang="cs-CZ" sz="3200" b="1" smtClean="0"/>
            </a:br>
            <a:r>
              <a:rPr lang="cs-CZ" sz="3200" b="1" smtClean="0"/>
              <a:t> </a:t>
            </a:r>
            <a:r>
              <a:rPr lang="cs-CZ" sz="3200" b="1" dirty="0" smtClean="0">
                <a:latin typeface="+mn-lt"/>
              </a:rPr>
              <a:t/>
            </a:r>
            <a:br>
              <a:rPr lang="cs-CZ" sz="3200" b="1" dirty="0" smtClean="0">
                <a:latin typeface="+mn-lt"/>
              </a:rPr>
            </a:b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endParaRPr lang="cs-CZ" dirty="0" smtClean="0">
              <a:latin typeface="+mn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08175" y="692150"/>
            <a:ext cx="5688013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kern="0" dirty="0">
                <a:solidFill>
                  <a:sysClr val="windowText" lastClr="000000"/>
                </a:solidFill>
              </a:rPr>
              <a:t>ANOTACE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3137737"/>
              </p:ext>
            </p:extLst>
          </p:nvPr>
        </p:nvGraphicFramePr>
        <p:xfrm>
          <a:off x="1285852" y="1500174"/>
          <a:ext cx="6144344" cy="3834161"/>
        </p:xfrm>
        <a:graphic>
          <a:graphicData uri="http://schemas.openxmlformats.org/drawingml/2006/table">
            <a:tbl>
              <a:tblPr firstRow="1" bandRow="1"/>
              <a:tblGrid>
                <a:gridCol w="3072172"/>
                <a:gridCol w="3072172"/>
              </a:tblGrid>
              <a:tr h="35466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NÁZEV</a:t>
                      </a:r>
                      <a:r>
                        <a:rPr lang="cs-CZ" baseline="0" dirty="0" smtClean="0"/>
                        <a:t>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Dětem - Koloběžka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/>
                    </a:solidFill>
                  </a:tcPr>
                </a:tc>
              </a:tr>
              <a:tr h="314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Marie Matoušová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</a:tr>
              <a:tr h="5423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STRUČNÁ ANOTACE (</a:t>
                      </a:r>
                      <a:r>
                        <a:rPr lang="cs-CZ" sz="1400" dirty="0" smtClean="0"/>
                        <a:t>OBSAH, DATUM PILOTÁŽE</a:t>
                      </a:r>
                      <a:r>
                        <a:rPr lang="cs-CZ" dirty="0" smtClean="0"/>
                        <a:t>):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Báseň – doplnění, osvojení</a:t>
                      </a:r>
                    </a:p>
                    <a:p>
                      <a:r>
                        <a:rPr lang="cs-CZ" smtClean="0"/>
                        <a:t>4.1.2011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</a:tr>
              <a:tr h="5423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VZDĚLÁVACÍ PŘEDMĚT (</a:t>
                      </a:r>
                      <a:r>
                        <a:rPr lang="cs-CZ" sz="1400" dirty="0" smtClean="0"/>
                        <a:t>VE KTERÉM BYL MATERIÁL ODUČEN</a:t>
                      </a:r>
                      <a:r>
                        <a:rPr lang="cs-CZ" dirty="0" smtClean="0"/>
                        <a:t>):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Český jazyk - čtení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</a:tr>
              <a:tr h="5423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OČEKÁVANÝ VÝSTUP</a:t>
                      </a:r>
                      <a:r>
                        <a:rPr lang="cs-CZ" baseline="0" dirty="0" smtClean="0"/>
                        <a:t> (</a:t>
                      </a:r>
                      <a:r>
                        <a:rPr lang="cs-CZ" sz="1400" baseline="0" dirty="0" smtClean="0"/>
                        <a:t>INOVACE</a:t>
                      </a:r>
                      <a:r>
                        <a:rPr lang="cs-CZ" baseline="0" dirty="0" smtClean="0"/>
                        <a:t>):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Přiřazování</a:t>
                      </a:r>
                      <a:r>
                        <a:rPr lang="cs-CZ" baseline="0" dirty="0" smtClean="0"/>
                        <a:t> slov, reprodukce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</a:tr>
              <a:tr h="314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VĚKOVÁ SKUPINA:</a:t>
                      </a:r>
                    </a:p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5. ročník praktická škola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</a:tr>
              <a:tr h="314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METODICKÝ</a:t>
                      </a:r>
                      <a:r>
                        <a:rPr lang="cs-CZ" baseline="0" dirty="0" smtClean="0"/>
                        <a:t> POKYN:</a:t>
                      </a:r>
                    </a:p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Společné čtení, recitace, doplňování slov</a:t>
                      </a:r>
                      <a:r>
                        <a:rPr lang="cs-CZ" smtClean="0"/>
                        <a:t>, práce s PL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KOLOBĚŽKA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František </a:t>
            </a:r>
            <a:r>
              <a:rPr lang="cs-CZ" sz="2000" dirty="0" err="1" smtClean="0"/>
              <a:t>Hrubín</a:t>
            </a:r>
            <a:r>
              <a:rPr lang="cs-CZ" sz="200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857364"/>
            <a:ext cx="8229600" cy="4525963"/>
          </a:xfrm>
        </p:spPr>
        <p:txBody>
          <a:bodyPr/>
          <a:lstStyle/>
          <a:p>
            <a:pPr>
              <a:buNone/>
            </a:pPr>
            <a:endParaRPr lang="cs-CZ" sz="2000" b="1" i="1" u="sng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Jede, </a:t>
            </a:r>
            <a:r>
              <a:rPr lang="cs-CZ" sz="2000" b="1" i="1" dirty="0" err="1" smtClean="0">
                <a:solidFill>
                  <a:schemeClr val="tx2">
                    <a:lumMod val="75000"/>
                  </a:schemeClr>
                </a:solidFill>
              </a:rPr>
              <a:t>jede</a:t>
            </a:r>
            <a:endParaRPr lang="cs-CZ" sz="2000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koloběžka,</a:t>
            </a:r>
          </a:p>
          <a:p>
            <a:pPr>
              <a:buNone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kdo ji nemá,</a:t>
            </a:r>
          </a:p>
          <a:p>
            <a:pPr>
              <a:buNone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všechno zmešká.</a:t>
            </a:r>
          </a:p>
          <a:p>
            <a:pPr>
              <a:buNone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Já se držím</a:t>
            </a:r>
          </a:p>
          <a:p>
            <a:pPr>
              <a:buNone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koloběžky,</a:t>
            </a:r>
          </a:p>
          <a:p>
            <a:pPr>
              <a:buNone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kdo ji nemá,</a:t>
            </a:r>
          </a:p>
          <a:p>
            <a:pPr>
              <a:buNone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chodí pěšky.</a:t>
            </a:r>
          </a:p>
          <a:p>
            <a:pPr>
              <a:buNone/>
            </a:pPr>
            <a:endParaRPr lang="cs-CZ" sz="2000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endParaRPr lang="cs-CZ" sz="2000" b="1" i="1" u="sng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Matouš\AppData\Local\Microsoft\Windows\Temporary Internet Files\Content.IE5\NCTR2UYO\MP90039881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1934" y="2000240"/>
            <a:ext cx="3800479" cy="271462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Vyber a doplň slova: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</a:rPr>
              <a:t>Jede, </a:t>
            </a:r>
            <a:r>
              <a:rPr lang="cs-CZ" sz="2800" b="1" i="1" dirty="0" err="1" smtClean="0">
                <a:solidFill>
                  <a:schemeClr val="tx2">
                    <a:lumMod val="75000"/>
                  </a:schemeClr>
                </a:solidFill>
              </a:rPr>
              <a:t>jede</a:t>
            </a:r>
            <a:endParaRPr lang="cs-CZ" sz="2800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</a:rPr>
              <a:t>………,                         </a:t>
            </a:r>
            <a:r>
              <a:rPr lang="cs-CZ" sz="2800" b="1" i="1" dirty="0" smtClean="0">
                <a:solidFill>
                  <a:schemeClr val="accent2"/>
                </a:solidFill>
              </a:rPr>
              <a:t>zmešká</a:t>
            </a:r>
          </a:p>
          <a:p>
            <a:pPr>
              <a:buNone/>
            </a:pPr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</a:rPr>
              <a:t>kdo ji nemá,</a:t>
            </a:r>
          </a:p>
          <a:p>
            <a:pPr>
              <a:buNone/>
            </a:pPr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</a:rPr>
              <a:t>všechno  …….                     </a:t>
            </a:r>
            <a:r>
              <a:rPr lang="cs-CZ" sz="2800" b="1" i="1" dirty="0" smtClean="0">
                <a:solidFill>
                  <a:schemeClr val="accent2"/>
                </a:solidFill>
              </a:rPr>
              <a:t>koloběžky</a:t>
            </a:r>
          </a:p>
          <a:p>
            <a:pPr>
              <a:buNone/>
            </a:pPr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</a:rPr>
              <a:t>Já se držím</a:t>
            </a:r>
          </a:p>
          <a:p>
            <a:pPr>
              <a:buNone/>
            </a:pPr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</a:rPr>
              <a:t>………,                 </a:t>
            </a:r>
            <a:r>
              <a:rPr lang="cs-CZ" sz="2800" b="1" i="1" dirty="0" smtClean="0">
                <a:solidFill>
                  <a:schemeClr val="accent2"/>
                </a:solidFill>
              </a:rPr>
              <a:t>pěšky</a:t>
            </a:r>
          </a:p>
          <a:p>
            <a:pPr>
              <a:buNone/>
            </a:pPr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</a:rPr>
              <a:t>kdo ji nemá,                            </a:t>
            </a:r>
            <a:r>
              <a:rPr lang="cs-CZ" sz="2800" b="1" i="1" dirty="0" smtClean="0">
                <a:solidFill>
                  <a:schemeClr val="accent2"/>
                </a:solidFill>
              </a:rPr>
              <a:t>koloběžka</a:t>
            </a:r>
          </a:p>
          <a:p>
            <a:pPr>
              <a:buNone/>
            </a:pPr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</a:rPr>
              <a:t>chodí …...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14356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Nakresli koloběžku: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endParaRPr lang="cs-CZ" dirty="0">
              <a:solidFill>
                <a:schemeClr val="lt1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dirty="0">
                <a:solidFill>
                  <a:schemeClr val="lt1"/>
                </a:solidFill>
              </a:rPr>
              <a:t>  </a:t>
            </a:r>
          </a:p>
        </p:txBody>
      </p:sp>
      <p:sp>
        <p:nvSpPr>
          <p:cNvPr id="5" name="Elipsa 4"/>
          <p:cNvSpPr/>
          <p:nvPr/>
        </p:nvSpPr>
        <p:spPr>
          <a:xfrm>
            <a:off x="1142976" y="2071678"/>
            <a:ext cx="6858048" cy="327185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57222" y="78579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357166"/>
            <a:ext cx="8229600" cy="452596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</a:t>
            </a:r>
          </a:p>
          <a:p>
            <a:pPr>
              <a:buNone/>
            </a:pPr>
            <a:r>
              <a:rPr lang="cs-CZ" dirty="0" smtClean="0"/>
              <a:t>                                  CITACE</a:t>
            </a:r>
          </a:p>
          <a:p>
            <a:pPr>
              <a:buNone/>
            </a:pPr>
            <a:r>
              <a:rPr lang="cs-CZ" sz="1200" i="1" dirty="0" smtClean="0"/>
              <a:t>Dětem</a:t>
            </a:r>
            <a:r>
              <a:rPr lang="cs-CZ" sz="1200" dirty="0" smtClean="0"/>
              <a:t>: </a:t>
            </a:r>
            <a:r>
              <a:rPr lang="cs-CZ" sz="1200" i="1" dirty="0" smtClean="0"/>
              <a:t>Dobrou noc, dobrý den</a:t>
            </a:r>
            <a:r>
              <a:rPr lang="cs-CZ" sz="1200" dirty="0" smtClean="0"/>
              <a:t>. 4. vydání(2. rozšířené). Praha: Albatros, 1990, s. 26.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0" y="500042"/>
            <a:ext cx="184731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i="1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i="1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i="1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i="1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44" y="2357430"/>
            <a:ext cx="3060700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201</TotalTime>
  <Words>159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ČESKÝ JAZYK – ČTENÍ Z POHÁDKY DO POHÁDKY  Základní škola, Hořice, Husova 11 VY_12_INOVACE 1_15_ Z POHÁDKY DO POHÁDKY   </vt:lpstr>
      <vt:lpstr>Prezentace aplikace PowerPoint</vt:lpstr>
      <vt:lpstr>KOLOBĚŽKA  František Hrubín </vt:lpstr>
      <vt:lpstr>Vyber a doplň slova:</vt:lpstr>
      <vt:lpstr>Nakresli koloběžku:</vt:lpstr>
      <vt:lpstr>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Martin a Lída</cp:lastModifiedBy>
  <cp:revision>76</cp:revision>
  <dcterms:created xsi:type="dcterms:W3CDTF">2010-10-19T08:27:42Z</dcterms:created>
  <dcterms:modified xsi:type="dcterms:W3CDTF">2012-09-16T18:53:53Z</dcterms:modified>
</cp:coreProperties>
</file>