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56" r:id="rId2"/>
    <p:sldId id="257" r:id="rId3"/>
    <p:sldId id="266" r:id="rId4"/>
    <p:sldId id="259" r:id="rId5"/>
    <p:sldId id="267" r:id="rId6"/>
    <p:sldId id="260" r:id="rId7"/>
    <p:sldId id="264" r:id="rId8"/>
    <p:sldId id="261" r:id="rId9"/>
    <p:sldId id="268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VY_32_INOVACE_4C55M2_Dočítání do 13, 14, 15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Dočítání do 13, 14, 15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6F3065C-806B-4016-81B5-8E50C7E7E7CF}" type="doc">
      <dgm:prSet loTypeId="urn:microsoft.com/office/officeart/2011/layout/HexagonRadial" loCatId="cycle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F47C8442-9218-4940-9001-85BFA1316B68}">
      <dgm:prSet phldrT="[Text]"/>
      <dgm:spPr/>
      <dgm:t>
        <a:bodyPr/>
        <a:lstStyle/>
        <a:p>
          <a:pPr algn="ctr"/>
          <a:r>
            <a:rPr lang="cs-CZ" smtClean="0"/>
            <a:t>13</a:t>
          </a:r>
          <a:endParaRPr lang="cs-CZ" dirty="0"/>
        </a:p>
      </dgm:t>
    </dgm:pt>
    <dgm:pt modelId="{5CEF6690-8B5D-4659-829C-6AD6C083BD38}" type="parTrans" cxnId="{A5D7396F-2A72-46E4-B1D3-E84D868C000E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E803C4AB-FE91-442C-A329-EC14481B3DB6}" type="sibTrans" cxnId="{A5D7396F-2A72-46E4-B1D3-E84D868C000E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EE32EB5A-917C-4911-B07E-5DE1A2096E74}">
      <dgm:prSet phldrT="[Text]"/>
      <dgm:spPr/>
      <dgm:t>
        <a:bodyPr/>
        <a:lstStyle/>
        <a:p>
          <a:pPr algn="l"/>
          <a:r>
            <a:rPr lang="cs-CZ" smtClean="0"/>
            <a:t>6+</a:t>
          </a:r>
          <a:endParaRPr lang="cs-CZ" dirty="0"/>
        </a:p>
      </dgm:t>
    </dgm:pt>
    <dgm:pt modelId="{931C5FE1-C77A-4EB4-B7EA-73662B285452}" type="parTrans" cxnId="{DA618DD6-7DCE-4CCC-A338-7F5BA13D7F1B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66D00F61-BEDB-4507-BA25-D197A6562C31}" type="sibTrans" cxnId="{DA618DD6-7DCE-4CCC-A338-7F5BA13D7F1B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B68F4683-E447-4E6D-9F0C-CCD5613B240D}">
      <dgm:prSet phldrT="[Text]"/>
      <dgm:spPr/>
      <dgm:t>
        <a:bodyPr/>
        <a:lstStyle/>
        <a:p>
          <a:pPr algn="l"/>
          <a:r>
            <a:rPr lang="cs-CZ" smtClean="0"/>
            <a:t>8+</a:t>
          </a:r>
          <a:endParaRPr lang="cs-CZ" dirty="0"/>
        </a:p>
      </dgm:t>
    </dgm:pt>
    <dgm:pt modelId="{9013E5E5-EE5E-43C3-8602-CE989EFA8C85}" type="parTrans" cxnId="{C846E069-AF39-4BD7-A2EC-A72125411A44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4BAE6B79-8C65-4DA9-9B46-57590D388487}" type="sibTrans" cxnId="{C846E069-AF39-4BD7-A2EC-A72125411A44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7A5C4671-70F2-4457-B78F-DCD890B4867A}">
      <dgm:prSet phldrT="[Text]"/>
      <dgm:spPr/>
      <dgm:t>
        <a:bodyPr/>
        <a:lstStyle/>
        <a:p>
          <a:pPr algn="l"/>
          <a:r>
            <a:rPr lang="cs-CZ" smtClean="0"/>
            <a:t>9+</a:t>
          </a:r>
          <a:endParaRPr lang="cs-CZ" dirty="0"/>
        </a:p>
      </dgm:t>
    </dgm:pt>
    <dgm:pt modelId="{5CF3AE7A-51C2-4F3A-AF73-A47022AC8B8B}" type="parTrans" cxnId="{D33230F6-A40C-41BD-9B6E-27A75A89A961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AD31F65A-DEAC-4756-A232-D40C3DB79C47}" type="sibTrans" cxnId="{D33230F6-A40C-41BD-9B6E-27A75A89A961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00FA126A-F6B4-49CE-9C16-DFA7AB70A10B}">
      <dgm:prSet phldrT="[Text]"/>
      <dgm:spPr/>
      <dgm:t>
        <a:bodyPr/>
        <a:lstStyle/>
        <a:p>
          <a:pPr algn="l"/>
          <a:r>
            <a:rPr lang="cs-CZ" smtClean="0"/>
            <a:t>4+</a:t>
          </a:r>
          <a:endParaRPr lang="cs-CZ" dirty="0"/>
        </a:p>
      </dgm:t>
    </dgm:pt>
    <dgm:pt modelId="{C5095C3F-BB14-4E6E-9975-9026A5320282}" type="parTrans" cxnId="{895CD676-9FC6-402D-81AB-56A99B73A05A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20BB0452-1F47-4FCD-A435-91CC72488EB4}" type="sibTrans" cxnId="{895CD676-9FC6-402D-81AB-56A99B73A05A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7DB7F4E3-4A10-43F3-9E78-0430DC548106}">
      <dgm:prSet phldrT="[Text]"/>
      <dgm:spPr/>
      <dgm:t>
        <a:bodyPr/>
        <a:lstStyle/>
        <a:p>
          <a:pPr algn="l"/>
          <a:r>
            <a:rPr lang="cs-CZ" smtClean="0"/>
            <a:t>7+</a:t>
          </a:r>
          <a:endParaRPr lang="cs-CZ" dirty="0"/>
        </a:p>
      </dgm:t>
    </dgm:pt>
    <dgm:pt modelId="{C17F6B4D-8BE3-469E-A3D4-179CBC4EB323}" type="parTrans" cxnId="{01CD7F5D-4AD2-414A-A951-0CC27521C50F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9C7D1FAD-0430-497E-AD44-35F858977DB3}" type="sibTrans" cxnId="{01CD7F5D-4AD2-414A-A951-0CC27521C50F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D9E03941-508E-472D-86A3-B19F495E88B2}">
      <dgm:prSet phldrT="[Text]"/>
      <dgm:spPr/>
      <dgm:t>
        <a:bodyPr/>
        <a:lstStyle/>
        <a:p>
          <a:pPr algn="l"/>
          <a:r>
            <a:rPr lang="cs-CZ" smtClean="0"/>
            <a:t>5+</a:t>
          </a:r>
          <a:endParaRPr lang="cs-CZ" dirty="0"/>
        </a:p>
      </dgm:t>
    </dgm:pt>
    <dgm:pt modelId="{E38BC7C0-C509-4153-BA5F-F15929D81AFA}" type="parTrans" cxnId="{82B39C31-ADA2-42FE-855F-ED73255D7412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9A4064F8-4566-4762-A987-0263A1E6EE2C}" type="sibTrans" cxnId="{82B39C31-ADA2-42FE-855F-ED73255D7412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71EDD68C-A647-4BF3-9199-50A8C871CBF2}" type="pres">
      <dgm:prSet presAssocID="{06F3065C-806B-4016-81B5-8E50C7E7E7CF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13FC9BC5-37CA-46EE-9A39-5B0ED659E9B9}" type="pres">
      <dgm:prSet presAssocID="{F47C8442-9218-4940-9001-85BFA1316B68}" presName="Parent" presStyleLbl="node0" presStyleIdx="0" presStyleCnt="1">
        <dgm:presLayoutVars>
          <dgm:chMax val="6"/>
          <dgm:chPref val="6"/>
        </dgm:presLayoutVars>
      </dgm:prSet>
      <dgm:spPr/>
      <dgm:t>
        <a:bodyPr/>
        <a:lstStyle/>
        <a:p>
          <a:endParaRPr lang="cs-CZ"/>
        </a:p>
      </dgm:t>
    </dgm:pt>
    <dgm:pt modelId="{1E381A78-5FA9-47B7-AC93-E4C147C341D8}" type="pres">
      <dgm:prSet presAssocID="{EE32EB5A-917C-4911-B07E-5DE1A2096E74}" presName="Accent1" presStyleCnt="0"/>
      <dgm:spPr/>
      <dgm:t>
        <a:bodyPr/>
        <a:lstStyle/>
        <a:p>
          <a:endParaRPr lang="cs-CZ"/>
        </a:p>
      </dgm:t>
    </dgm:pt>
    <dgm:pt modelId="{6E4B7B2A-38F0-4422-BC7B-652E9888B9E7}" type="pres">
      <dgm:prSet presAssocID="{EE32EB5A-917C-4911-B07E-5DE1A2096E74}" presName="Accent" presStyleLbl="bgShp" presStyleIdx="0" presStyleCnt="6"/>
      <dgm:spPr/>
      <dgm:t>
        <a:bodyPr/>
        <a:lstStyle/>
        <a:p>
          <a:endParaRPr lang="cs-CZ"/>
        </a:p>
      </dgm:t>
    </dgm:pt>
    <dgm:pt modelId="{66FE6352-9682-49B9-9690-A0725C3B7667}" type="pres">
      <dgm:prSet presAssocID="{EE32EB5A-917C-4911-B07E-5DE1A2096E74}" presName="Child1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46DDC2-0F48-44C4-B855-359FC2D7794C}" type="pres">
      <dgm:prSet presAssocID="{B68F4683-E447-4E6D-9F0C-CCD5613B240D}" presName="Accent2" presStyleCnt="0"/>
      <dgm:spPr/>
      <dgm:t>
        <a:bodyPr/>
        <a:lstStyle/>
        <a:p>
          <a:endParaRPr lang="cs-CZ"/>
        </a:p>
      </dgm:t>
    </dgm:pt>
    <dgm:pt modelId="{DD6AF9C1-CE7B-4CBA-A715-4DC3F2126B0F}" type="pres">
      <dgm:prSet presAssocID="{B68F4683-E447-4E6D-9F0C-CCD5613B240D}" presName="Accent" presStyleLbl="bgShp" presStyleIdx="1" presStyleCnt="6"/>
      <dgm:spPr/>
      <dgm:t>
        <a:bodyPr/>
        <a:lstStyle/>
        <a:p>
          <a:endParaRPr lang="cs-CZ"/>
        </a:p>
      </dgm:t>
    </dgm:pt>
    <dgm:pt modelId="{2DD85FEF-1418-409F-B2A1-00B2660D8065}" type="pres">
      <dgm:prSet presAssocID="{B68F4683-E447-4E6D-9F0C-CCD5613B240D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1078BB-B0F1-4EAC-AA67-D1F96825540C}" type="pres">
      <dgm:prSet presAssocID="{7A5C4671-70F2-4457-B78F-DCD890B4867A}" presName="Accent3" presStyleCnt="0"/>
      <dgm:spPr/>
      <dgm:t>
        <a:bodyPr/>
        <a:lstStyle/>
        <a:p>
          <a:endParaRPr lang="cs-CZ"/>
        </a:p>
      </dgm:t>
    </dgm:pt>
    <dgm:pt modelId="{433DA963-5C9F-488E-A41C-7368E806B5F6}" type="pres">
      <dgm:prSet presAssocID="{7A5C4671-70F2-4457-B78F-DCD890B4867A}" presName="Accent" presStyleLbl="bgShp" presStyleIdx="2" presStyleCnt="6"/>
      <dgm:spPr/>
      <dgm:t>
        <a:bodyPr/>
        <a:lstStyle/>
        <a:p>
          <a:endParaRPr lang="cs-CZ"/>
        </a:p>
      </dgm:t>
    </dgm:pt>
    <dgm:pt modelId="{42CB26BB-17C9-43B4-92BD-BA4EF2D5A9B7}" type="pres">
      <dgm:prSet presAssocID="{7A5C4671-70F2-4457-B78F-DCD890B4867A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5A9BFE-CBF6-4C41-98C9-D2F05144F0E3}" type="pres">
      <dgm:prSet presAssocID="{00FA126A-F6B4-49CE-9C16-DFA7AB70A10B}" presName="Accent4" presStyleCnt="0"/>
      <dgm:spPr/>
      <dgm:t>
        <a:bodyPr/>
        <a:lstStyle/>
        <a:p>
          <a:endParaRPr lang="cs-CZ"/>
        </a:p>
      </dgm:t>
    </dgm:pt>
    <dgm:pt modelId="{056A6851-E6E6-4058-A92E-1AD6C213E225}" type="pres">
      <dgm:prSet presAssocID="{00FA126A-F6B4-49CE-9C16-DFA7AB70A10B}" presName="Accent" presStyleLbl="bgShp" presStyleIdx="3" presStyleCnt="6"/>
      <dgm:spPr/>
      <dgm:t>
        <a:bodyPr/>
        <a:lstStyle/>
        <a:p>
          <a:endParaRPr lang="cs-CZ"/>
        </a:p>
      </dgm:t>
    </dgm:pt>
    <dgm:pt modelId="{7228286E-846C-44E6-BF4D-DD8685913466}" type="pres">
      <dgm:prSet presAssocID="{00FA126A-F6B4-49CE-9C16-DFA7AB70A10B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F22349-4116-44D0-8E85-1552C6E298E1}" type="pres">
      <dgm:prSet presAssocID="{7DB7F4E3-4A10-43F3-9E78-0430DC548106}" presName="Accent5" presStyleCnt="0"/>
      <dgm:spPr/>
      <dgm:t>
        <a:bodyPr/>
        <a:lstStyle/>
        <a:p>
          <a:endParaRPr lang="cs-CZ"/>
        </a:p>
      </dgm:t>
    </dgm:pt>
    <dgm:pt modelId="{6F3C4F84-8AD3-49F5-916B-1F627F8BD35B}" type="pres">
      <dgm:prSet presAssocID="{7DB7F4E3-4A10-43F3-9E78-0430DC548106}" presName="Accent" presStyleLbl="bgShp" presStyleIdx="4" presStyleCnt="6"/>
      <dgm:spPr/>
      <dgm:t>
        <a:bodyPr/>
        <a:lstStyle/>
        <a:p>
          <a:endParaRPr lang="cs-CZ"/>
        </a:p>
      </dgm:t>
    </dgm:pt>
    <dgm:pt modelId="{D9B45A4B-85C0-4EBC-ABF3-9DF5BD978887}" type="pres">
      <dgm:prSet presAssocID="{7DB7F4E3-4A10-43F3-9E78-0430DC548106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870898-D921-416F-9982-2208039A2690}" type="pres">
      <dgm:prSet presAssocID="{D9E03941-508E-472D-86A3-B19F495E88B2}" presName="Accent6" presStyleCnt="0"/>
      <dgm:spPr/>
      <dgm:t>
        <a:bodyPr/>
        <a:lstStyle/>
        <a:p>
          <a:endParaRPr lang="cs-CZ"/>
        </a:p>
      </dgm:t>
    </dgm:pt>
    <dgm:pt modelId="{54FDF631-07E0-4439-9FDE-94AAC0C64746}" type="pres">
      <dgm:prSet presAssocID="{D9E03941-508E-472D-86A3-B19F495E88B2}" presName="Accent" presStyleLbl="bgShp" presStyleIdx="5" presStyleCnt="6"/>
      <dgm:spPr/>
      <dgm:t>
        <a:bodyPr/>
        <a:lstStyle/>
        <a:p>
          <a:endParaRPr lang="cs-CZ"/>
        </a:p>
      </dgm:t>
    </dgm:pt>
    <dgm:pt modelId="{EF8F38AE-6AE1-4E79-A92B-37A5879A2701}" type="pres">
      <dgm:prSet presAssocID="{D9E03941-508E-472D-86A3-B19F495E88B2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911A5-E62E-4D45-909D-12CB488C6326}" type="presOf" srcId="{D9E03941-508E-472D-86A3-B19F495E88B2}" destId="{EF8F38AE-6AE1-4E79-A92B-37A5879A2701}" srcOrd="0" destOrd="0" presId="urn:microsoft.com/office/officeart/2011/layout/HexagonRadial"/>
    <dgm:cxn modelId="{8A8C47D5-728B-440E-AE48-C9E91FF696FF}" type="presOf" srcId="{06F3065C-806B-4016-81B5-8E50C7E7E7CF}" destId="{71EDD68C-A647-4BF3-9199-50A8C871CBF2}" srcOrd="0" destOrd="0" presId="urn:microsoft.com/office/officeart/2011/layout/HexagonRadial"/>
    <dgm:cxn modelId="{82B39C31-ADA2-42FE-855F-ED73255D7412}" srcId="{F47C8442-9218-4940-9001-85BFA1316B68}" destId="{D9E03941-508E-472D-86A3-B19F495E88B2}" srcOrd="5" destOrd="0" parTransId="{E38BC7C0-C509-4153-BA5F-F15929D81AFA}" sibTransId="{9A4064F8-4566-4762-A987-0263A1E6EE2C}"/>
    <dgm:cxn modelId="{895CD676-9FC6-402D-81AB-56A99B73A05A}" srcId="{F47C8442-9218-4940-9001-85BFA1316B68}" destId="{00FA126A-F6B4-49CE-9C16-DFA7AB70A10B}" srcOrd="3" destOrd="0" parTransId="{C5095C3F-BB14-4E6E-9975-9026A5320282}" sibTransId="{20BB0452-1F47-4FCD-A435-91CC72488EB4}"/>
    <dgm:cxn modelId="{DA618DD6-7DCE-4CCC-A338-7F5BA13D7F1B}" srcId="{F47C8442-9218-4940-9001-85BFA1316B68}" destId="{EE32EB5A-917C-4911-B07E-5DE1A2096E74}" srcOrd="0" destOrd="0" parTransId="{931C5FE1-C77A-4EB4-B7EA-73662B285452}" sibTransId="{66D00F61-BEDB-4507-BA25-D197A6562C31}"/>
    <dgm:cxn modelId="{3888BC2B-C4FA-4968-9B55-C4DF5D90A7A0}" type="presOf" srcId="{EE32EB5A-917C-4911-B07E-5DE1A2096E74}" destId="{66FE6352-9682-49B9-9690-A0725C3B7667}" srcOrd="0" destOrd="0" presId="urn:microsoft.com/office/officeart/2011/layout/HexagonRadial"/>
    <dgm:cxn modelId="{18E10AED-2EDC-4AC4-8CD2-385C91190896}" type="presOf" srcId="{00FA126A-F6B4-49CE-9C16-DFA7AB70A10B}" destId="{7228286E-846C-44E6-BF4D-DD8685913466}" srcOrd="0" destOrd="0" presId="urn:microsoft.com/office/officeart/2011/layout/HexagonRadial"/>
    <dgm:cxn modelId="{01CD7F5D-4AD2-414A-A951-0CC27521C50F}" srcId="{F47C8442-9218-4940-9001-85BFA1316B68}" destId="{7DB7F4E3-4A10-43F3-9E78-0430DC548106}" srcOrd="4" destOrd="0" parTransId="{C17F6B4D-8BE3-469E-A3D4-179CBC4EB323}" sibTransId="{9C7D1FAD-0430-497E-AD44-35F858977DB3}"/>
    <dgm:cxn modelId="{A5D7396F-2A72-46E4-B1D3-E84D868C000E}" srcId="{06F3065C-806B-4016-81B5-8E50C7E7E7CF}" destId="{F47C8442-9218-4940-9001-85BFA1316B68}" srcOrd="0" destOrd="0" parTransId="{5CEF6690-8B5D-4659-829C-6AD6C083BD38}" sibTransId="{E803C4AB-FE91-442C-A329-EC14481B3DB6}"/>
    <dgm:cxn modelId="{014437D7-D11E-4C17-A758-9A50DD0331C6}" type="presOf" srcId="{7A5C4671-70F2-4457-B78F-DCD890B4867A}" destId="{42CB26BB-17C9-43B4-92BD-BA4EF2D5A9B7}" srcOrd="0" destOrd="0" presId="urn:microsoft.com/office/officeart/2011/layout/HexagonRadial"/>
    <dgm:cxn modelId="{C846E069-AF39-4BD7-A2EC-A72125411A44}" srcId="{F47C8442-9218-4940-9001-85BFA1316B68}" destId="{B68F4683-E447-4E6D-9F0C-CCD5613B240D}" srcOrd="1" destOrd="0" parTransId="{9013E5E5-EE5E-43C3-8602-CE989EFA8C85}" sibTransId="{4BAE6B79-8C65-4DA9-9B46-57590D388487}"/>
    <dgm:cxn modelId="{ABE18E83-A681-4688-9DD5-CA72F8E03D8C}" type="presOf" srcId="{7DB7F4E3-4A10-43F3-9E78-0430DC548106}" destId="{D9B45A4B-85C0-4EBC-ABF3-9DF5BD978887}" srcOrd="0" destOrd="0" presId="urn:microsoft.com/office/officeart/2011/layout/HexagonRadial"/>
    <dgm:cxn modelId="{D33230F6-A40C-41BD-9B6E-27A75A89A961}" srcId="{F47C8442-9218-4940-9001-85BFA1316B68}" destId="{7A5C4671-70F2-4457-B78F-DCD890B4867A}" srcOrd="2" destOrd="0" parTransId="{5CF3AE7A-51C2-4F3A-AF73-A47022AC8B8B}" sibTransId="{AD31F65A-DEAC-4756-A232-D40C3DB79C47}"/>
    <dgm:cxn modelId="{B3BAC5FE-4CB3-4CA0-B0FD-AD7C08DA5606}" type="presOf" srcId="{B68F4683-E447-4E6D-9F0C-CCD5613B240D}" destId="{2DD85FEF-1418-409F-B2A1-00B2660D8065}" srcOrd="0" destOrd="0" presId="urn:microsoft.com/office/officeart/2011/layout/HexagonRadial"/>
    <dgm:cxn modelId="{45248092-E449-4738-9F12-E5985FB3C052}" type="presOf" srcId="{F47C8442-9218-4940-9001-85BFA1316B68}" destId="{13FC9BC5-37CA-46EE-9A39-5B0ED659E9B9}" srcOrd="0" destOrd="0" presId="urn:microsoft.com/office/officeart/2011/layout/HexagonRadial"/>
    <dgm:cxn modelId="{D5F3C520-781D-4756-9449-26B204019905}" type="presParOf" srcId="{71EDD68C-A647-4BF3-9199-50A8C871CBF2}" destId="{13FC9BC5-37CA-46EE-9A39-5B0ED659E9B9}" srcOrd="0" destOrd="0" presId="urn:microsoft.com/office/officeart/2011/layout/HexagonRadial"/>
    <dgm:cxn modelId="{F96D55AE-5EB9-403B-B8A4-9AA691C626C3}" type="presParOf" srcId="{71EDD68C-A647-4BF3-9199-50A8C871CBF2}" destId="{1E381A78-5FA9-47B7-AC93-E4C147C341D8}" srcOrd="1" destOrd="0" presId="urn:microsoft.com/office/officeart/2011/layout/HexagonRadial"/>
    <dgm:cxn modelId="{BF597659-4F55-4670-B0D9-B76D48A192BF}" type="presParOf" srcId="{1E381A78-5FA9-47B7-AC93-E4C147C341D8}" destId="{6E4B7B2A-38F0-4422-BC7B-652E9888B9E7}" srcOrd="0" destOrd="0" presId="urn:microsoft.com/office/officeart/2011/layout/HexagonRadial"/>
    <dgm:cxn modelId="{F8FBB940-E853-4B69-88FB-AC1EBC32BD3D}" type="presParOf" srcId="{71EDD68C-A647-4BF3-9199-50A8C871CBF2}" destId="{66FE6352-9682-49B9-9690-A0725C3B7667}" srcOrd="2" destOrd="0" presId="urn:microsoft.com/office/officeart/2011/layout/HexagonRadial"/>
    <dgm:cxn modelId="{129AF7CC-9D01-406B-8CF6-A11CDCB22891}" type="presParOf" srcId="{71EDD68C-A647-4BF3-9199-50A8C871CBF2}" destId="{A046DDC2-0F48-44C4-B855-359FC2D7794C}" srcOrd="3" destOrd="0" presId="urn:microsoft.com/office/officeart/2011/layout/HexagonRadial"/>
    <dgm:cxn modelId="{A3F0A8F1-D2EC-4CBD-94BC-8138099EC022}" type="presParOf" srcId="{A046DDC2-0F48-44C4-B855-359FC2D7794C}" destId="{DD6AF9C1-CE7B-4CBA-A715-4DC3F2126B0F}" srcOrd="0" destOrd="0" presId="urn:microsoft.com/office/officeart/2011/layout/HexagonRadial"/>
    <dgm:cxn modelId="{390456B3-ACF5-438B-9C68-2EF29E1E7275}" type="presParOf" srcId="{71EDD68C-A647-4BF3-9199-50A8C871CBF2}" destId="{2DD85FEF-1418-409F-B2A1-00B2660D8065}" srcOrd="4" destOrd="0" presId="urn:microsoft.com/office/officeart/2011/layout/HexagonRadial"/>
    <dgm:cxn modelId="{E6C91DB9-9823-4470-A758-A783006A203C}" type="presParOf" srcId="{71EDD68C-A647-4BF3-9199-50A8C871CBF2}" destId="{531078BB-B0F1-4EAC-AA67-D1F96825540C}" srcOrd="5" destOrd="0" presId="urn:microsoft.com/office/officeart/2011/layout/HexagonRadial"/>
    <dgm:cxn modelId="{08D19D7C-BDDA-4301-8499-CD8ED37EFF13}" type="presParOf" srcId="{531078BB-B0F1-4EAC-AA67-D1F96825540C}" destId="{433DA963-5C9F-488E-A41C-7368E806B5F6}" srcOrd="0" destOrd="0" presId="urn:microsoft.com/office/officeart/2011/layout/HexagonRadial"/>
    <dgm:cxn modelId="{0C3067D1-C907-4152-A60B-4364EDDB90DF}" type="presParOf" srcId="{71EDD68C-A647-4BF3-9199-50A8C871CBF2}" destId="{42CB26BB-17C9-43B4-92BD-BA4EF2D5A9B7}" srcOrd="6" destOrd="0" presId="urn:microsoft.com/office/officeart/2011/layout/HexagonRadial"/>
    <dgm:cxn modelId="{D4ECDA01-1B28-4495-81BA-6469F868F900}" type="presParOf" srcId="{71EDD68C-A647-4BF3-9199-50A8C871CBF2}" destId="{0A5A9BFE-CBF6-4C41-98C9-D2F05144F0E3}" srcOrd="7" destOrd="0" presId="urn:microsoft.com/office/officeart/2011/layout/HexagonRadial"/>
    <dgm:cxn modelId="{A46AE35D-916E-4F11-A3E8-6F4C239A8DFC}" type="presParOf" srcId="{0A5A9BFE-CBF6-4C41-98C9-D2F05144F0E3}" destId="{056A6851-E6E6-4058-A92E-1AD6C213E225}" srcOrd="0" destOrd="0" presId="urn:microsoft.com/office/officeart/2011/layout/HexagonRadial"/>
    <dgm:cxn modelId="{A35E579F-3F9E-42AC-8689-785AED0EFE0D}" type="presParOf" srcId="{71EDD68C-A647-4BF3-9199-50A8C871CBF2}" destId="{7228286E-846C-44E6-BF4D-DD8685913466}" srcOrd="8" destOrd="0" presId="urn:microsoft.com/office/officeart/2011/layout/HexagonRadial"/>
    <dgm:cxn modelId="{E2C4B521-8ACB-4E2F-8C25-7E1487CDFFAF}" type="presParOf" srcId="{71EDD68C-A647-4BF3-9199-50A8C871CBF2}" destId="{95F22349-4116-44D0-8E85-1552C6E298E1}" srcOrd="9" destOrd="0" presId="urn:microsoft.com/office/officeart/2011/layout/HexagonRadial"/>
    <dgm:cxn modelId="{8FC28B10-D29A-4DB9-92BA-2148CEC7B808}" type="presParOf" srcId="{95F22349-4116-44D0-8E85-1552C6E298E1}" destId="{6F3C4F84-8AD3-49F5-916B-1F627F8BD35B}" srcOrd="0" destOrd="0" presId="urn:microsoft.com/office/officeart/2011/layout/HexagonRadial"/>
    <dgm:cxn modelId="{CE9E9675-A14C-49BA-A1EF-9331BE922388}" type="presParOf" srcId="{71EDD68C-A647-4BF3-9199-50A8C871CBF2}" destId="{D9B45A4B-85C0-4EBC-ABF3-9DF5BD978887}" srcOrd="10" destOrd="0" presId="urn:microsoft.com/office/officeart/2011/layout/HexagonRadial"/>
    <dgm:cxn modelId="{6820EEA3-9B2C-4457-918A-DB4392339EE3}" type="presParOf" srcId="{71EDD68C-A647-4BF3-9199-50A8C871CBF2}" destId="{32870898-D921-416F-9982-2208039A2690}" srcOrd="11" destOrd="0" presId="urn:microsoft.com/office/officeart/2011/layout/HexagonRadial"/>
    <dgm:cxn modelId="{430E2738-2AD6-4909-AF92-767DE34AE281}" type="presParOf" srcId="{32870898-D921-416F-9982-2208039A2690}" destId="{54FDF631-07E0-4439-9FDE-94AAC0C64746}" srcOrd="0" destOrd="0" presId="urn:microsoft.com/office/officeart/2011/layout/HexagonRadial"/>
    <dgm:cxn modelId="{4EF5F8FA-DDD6-486B-8363-4255C2EC8A8C}" type="presParOf" srcId="{71EDD68C-A647-4BF3-9199-50A8C871CBF2}" destId="{EF8F38AE-6AE1-4E79-A92B-37A5879A2701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6F3065C-806B-4016-81B5-8E50C7E7E7CF}" type="doc">
      <dgm:prSet loTypeId="urn:microsoft.com/office/officeart/2011/layout/HexagonRadial" loCatId="cycle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F47C8442-9218-4940-9001-85BFA1316B68}">
      <dgm:prSet phldrT="[Text]"/>
      <dgm:spPr/>
      <dgm:t>
        <a:bodyPr/>
        <a:lstStyle/>
        <a:p>
          <a:pPr algn="ctr"/>
          <a:r>
            <a:rPr lang="cs-CZ" smtClean="0"/>
            <a:t>14</a:t>
          </a:r>
          <a:endParaRPr lang="cs-CZ" dirty="0"/>
        </a:p>
      </dgm:t>
    </dgm:pt>
    <dgm:pt modelId="{5CEF6690-8B5D-4659-829C-6AD6C083BD38}" type="parTrans" cxnId="{A5D7396F-2A72-46E4-B1D3-E84D868C000E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E803C4AB-FE91-442C-A329-EC14481B3DB6}" type="sibTrans" cxnId="{A5D7396F-2A72-46E4-B1D3-E84D868C000E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EE32EB5A-917C-4911-B07E-5DE1A2096E74}">
      <dgm:prSet phldrT="[Text]"/>
      <dgm:spPr/>
      <dgm:t>
        <a:bodyPr/>
        <a:lstStyle/>
        <a:p>
          <a:pPr algn="l"/>
          <a:r>
            <a:rPr lang="cs-CZ" smtClean="0"/>
            <a:t>4+</a:t>
          </a:r>
          <a:endParaRPr lang="cs-CZ" dirty="0"/>
        </a:p>
      </dgm:t>
    </dgm:pt>
    <dgm:pt modelId="{931C5FE1-C77A-4EB4-B7EA-73662B285452}" type="parTrans" cxnId="{DA618DD6-7DCE-4CCC-A338-7F5BA13D7F1B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66D00F61-BEDB-4507-BA25-D197A6562C31}" type="sibTrans" cxnId="{DA618DD6-7DCE-4CCC-A338-7F5BA13D7F1B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B68F4683-E447-4E6D-9F0C-CCD5613B240D}">
      <dgm:prSet phldrT="[Text]"/>
      <dgm:spPr/>
      <dgm:t>
        <a:bodyPr/>
        <a:lstStyle/>
        <a:p>
          <a:pPr algn="l"/>
          <a:r>
            <a:rPr lang="cs-CZ" smtClean="0"/>
            <a:t>7+</a:t>
          </a:r>
          <a:endParaRPr lang="cs-CZ" dirty="0"/>
        </a:p>
      </dgm:t>
    </dgm:pt>
    <dgm:pt modelId="{9013E5E5-EE5E-43C3-8602-CE989EFA8C85}" type="parTrans" cxnId="{C846E069-AF39-4BD7-A2EC-A72125411A44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4BAE6B79-8C65-4DA9-9B46-57590D388487}" type="sibTrans" cxnId="{C846E069-AF39-4BD7-A2EC-A72125411A44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7A5C4671-70F2-4457-B78F-DCD890B4867A}">
      <dgm:prSet phldrT="[Text]"/>
      <dgm:spPr/>
      <dgm:t>
        <a:bodyPr/>
        <a:lstStyle/>
        <a:p>
          <a:pPr algn="l"/>
          <a:r>
            <a:rPr lang="cs-CZ" smtClean="0"/>
            <a:t>6+</a:t>
          </a:r>
          <a:endParaRPr lang="cs-CZ" dirty="0"/>
        </a:p>
      </dgm:t>
    </dgm:pt>
    <dgm:pt modelId="{5CF3AE7A-51C2-4F3A-AF73-A47022AC8B8B}" type="parTrans" cxnId="{D33230F6-A40C-41BD-9B6E-27A75A89A961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AD31F65A-DEAC-4756-A232-D40C3DB79C47}" type="sibTrans" cxnId="{D33230F6-A40C-41BD-9B6E-27A75A89A961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00FA126A-F6B4-49CE-9C16-DFA7AB70A10B}">
      <dgm:prSet phldrT="[Text]"/>
      <dgm:spPr/>
      <dgm:t>
        <a:bodyPr/>
        <a:lstStyle/>
        <a:p>
          <a:pPr algn="l"/>
          <a:r>
            <a:rPr lang="cs-CZ" smtClean="0"/>
            <a:t>8+</a:t>
          </a:r>
          <a:endParaRPr lang="cs-CZ" dirty="0"/>
        </a:p>
      </dgm:t>
    </dgm:pt>
    <dgm:pt modelId="{C5095C3F-BB14-4E6E-9975-9026A5320282}" type="parTrans" cxnId="{895CD676-9FC6-402D-81AB-56A99B73A05A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20BB0452-1F47-4FCD-A435-91CC72488EB4}" type="sibTrans" cxnId="{895CD676-9FC6-402D-81AB-56A99B73A05A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7DB7F4E3-4A10-43F3-9E78-0430DC548106}">
      <dgm:prSet phldrT="[Text]"/>
      <dgm:spPr/>
      <dgm:t>
        <a:bodyPr/>
        <a:lstStyle/>
        <a:p>
          <a:pPr algn="l"/>
          <a:r>
            <a:rPr lang="cs-CZ" smtClean="0"/>
            <a:t>9+</a:t>
          </a:r>
          <a:endParaRPr lang="cs-CZ" dirty="0"/>
        </a:p>
      </dgm:t>
    </dgm:pt>
    <dgm:pt modelId="{C17F6B4D-8BE3-469E-A3D4-179CBC4EB323}" type="parTrans" cxnId="{01CD7F5D-4AD2-414A-A951-0CC27521C50F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9C7D1FAD-0430-497E-AD44-35F858977DB3}" type="sibTrans" cxnId="{01CD7F5D-4AD2-414A-A951-0CC27521C50F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D9E03941-508E-472D-86A3-B19F495E88B2}">
      <dgm:prSet phldrT="[Text]"/>
      <dgm:spPr/>
      <dgm:t>
        <a:bodyPr/>
        <a:lstStyle/>
        <a:p>
          <a:pPr algn="l"/>
          <a:r>
            <a:rPr lang="cs-CZ" smtClean="0"/>
            <a:t>5+</a:t>
          </a:r>
          <a:endParaRPr lang="cs-CZ" dirty="0"/>
        </a:p>
      </dgm:t>
    </dgm:pt>
    <dgm:pt modelId="{E38BC7C0-C509-4153-BA5F-F15929D81AFA}" type="parTrans" cxnId="{82B39C31-ADA2-42FE-855F-ED73255D7412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9A4064F8-4566-4762-A987-0263A1E6EE2C}" type="sibTrans" cxnId="{82B39C31-ADA2-42FE-855F-ED73255D7412}">
      <dgm:prSet/>
      <dgm:spPr/>
      <dgm:t>
        <a:bodyPr/>
        <a:lstStyle/>
        <a:p>
          <a:pPr algn="l"/>
          <a:endParaRPr lang="cs-CZ">
            <a:solidFill>
              <a:schemeClr val="tx1"/>
            </a:solidFill>
          </a:endParaRPr>
        </a:p>
      </dgm:t>
    </dgm:pt>
    <dgm:pt modelId="{71EDD68C-A647-4BF3-9199-50A8C871CBF2}" type="pres">
      <dgm:prSet presAssocID="{06F3065C-806B-4016-81B5-8E50C7E7E7CF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13FC9BC5-37CA-46EE-9A39-5B0ED659E9B9}" type="pres">
      <dgm:prSet presAssocID="{F47C8442-9218-4940-9001-85BFA1316B68}" presName="Parent" presStyleLbl="node0" presStyleIdx="0" presStyleCnt="1">
        <dgm:presLayoutVars>
          <dgm:chMax val="6"/>
          <dgm:chPref val="6"/>
        </dgm:presLayoutVars>
      </dgm:prSet>
      <dgm:spPr/>
      <dgm:t>
        <a:bodyPr/>
        <a:lstStyle/>
        <a:p>
          <a:endParaRPr lang="cs-CZ"/>
        </a:p>
      </dgm:t>
    </dgm:pt>
    <dgm:pt modelId="{1E381A78-5FA9-47B7-AC93-E4C147C341D8}" type="pres">
      <dgm:prSet presAssocID="{EE32EB5A-917C-4911-B07E-5DE1A2096E74}" presName="Accent1" presStyleCnt="0"/>
      <dgm:spPr/>
      <dgm:t>
        <a:bodyPr/>
        <a:lstStyle/>
        <a:p>
          <a:endParaRPr lang="cs-CZ"/>
        </a:p>
      </dgm:t>
    </dgm:pt>
    <dgm:pt modelId="{6E4B7B2A-38F0-4422-BC7B-652E9888B9E7}" type="pres">
      <dgm:prSet presAssocID="{EE32EB5A-917C-4911-B07E-5DE1A2096E74}" presName="Accent" presStyleLbl="bgShp" presStyleIdx="0" presStyleCnt="6"/>
      <dgm:spPr/>
      <dgm:t>
        <a:bodyPr/>
        <a:lstStyle/>
        <a:p>
          <a:endParaRPr lang="cs-CZ"/>
        </a:p>
      </dgm:t>
    </dgm:pt>
    <dgm:pt modelId="{66FE6352-9682-49B9-9690-A0725C3B7667}" type="pres">
      <dgm:prSet presAssocID="{EE32EB5A-917C-4911-B07E-5DE1A2096E74}" presName="Child1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46DDC2-0F48-44C4-B855-359FC2D7794C}" type="pres">
      <dgm:prSet presAssocID="{B68F4683-E447-4E6D-9F0C-CCD5613B240D}" presName="Accent2" presStyleCnt="0"/>
      <dgm:spPr/>
      <dgm:t>
        <a:bodyPr/>
        <a:lstStyle/>
        <a:p>
          <a:endParaRPr lang="cs-CZ"/>
        </a:p>
      </dgm:t>
    </dgm:pt>
    <dgm:pt modelId="{DD6AF9C1-CE7B-4CBA-A715-4DC3F2126B0F}" type="pres">
      <dgm:prSet presAssocID="{B68F4683-E447-4E6D-9F0C-CCD5613B240D}" presName="Accent" presStyleLbl="bgShp" presStyleIdx="1" presStyleCnt="6"/>
      <dgm:spPr/>
      <dgm:t>
        <a:bodyPr/>
        <a:lstStyle/>
        <a:p>
          <a:endParaRPr lang="cs-CZ"/>
        </a:p>
      </dgm:t>
    </dgm:pt>
    <dgm:pt modelId="{2DD85FEF-1418-409F-B2A1-00B2660D8065}" type="pres">
      <dgm:prSet presAssocID="{B68F4683-E447-4E6D-9F0C-CCD5613B240D}" presName="Child2" presStyleLbl="node1" presStyleIdx="1" presStyleCnt="6" custLinFactNeighborX="-5254" custLinFactNeighborY="-521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1078BB-B0F1-4EAC-AA67-D1F96825540C}" type="pres">
      <dgm:prSet presAssocID="{7A5C4671-70F2-4457-B78F-DCD890B4867A}" presName="Accent3" presStyleCnt="0"/>
      <dgm:spPr/>
      <dgm:t>
        <a:bodyPr/>
        <a:lstStyle/>
        <a:p>
          <a:endParaRPr lang="cs-CZ"/>
        </a:p>
      </dgm:t>
    </dgm:pt>
    <dgm:pt modelId="{433DA963-5C9F-488E-A41C-7368E806B5F6}" type="pres">
      <dgm:prSet presAssocID="{7A5C4671-70F2-4457-B78F-DCD890B4867A}" presName="Accent" presStyleLbl="bgShp" presStyleIdx="2" presStyleCnt="6"/>
      <dgm:spPr/>
      <dgm:t>
        <a:bodyPr/>
        <a:lstStyle/>
        <a:p>
          <a:endParaRPr lang="cs-CZ"/>
        </a:p>
      </dgm:t>
    </dgm:pt>
    <dgm:pt modelId="{42CB26BB-17C9-43B4-92BD-BA4EF2D5A9B7}" type="pres">
      <dgm:prSet presAssocID="{7A5C4671-70F2-4457-B78F-DCD890B4867A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5A9BFE-CBF6-4C41-98C9-D2F05144F0E3}" type="pres">
      <dgm:prSet presAssocID="{00FA126A-F6B4-49CE-9C16-DFA7AB70A10B}" presName="Accent4" presStyleCnt="0"/>
      <dgm:spPr/>
      <dgm:t>
        <a:bodyPr/>
        <a:lstStyle/>
        <a:p>
          <a:endParaRPr lang="cs-CZ"/>
        </a:p>
      </dgm:t>
    </dgm:pt>
    <dgm:pt modelId="{056A6851-E6E6-4058-A92E-1AD6C213E225}" type="pres">
      <dgm:prSet presAssocID="{00FA126A-F6B4-49CE-9C16-DFA7AB70A10B}" presName="Accent" presStyleLbl="bgShp" presStyleIdx="3" presStyleCnt="6"/>
      <dgm:spPr/>
      <dgm:t>
        <a:bodyPr/>
        <a:lstStyle/>
        <a:p>
          <a:endParaRPr lang="cs-CZ"/>
        </a:p>
      </dgm:t>
    </dgm:pt>
    <dgm:pt modelId="{7228286E-846C-44E6-BF4D-DD8685913466}" type="pres">
      <dgm:prSet presAssocID="{00FA126A-F6B4-49CE-9C16-DFA7AB70A10B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F22349-4116-44D0-8E85-1552C6E298E1}" type="pres">
      <dgm:prSet presAssocID="{7DB7F4E3-4A10-43F3-9E78-0430DC548106}" presName="Accent5" presStyleCnt="0"/>
      <dgm:spPr/>
      <dgm:t>
        <a:bodyPr/>
        <a:lstStyle/>
        <a:p>
          <a:endParaRPr lang="cs-CZ"/>
        </a:p>
      </dgm:t>
    </dgm:pt>
    <dgm:pt modelId="{6F3C4F84-8AD3-49F5-916B-1F627F8BD35B}" type="pres">
      <dgm:prSet presAssocID="{7DB7F4E3-4A10-43F3-9E78-0430DC548106}" presName="Accent" presStyleLbl="bgShp" presStyleIdx="4" presStyleCnt="6"/>
      <dgm:spPr/>
      <dgm:t>
        <a:bodyPr/>
        <a:lstStyle/>
        <a:p>
          <a:endParaRPr lang="cs-CZ"/>
        </a:p>
      </dgm:t>
    </dgm:pt>
    <dgm:pt modelId="{D9B45A4B-85C0-4EBC-ABF3-9DF5BD978887}" type="pres">
      <dgm:prSet presAssocID="{7DB7F4E3-4A10-43F3-9E78-0430DC548106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870898-D921-416F-9982-2208039A2690}" type="pres">
      <dgm:prSet presAssocID="{D9E03941-508E-472D-86A3-B19F495E88B2}" presName="Accent6" presStyleCnt="0"/>
      <dgm:spPr/>
      <dgm:t>
        <a:bodyPr/>
        <a:lstStyle/>
        <a:p>
          <a:endParaRPr lang="cs-CZ"/>
        </a:p>
      </dgm:t>
    </dgm:pt>
    <dgm:pt modelId="{54FDF631-07E0-4439-9FDE-94AAC0C64746}" type="pres">
      <dgm:prSet presAssocID="{D9E03941-508E-472D-86A3-B19F495E88B2}" presName="Accent" presStyleLbl="bgShp" presStyleIdx="5" presStyleCnt="6"/>
      <dgm:spPr/>
      <dgm:t>
        <a:bodyPr/>
        <a:lstStyle/>
        <a:p>
          <a:endParaRPr lang="cs-CZ"/>
        </a:p>
      </dgm:t>
    </dgm:pt>
    <dgm:pt modelId="{EF8F38AE-6AE1-4E79-A92B-37A5879A2701}" type="pres">
      <dgm:prSet presAssocID="{D9E03941-508E-472D-86A3-B19F495E88B2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8C4095-7101-4DA1-AF2B-AE60CCD7479D}" type="presOf" srcId="{7DB7F4E3-4A10-43F3-9E78-0430DC548106}" destId="{D9B45A4B-85C0-4EBC-ABF3-9DF5BD978887}" srcOrd="0" destOrd="0" presId="urn:microsoft.com/office/officeart/2011/layout/HexagonRadial"/>
    <dgm:cxn modelId="{C190390E-5B39-4992-BFB0-B2BCAAB4DD80}" type="presOf" srcId="{7A5C4671-70F2-4457-B78F-DCD890B4867A}" destId="{42CB26BB-17C9-43B4-92BD-BA4EF2D5A9B7}" srcOrd="0" destOrd="0" presId="urn:microsoft.com/office/officeart/2011/layout/HexagonRadial"/>
    <dgm:cxn modelId="{895CD676-9FC6-402D-81AB-56A99B73A05A}" srcId="{F47C8442-9218-4940-9001-85BFA1316B68}" destId="{00FA126A-F6B4-49CE-9C16-DFA7AB70A10B}" srcOrd="3" destOrd="0" parTransId="{C5095C3F-BB14-4E6E-9975-9026A5320282}" sibTransId="{20BB0452-1F47-4FCD-A435-91CC72488EB4}"/>
    <dgm:cxn modelId="{690B18CB-6518-406B-B615-CAD84E58C779}" type="presOf" srcId="{F47C8442-9218-4940-9001-85BFA1316B68}" destId="{13FC9BC5-37CA-46EE-9A39-5B0ED659E9B9}" srcOrd="0" destOrd="0" presId="urn:microsoft.com/office/officeart/2011/layout/HexagonRadial"/>
    <dgm:cxn modelId="{30670D7F-8EBC-4D70-9D29-4A71B4CCAC6B}" type="presOf" srcId="{D9E03941-508E-472D-86A3-B19F495E88B2}" destId="{EF8F38AE-6AE1-4E79-A92B-37A5879A2701}" srcOrd="0" destOrd="0" presId="urn:microsoft.com/office/officeart/2011/layout/HexagonRadial"/>
    <dgm:cxn modelId="{A5D7396F-2A72-46E4-B1D3-E84D868C000E}" srcId="{06F3065C-806B-4016-81B5-8E50C7E7E7CF}" destId="{F47C8442-9218-4940-9001-85BFA1316B68}" srcOrd="0" destOrd="0" parTransId="{5CEF6690-8B5D-4659-829C-6AD6C083BD38}" sibTransId="{E803C4AB-FE91-442C-A329-EC14481B3DB6}"/>
    <dgm:cxn modelId="{B57D64A2-F877-4F4E-8CCD-C7733DD3A320}" type="presOf" srcId="{B68F4683-E447-4E6D-9F0C-CCD5613B240D}" destId="{2DD85FEF-1418-409F-B2A1-00B2660D8065}" srcOrd="0" destOrd="0" presId="urn:microsoft.com/office/officeart/2011/layout/HexagonRadial"/>
    <dgm:cxn modelId="{EF790DE4-5EA7-4345-8916-61D5EC99A4DB}" type="presOf" srcId="{EE32EB5A-917C-4911-B07E-5DE1A2096E74}" destId="{66FE6352-9682-49B9-9690-A0725C3B7667}" srcOrd="0" destOrd="0" presId="urn:microsoft.com/office/officeart/2011/layout/HexagonRadial"/>
    <dgm:cxn modelId="{D33230F6-A40C-41BD-9B6E-27A75A89A961}" srcId="{F47C8442-9218-4940-9001-85BFA1316B68}" destId="{7A5C4671-70F2-4457-B78F-DCD890B4867A}" srcOrd="2" destOrd="0" parTransId="{5CF3AE7A-51C2-4F3A-AF73-A47022AC8B8B}" sibTransId="{AD31F65A-DEAC-4756-A232-D40C3DB79C47}"/>
    <dgm:cxn modelId="{01CD7F5D-4AD2-414A-A951-0CC27521C50F}" srcId="{F47C8442-9218-4940-9001-85BFA1316B68}" destId="{7DB7F4E3-4A10-43F3-9E78-0430DC548106}" srcOrd="4" destOrd="0" parTransId="{C17F6B4D-8BE3-469E-A3D4-179CBC4EB323}" sibTransId="{9C7D1FAD-0430-497E-AD44-35F858977DB3}"/>
    <dgm:cxn modelId="{64A84C4B-93BF-478F-9B1B-E42D16C1D848}" type="presOf" srcId="{06F3065C-806B-4016-81B5-8E50C7E7E7CF}" destId="{71EDD68C-A647-4BF3-9199-50A8C871CBF2}" srcOrd="0" destOrd="0" presId="urn:microsoft.com/office/officeart/2011/layout/HexagonRadial"/>
    <dgm:cxn modelId="{DA618DD6-7DCE-4CCC-A338-7F5BA13D7F1B}" srcId="{F47C8442-9218-4940-9001-85BFA1316B68}" destId="{EE32EB5A-917C-4911-B07E-5DE1A2096E74}" srcOrd="0" destOrd="0" parTransId="{931C5FE1-C77A-4EB4-B7EA-73662B285452}" sibTransId="{66D00F61-BEDB-4507-BA25-D197A6562C31}"/>
    <dgm:cxn modelId="{8263A1D4-E509-4C38-8C87-F1EEC921AEED}" type="presOf" srcId="{00FA126A-F6B4-49CE-9C16-DFA7AB70A10B}" destId="{7228286E-846C-44E6-BF4D-DD8685913466}" srcOrd="0" destOrd="0" presId="urn:microsoft.com/office/officeart/2011/layout/HexagonRadial"/>
    <dgm:cxn modelId="{82B39C31-ADA2-42FE-855F-ED73255D7412}" srcId="{F47C8442-9218-4940-9001-85BFA1316B68}" destId="{D9E03941-508E-472D-86A3-B19F495E88B2}" srcOrd="5" destOrd="0" parTransId="{E38BC7C0-C509-4153-BA5F-F15929D81AFA}" sibTransId="{9A4064F8-4566-4762-A987-0263A1E6EE2C}"/>
    <dgm:cxn modelId="{C846E069-AF39-4BD7-A2EC-A72125411A44}" srcId="{F47C8442-9218-4940-9001-85BFA1316B68}" destId="{B68F4683-E447-4E6D-9F0C-CCD5613B240D}" srcOrd="1" destOrd="0" parTransId="{9013E5E5-EE5E-43C3-8602-CE989EFA8C85}" sibTransId="{4BAE6B79-8C65-4DA9-9B46-57590D388487}"/>
    <dgm:cxn modelId="{AA06F4FD-3E68-4E65-9EC1-5E3661A170E1}" type="presParOf" srcId="{71EDD68C-A647-4BF3-9199-50A8C871CBF2}" destId="{13FC9BC5-37CA-46EE-9A39-5B0ED659E9B9}" srcOrd="0" destOrd="0" presId="urn:microsoft.com/office/officeart/2011/layout/HexagonRadial"/>
    <dgm:cxn modelId="{1F4BE982-B7DC-401F-8A91-4E7A840DBCF3}" type="presParOf" srcId="{71EDD68C-A647-4BF3-9199-50A8C871CBF2}" destId="{1E381A78-5FA9-47B7-AC93-E4C147C341D8}" srcOrd="1" destOrd="0" presId="urn:microsoft.com/office/officeart/2011/layout/HexagonRadial"/>
    <dgm:cxn modelId="{961194D9-A278-436C-BAE2-6DC33158407B}" type="presParOf" srcId="{1E381A78-5FA9-47B7-AC93-E4C147C341D8}" destId="{6E4B7B2A-38F0-4422-BC7B-652E9888B9E7}" srcOrd="0" destOrd="0" presId="urn:microsoft.com/office/officeart/2011/layout/HexagonRadial"/>
    <dgm:cxn modelId="{08152372-4769-41BF-95E7-4A5F2219B825}" type="presParOf" srcId="{71EDD68C-A647-4BF3-9199-50A8C871CBF2}" destId="{66FE6352-9682-49B9-9690-A0725C3B7667}" srcOrd="2" destOrd="0" presId="urn:microsoft.com/office/officeart/2011/layout/HexagonRadial"/>
    <dgm:cxn modelId="{D26C4520-F3F8-476D-B5DA-BE45129C8B4B}" type="presParOf" srcId="{71EDD68C-A647-4BF3-9199-50A8C871CBF2}" destId="{A046DDC2-0F48-44C4-B855-359FC2D7794C}" srcOrd="3" destOrd="0" presId="urn:microsoft.com/office/officeart/2011/layout/HexagonRadial"/>
    <dgm:cxn modelId="{38B676E3-6280-4CE1-ACB3-A47D78F975EC}" type="presParOf" srcId="{A046DDC2-0F48-44C4-B855-359FC2D7794C}" destId="{DD6AF9C1-CE7B-4CBA-A715-4DC3F2126B0F}" srcOrd="0" destOrd="0" presId="urn:microsoft.com/office/officeart/2011/layout/HexagonRadial"/>
    <dgm:cxn modelId="{A81ED5AE-DCB2-4540-B334-0FA40078A124}" type="presParOf" srcId="{71EDD68C-A647-4BF3-9199-50A8C871CBF2}" destId="{2DD85FEF-1418-409F-B2A1-00B2660D8065}" srcOrd="4" destOrd="0" presId="urn:microsoft.com/office/officeart/2011/layout/HexagonRadial"/>
    <dgm:cxn modelId="{F9CF659A-097A-4D63-99E8-D23426B8FA66}" type="presParOf" srcId="{71EDD68C-A647-4BF3-9199-50A8C871CBF2}" destId="{531078BB-B0F1-4EAC-AA67-D1F96825540C}" srcOrd="5" destOrd="0" presId="urn:microsoft.com/office/officeart/2011/layout/HexagonRadial"/>
    <dgm:cxn modelId="{F9B5B363-C2F0-4114-BEB1-6BCE83279F2C}" type="presParOf" srcId="{531078BB-B0F1-4EAC-AA67-D1F96825540C}" destId="{433DA963-5C9F-488E-A41C-7368E806B5F6}" srcOrd="0" destOrd="0" presId="urn:microsoft.com/office/officeart/2011/layout/HexagonRadial"/>
    <dgm:cxn modelId="{6CCEEEC8-301B-4260-AA52-D9A62D8C8039}" type="presParOf" srcId="{71EDD68C-A647-4BF3-9199-50A8C871CBF2}" destId="{42CB26BB-17C9-43B4-92BD-BA4EF2D5A9B7}" srcOrd="6" destOrd="0" presId="urn:microsoft.com/office/officeart/2011/layout/HexagonRadial"/>
    <dgm:cxn modelId="{1F9B0627-4B9A-43E5-9CCB-CC1ED53A7A20}" type="presParOf" srcId="{71EDD68C-A647-4BF3-9199-50A8C871CBF2}" destId="{0A5A9BFE-CBF6-4C41-98C9-D2F05144F0E3}" srcOrd="7" destOrd="0" presId="urn:microsoft.com/office/officeart/2011/layout/HexagonRadial"/>
    <dgm:cxn modelId="{8ED7AF1D-C55F-48D6-95C2-B2087D6CD738}" type="presParOf" srcId="{0A5A9BFE-CBF6-4C41-98C9-D2F05144F0E3}" destId="{056A6851-E6E6-4058-A92E-1AD6C213E225}" srcOrd="0" destOrd="0" presId="urn:microsoft.com/office/officeart/2011/layout/HexagonRadial"/>
    <dgm:cxn modelId="{7D148EA7-F4CE-4034-911D-2FAF4FF542B4}" type="presParOf" srcId="{71EDD68C-A647-4BF3-9199-50A8C871CBF2}" destId="{7228286E-846C-44E6-BF4D-DD8685913466}" srcOrd="8" destOrd="0" presId="urn:microsoft.com/office/officeart/2011/layout/HexagonRadial"/>
    <dgm:cxn modelId="{5A60C568-5B75-4C64-AFD7-1565A4FC24C6}" type="presParOf" srcId="{71EDD68C-A647-4BF3-9199-50A8C871CBF2}" destId="{95F22349-4116-44D0-8E85-1552C6E298E1}" srcOrd="9" destOrd="0" presId="urn:microsoft.com/office/officeart/2011/layout/HexagonRadial"/>
    <dgm:cxn modelId="{FA660079-42C2-42AF-B713-A28418FAE250}" type="presParOf" srcId="{95F22349-4116-44D0-8E85-1552C6E298E1}" destId="{6F3C4F84-8AD3-49F5-916B-1F627F8BD35B}" srcOrd="0" destOrd="0" presId="urn:microsoft.com/office/officeart/2011/layout/HexagonRadial"/>
    <dgm:cxn modelId="{A669C697-5A91-410C-9395-700EE8EE87CE}" type="presParOf" srcId="{71EDD68C-A647-4BF3-9199-50A8C871CBF2}" destId="{D9B45A4B-85C0-4EBC-ABF3-9DF5BD978887}" srcOrd="10" destOrd="0" presId="urn:microsoft.com/office/officeart/2011/layout/HexagonRadial"/>
    <dgm:cxn modelId="{B792B450-0B7F-4E25-B78F-31026D0ACA6C}" type="presParOf" srcId="{71EDD68C-A647-4BF3-9199-50A8C871CBF2}" destId="{32870898-D921-416F-9982-2208039A2690}" srcOrd="11" destOrd="0" presId="urn:microsoft.com/office/officeart/2011/layout/HexagonRadial"/>
    <dgm:cxn modelId="{1972662E-157C-42C6-B5D9-E45DCD5A69C8}" type="presParOf" srcId="{32870898-D921-416F-9982-2208039A2690}" destId="{54FDF631-07E0-4439-9FDE-94AAC0C64746}" srcOrd="0" destOrd="0" presId="urn:microsoft.com/office/officeart/2011/layout/HexagonRadial"/>
    <dgm:cxn modelId="{A938A659-7266-42BD-B79C-0B435F05BB42}" type="presParOf" srcId="{71EDD68C-A647-4BF3-9199-50A8C871CBF2}" destId="{EF8F38AE-6AE1-4E79-A92B-37A5879A2701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F3065C-806B-4016-81B5-8E50C7E7E7CF}" type="doc">
      <dgm:prSet loTypeId="urn:microsoft.com/office/officeart/2011/layout/HexagonRadial" loCatId="cycle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F47C8442-9218-4940-9001-85BFA1316B68}">
      <dgm:prSet phldrT="[Text]" custT="1"/>
      <dgm:spPr/>
      <dgm:t>
        <a:bodyPr/>
        <a:lstStyle/>
        <a:p>
          <a:pPr algn="ctr"/>
          <a:r>
            <a:rPr lang="cs-CZ" sz="3200" smtClean="0"/>
            <a:t>13</a:t>
          </a:r>
          <a:endParaRPr lang="cs-CZ" sz="3200" dirty="0"/>
        </a:p>
      </dgm:t>
    </dgm:pt>
    <dgm:pt modelId="{5CEF6690-8B5D-4659-829C-6AD6C083BD38}" type="parTrans" cxnId="{A5D7396F-2A72-46E4-B1D3-E84D868C000E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E803C4AB-FE91-442C-A329-EC14481B3DB6}" type="sibTrans" cxnId="{A5D7396F-2A72-46E4-B1D3-E84D868C000E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EE32EB5A-917C-4911-B07E-5DE1A2096E74}">
      <dgm:prSet phldrT="[Text]" custT="1"/>
      <dgm:spPr/>
      <dgm:t>
        <a:bodyPr/>
        <a:lstStyle/>
        <a:p>
          <a:pPr algn="l"/>
          <a:r>
            <a:rPr lang="cs-CZ" sz="3200" smtClean="0"/>
            <a:t>6+7</a:t>
          </a:r>
          <a:endParaRPr lang="cs-CZ" sz="3200" dirty="0"/>
        </a:p>
      </dgm:t>
    </dgm:pt>
    <dgm:pt modelId="{931C5FE1-C77A-4EB4-B7EA-73662B285452}" type="parTrans" cxnId="{DA618DD6-7DCE-4CCC-A338-7F5BA13D7F1B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66D00F61-BEDB-4507-BA25-D197A6562C31}" type="sibTrans" cxnId="{DA618DD6-7DCE-4CCC-A338-7F5BA13D7F1B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B68F4683-E447-4E6D-9F0C-CCD5613B240D}">
      <dgm:prSet phldrT="[Text]" custT="1"/>
      <dgm:spPr/>
      <dgm:t>
        <a:bodyPr/>
        <a:lstStyle/>
        <a:p>
          <a:pPr algn="l"/>
          <a:r>
            <a:rPr lang="cs-CZ" sz="3200" smtClean="0"/>
            <a:t>8+5</a:t>
          </a:r>
          <a:endParaRPr lang="cs-CZ" sz="3200" dirty="0"/>
        </a:p>
      </dgm:t>
    </dgm:pt>
    <dgm:pt modelId="{9013E5E5-EE5E-43C3-8602-CE989EFA8C85}" type="parTrans" cxnId="{C846E069-AF39-4BD7-A2EC-A72125411A44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4BAE6B79-8C65-4DA9-9B46-57590D388487}" type="sibTrans" cxnId="{C846E069-AF39-4BD7-A2EC-A72125411A44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7A5C4671-70F2-4457-B78F-DCD890B4867A}">
      <dgm:prSet phldrT="[Text]" custT="1"/>
      <dgm:spPr/>
      <dgm:t>
        <a:bodyPr/>
        <a:lstStyle/>
        <a:p>
          <a:pPr algn="l"/>
          <a:r>
            <a:rPr lang="cs-CZ" sz="3200" smtClean="0"/>
            <a:t>9+4</a:t>
          </a:r>
          <a:endParaRPr lang="cs-CZ" sz="3200" dirty="0"/>
        </a:p>
      </dgm:t>
    </dgm:pt>
    <dgm:pt modelId="{5CF3AE7A-51C2-4F3A-AF73-A47022AC8B8B}" type="parTrans" cxnId="{D33230F6-A40C-41BD-9B6E-27A75A89A961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AD31F65A-DEAC-4756-A232-D40C3DB79C47}" type="sibTrans" cxnId="{D33230F6-A40C-41BD-9B6E-27A75A89A961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00FA126A-F6B4-49CE-9C16-DFA7AB70A10B}">
      <dgm:prSet phldrT="[Text]" custT="1"/>
      <dgm:spPr/>
      <dgm:t>
        <a:bodyPr/>
        <a:lstStyle/>
        <a:p>
          <a:pPr algn="l"/>
          <a:r>
            <a:rPr lang="cs-CZ" sz="3200" smtClean="0"/>
            <a:t>4+9</a:t>
          </a:r>
          <a:endParaRPr lang="cs-CZ" sz="3200" dirty="0"/>
        </a:p>
      </dgm:t>
    </dgm:pt>
    <dgm:pt modelId="{C5095C3F-BB14-4E6E-9975-9026A5320282}" type="parTrans" cxnId="{895CD676-9FC6-402D-81AB-56A99B73A05A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20BB0452-1F47-4FCD-A435-91CC72488EB4}" type="sibTrans" cxnId="{895CD676-9FC6-402D-81AB-56A99B73A05A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7DB7F4E3-4A10-43F3-9E78-0430DC548106}">
      <dgm:prSet phldrT="[Text]" custT="1"/>
      <dgm:spPr/>
      <dgm:t>
        <a:bodyPr/>
        <a:lstStyle/>
        <a:p>
          <a:pPr algn="l"/>
          <a:r>
            <a:rPr lang="cs-CZ" sz="3200" smtClean="0"/>
            <a:t>7+6</a:t>
          </a:r>
          <a:endParaRPr lang="cs-CZ" sz="3200" dirty="0"/>
        </a:p>
      </dgm:t>
    </dgm:pt>
    <dgm:pt modelId="{C17F6B4D-8BE3-469E-A3D4-179CBC4EB323}" type="parTrans" cxnId="{01CD7F5D-4AD2-414A-A951-0CC27521C50F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9C7D1FAD-0430-497E-AD44-35F858977DB3}" type="sibTrans" cxnId="{01CD7F5D-4AD2-414A-A951-0CC27521C50F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D9E03941-508E-472D-86A3-B19F495E88B2}">
      <dgm:prSet phldrT="[Text]" custT="1"/>
      <dgm:spPr/>
      <dgm:t>
        <a:bodyPr/>
        <a:lstStyle/>
        <a:p>
          <a:pPr algn="l"/>
          <a:r>
            <a:rPr lang="cs-CZ" sz="3200" smtClean="0"/>
            <a:t>5+8</a:t>
          </a:r>
          <a:endParaRPr lang="cs-CZ" sz="3200" dirty="0"/>
        </a:p>
      </dgm:t>
    </dgm:pt>
    <dgm:pt modelId="{E38BC7C0-C509-4153-BA5F-F15929D81AFA}" type="parTrans" cxnId="{82B39C31-ADA2-42FE-855F-ED73255D7412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9A4064F8-4566-4762-A987-0263A1E6EE2C}" type="sibTrans" cxnId="{82B39C31-ADA2-42FE-855F-ED73255D7412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71EDD68C-A647-4BF3-9199-50A8C871CBF2}" type="pres">
      <dgm:prSet presAssocID="{06F3065C-806B-4016-81B5-8E50C7E7E7CF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13FC9BC5-37CA-46EE-9A39-5B0ED659E9B9}" type="pres">
      <dgm:prSet presAssocID="{F47C8442-9218-4940-9001-85BFA1316B68}" presName="Parent" presStyleLbl="node0" presStyleIdx="0" presStyleCnt="1">
        <dgm:presLayoutVars>
          <dgm:chMax val="6"/>
          <dgm:chPref val="6"/>
        </dgm:presLayoutVars>
      </dgm:prSet>
      <dgm:spPr/>
      <dgm:t>
        <a:bodyPr/>
        <a:lstStyle/>
        <a:p>
          <a:endParaRPr lang="cs-CZ"/>
        </a:p>
      </dgm:t>
    </dgm:pt>
    <dgm:pt modelId="{1E381A78-5FA9-47B7-AC93-E4C147C341D8}" type="pres">
      <dgm:prSet presAssocID="{EE32EB5A-917C-4911-B07E-5DE1A2096E74}" presName="Accent1" presStyleCnt="0"/>
      <dgm:spPr/>
      <dgm:t>
        <a:bodyPr/>
        <a:lstStyle/>
        <a:p>
          <a:endParaRPr lang="cs-CZ"/>
        </a:p>
      </dgm:t>
    </dgm:pt>
    <dgm:pt modelId="{6E4B7B2A-38F0-4422-BC7B-652E9888B9E7}" type="pres">
      <dgm:prSet presAssocID="{EE32EB5A-917C-4911-B07E-5DE1A2096E74}" presName="Accent" presStyleLbl="bgShp" presStyleIdx="0" presStyleCnt="6"/>
      <dgm:spPr/>
      <dgm:t>
        <a:bodyPr/>
        <a:lstStyle/>
        <a:p>
          <a:endParaRPr lang="cs-CZ"/>
        </a:p>
      </dgm:t>
    </dgm:pt>
    <dgm:pt modelId="{66FE6352-9682-49B9-9690-A0725C3B7667}" type="pres">
      <dgm:prSet presAssocID="{EE32EB5A-917C-4911-B07E-5DE1A2096E74}" presName="Child1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46DDC2-0F48-44C4-B855-359FC2D7794C}" type="pres">
      <dgm:prSet presAssocID="{B68F4683-E447-4E6D-9F0C-CCD5613B240D}" presName="Accent2" presStyleCnt="0"/>
      <dgm:spPr/>
      <dgm:t>
        <a:bodyPr/>
        <a:lstStyle/>
        <a:p>
          <a:endParaRPr lang="cs-CZ"/>
        </a:p>
      </dgm:t>
    </dgm:pt>
    <dgm:pt modelId="{DD6AF9C1-CE7B-4CBA-A715-4DC3F2126B0F}" type="pres">
      <dgm:prSet presAssocID="{B68F4683-E447-4E6D-9F0C-CCD5613B240D}" presName="Accent" presStyleLbl="bgShp" presStyleIdx="1" presStyleCnt="6"/>
      <dgm:spPr/>
      <dgm:t>
        <a:bodyPr/>
        <a:lstStyle/>
        <a:p>
          <a:endParaRPr lang="cs-CZ"/>
        </a:p>
      </dgm:t>
    </dgm:pt>
    <dgm:pt modelId="{2DD85FEF-1418-409F-B2A1-00B2660D8065}" type="pres">
      <dgm:prSet presAssocID="{B68F4683-E447-4E6D-9F0C-CCD5613B240D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1078BB-B0F1-4EAC-AA67-D1F96825540C}" type="pres">
      <dgm:prSet presAssocID="{7A5C4671-70F2-4457-B78F-DCD890B4867A}" presName="Accent3" presStyleCnt="0"/>
      <dgm:spPr/>
      <dgm:t>
        <a:bodyPr/>
        <a:lstStyle/>
        <a:p>
          <a:endParaRPr lang="cs-CZ"/>
        </a:p>
      </dgm:t>
    </dgm:pt>
    <dgm:pt modelId="{433DA963-5C9F-488E-A41C-7368E806B5F6}" type="pres">
      <dgm:prSet presAssocID="{7A5C4671-70F2-4457-B78F-DCD890B4867A}" presName="Accent" presStyleLbl="bgShp" presStyleIdx="2" presStyleCnt="6"/>
      <dgm:spPr/>
      <dgm:t>
        <a:bodyPr/>
        <a:lstStyle/>
        <a:p>
          <a:endParaRPr lang="cs-CZ"/>
        </a:p>
      </dgm:t>
    </dgm:pt>
    <dgm:pt modelId="{42CB26BB-17C9-43B4-92BD-BA4EF2D5A9B7}" type="pres">
      <dgm:prSet presAssocID="{7A5C4671-70F2-4457-B78F-DCD890B4867A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5A9BFE-CBF6-4C41-98C9-D2F05144F0E3}" type="pres">
      <dgm:prSet presAssocID="{00FA126A-F6B4-49CE-9C16-DFA7AB70A10B}" presName="Accent4" presStyleCnt="0"/>
      <dgm:spPr/>
      <dgm:t>
        <a:bodyPr/>
        <a:lstStyle/>
        <a:p>
          <a:endParaRPr lang="cs-CZ"/>
        </a:p>
      </dgm:t>
    </dgm:pt>
    <dgm:pt modelId="{056A6851-E6E6-4058-A92E-1AD6C213E225}" type="pres">
      <dgm:prSet presAssocID="{00FA126A-F6B4-49CE-9C16-DFA7AB70A10B}" presName="Accent" presStyleLbl="bgShp" presStyleIdx="3" presStyleCnt="6"/>
      <dgm:spPr/>
      <dgm:t>
        <a:bodyPr/>
        <a:lstStyle/>
        <a:p>
          <a:endParaRPr lang="cs-CZ"/>
        </a:p>
      </dgm:t>
    </dgm:pt>
    <dgm:pt modelId="{7228286E-846C-44E6-BF4D-DD8685913466}" type="pres">
      <dgm:prSet presAssocID="{00FA126A-F6B4-49CE-9C16-DFA7AB70A10B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F22349-4116-44D0-8E85-1552C6E298E1}" type="pres">
      <dgm:prSet presAssocID="{7DB7F4E3-4A10-43F3-9E78-0430DC548106}" presName="Accent5" presStyleCnt="0"/>
      <dgm:spPr/>
      <dgm:t>
        <a:bodyPr/>
        <a:lstStyle/>
        <a:p>
          <a:endParaRPr lang="cs-CZ"/>
        </a:p>
      </dgm:t>
    </dgm:pt>
    <dgm:pt modelId="{6F3C4F84-8AD3-49F5-916B-1F627F8BD35B}" type="pres">
      <dgm:prSet presAssocID="{7DB7F4E3-4A10-43F3-9E78-0430DC548106}" presName="Accent" presStyleLbl="bgShp" presStyleIdx="4" presStyleCnt="6"/>
      <dgm:spPr/>
      <dgm:t>
        <a:bodyPr/>
        <a:lstStyle/>
        <a:p>
          <a:endParaRPr lang="cs-CZ"/>
        </a:p>
      </dgm:t>
    </dgm:pt>
    <dgm:pt modelId="{D9B45A4B-85C0-4EBC-ABF3-9DF5BD978887}" type="pres">
      <dgm:prSet presAssocID="{7DB7F4E3-4A10-43F3-9E78-0430DC548106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870898-D921-416F-9982-2208039A2690}" type="pres">
      <dgm:prSet presAssocID="{D9E03941-508E-472D-86A3-B19F495E88B2}" presName="Accent6" presStyleCnt="0"/>
      <dgm:spPr/>
      <dgm:t>
        <a:bodyPr/>
        <a:lstStyle/>
        <a:p>
          <a:endParaRPr lang="cs-CZ"/>
        </a:p>
      </dgm:t>
    </dgm:pt>
    <dgm:pt modelId="{54FDF631-07E0-4439-9FDE-94AAC0C64746}" type="pres">
      <dgm:prSet presAssocID="{D9E03941-508E-472D-86A3-B19F495E88B2}" presName="Accent" presStyleLbl="bgShp" presStyleIdx="5" presStyleCnt="6"/>
      <dgm:spPr/>
      <dgm:t>
        <a:bodyPr/>
        <a:lstStyle/>
        <a:p>
          <a:endParaRPr lang="cs-CZ"/>
        </a:p>
      </dgm:t>
    </dgm:pt>
    <dgm:pt modelId="{EF8F38AE-6AE1-4E79-A92B-37A5879A2701}" type="pres">
      <dgm:prSet presAssocID="{D9E03941-508E-472D-86A3-B19F495E88B2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A7F6ED-FF88-45CA-9AAC-60220485348C}" type="presOf" srcId="{00FA126A-F6B4-49CE-9C16-DFA7AB70A10B}" destId="{7228286E-846C-44E6-BF4D-DD8685913466}" srcOrd="0" destOrd="0" presId="urn:microsoft.com/office/officeart/2011/layout/HexagonRadial"/>
    <dgm:cxn modelId="{895CD676-9FC6-402D-81AB-56A99B73A05A}" srcId="{F47C8442-9218-4940-9001-85BFA1316B68}" destId="{00FA126A-F6B4-49CE-9C16-DFA7AB70A10B}" srcOrd="3" destOrd="0" parTransId="{C5095C3F-BB14-4E6E-9975-9026A5320282}" sibTransId="{20BB0452-1F47-4FCD-A435-91CC72488EB4}"/>
    <dgm:cxn modelId="{45CFF975-D327-478D-AA7B-A792236A676C}" type="presOf" srcId="{7DB7F4E3-4A10-43F3-9E78-0430DC548106}" destId="{D9B45A4B-85C0-4EBC-ABF3-9DF5BD978887}" srcOrd="0" destOrd="0" presId="urn:microsoft.com/office/officeart/2011/layout/HexagonRadial"/>
    <dgm:cxn modelId="{632ECBA9-2180-4586-8CA4-34099B15D196}" type="presOf" srcId="{F47C8442-9218-4940-9001-85BFA1316B68}" destId="{13FC9BC5-37CA-46EE-9A39-5B0ED659E9B9}" srcOrd="0" destOrd="0" presId="urn:microsoft.com/office/officeart/2011/layout/HexagonRadial"/>
    <dgm:cxn modelId="{9E1E56B7-B106-47A0-AE0F-24721A69F5B5}" type="presOf" srcId="{B68F4683-E447-4E6D-9F0C-CCD5613B240D}" destId="{2DD85FEF-1418-409F-B2A1-00B2660D8065}" srcOrd="0" destOrd="0" presId="urn:microsoft.com/office/officeart/2011/layout/HexagonRadial"/>
    <dgm:cxn modelId="{A5D7396F-2A72-46E4-B1D3-E84D868C000E}" srcId="{06F3065C-806B-4016-81B5-8E50C7E7E7CF}" destId="{F47C8442-9218-4940-9001-85BFA1316B68}" srcOrd="0" destOrd="0" parTransId="{5CEF6690-8B5D-4659-829C-6AD6C083BD38}" sibTransId="{E803C4AB-FE91-442C-A329-EC14481B3DB6}"/>
    <dgm:cxn modelId="{D33230F6-A40C-41BD-9B6E-27A75A89A961}" srcId="{F47C8442-9218-4940-9001-85BFA1316B68}" destId="{7A5C4671-70F2-4457-B78F-DCD890B4867A}" srcOrd="2" destOrd="0" parTransId="{5CF3AE7A-51C2-4F3A-AF73-A47022AC8B8B}" sibTransId="{AD31F65A-DEAC-4756-A232-D40C3DB79C47}"/>
    <dgm:cxn modelId="{01CD7F5D-4AD2-414A-A951-0CC27521C50F}" srcId="{F47C8442-9218-4940-9001-85BFA1316B68}" destId="{7DB7F4E3-4A10-43F3-9E78-0430DC548106}" srcOrd="4" destOrd="0" parTransId="{C17F6B4D-8BE3-469E-A3D4-179CBC4EB323}" sibTransId="{9C7D1FAD-0430-497E-AD44-35F858977DB3}"/>
    <dgm:cxn modelId="{BFBF72E8-C41B-4160-BE62-2301D42B2BBF}" type="presOf" srcId="{7A5C4671-70F2-4457-B78F-DCD890B4867A}" destId="{42CB26BB-17C9-43B4-92BD-BA4EF2D5A9B7}" srcOrd="0" destOrd="0" presId="urn:microsoft.com/office/officeart/2011/layout/HexagonRadial"/>
    <dgm:cxn modelId="{DA618DD6-7DCE-4CCC-A338-7F5BA13D7F1B}" srcId="{F47C8442-9218-4940-9001-85BFA1316B68}" destId="{EE32EB5A-917C-4911-B07E-5DE1A2096E74}" srcOrd="0" destOrd="0" parTransId="{931C5FE1-C77A-4EB4-B7EA-73662B285452}" sibTransId="{66D00F61-BEDB-4507-BA25-D197A6562C31}"/>
    <dgm:cxn modelId="{7749F97F-F50C-4BCF-A817-1A1C172449D1}" type="presOf" srcId="{EE32EB5A-917C-4911-B07E-5DE1A2096E74}" destId="{66FE6352-9682-49B9-9690-A0725C3B7667}" srcOrd="0" destOrd="0" presId="urn:microsoft.com/office/officeart/2011/layout/HexagonRadial"/>
    <dgm:cxn modelId="{BE54B734-ECDE-4587-8BC6-E067FC550333}" type="presOf" srcId="{D9E03941-508E-472D-86A3-B19F495E88B2}" destId="{EF8F38AE-6AE1-4E79-A92B-37A5879A2701}" srcOrd="0" destOrd="0" presId="urn:microsoft.com/office/officeart/2011/layout/HexagonRadial"/>
    <dgm:cxn modelId="{82B39C31-ADA2-42FE-855F-ED73255D7412}" srcId="{F47C8442-9218-4940-9001-85BFA1316B68}" destId="{D9E03941-508E-472D-86A3-B19F495E88B2}" srcOrd="5" destOrd="0" parTransId="{E38BC7C0-C509-4153-BA5F-F15929D81AFA}" sibTransId="{9A4064F8-4566-4762-A987-0263A1E6EE2C}"/>
    <dgm:cxn modelId="{029A9159-30A5-48BC-B3E5-B4A22E8779F6}" type="presOf" srcId="{06F3065C-806B-4016-81B5-8E50C7E7E7CF}" destId="{71EDD68C-A647-4BF3-9199-50A8C871CBF2}" srcOrd="0" destOrd="0" presId="urn:microsoft.com/office/officeart/2011/layout/HexagonRadial"/>
    <dgm:cxn modelId="{C846E069-AF39-4BD7-A2EC-A72125411A44}" srcId="{F47C8442-9218-4940-9001-85BFA1316B68}" destId="{B68F4683-E447-4E6D-9F0C-CCD5613B240D}" srcOrd="1" destOrd="0" parTransId="{9013E5E5-EE5E-43C3-8602-CE989EFA8C85}" sibTransId="{4BAE6B79-8C65-4DA9-9B46-57590D388487}"/>
    <dgm:cxn modelId="{FEA70358-3ABF-4BC2-A0E7-95DE5430CCAD}" type="presParOf" srcId="{71EDD68C-A647-4BF3-9199-50A8C871CBF2}" destId="{13FC9BC5-37CA-46EE-9A39-5B0ED659E9B9}" srcOrd="0" destOrd="0" presId="urn:microsoft.com/office/officeart/2011/layout/HexagonRadial"/>
    <dgm:cxn modelId="{E2C8D98A-4759-44BA-88A4-4A8AF063C622}" type="presParOf" srcId="{71EDD68C-A647-4BF3-9199-50A8C871CBF2}" destId="{1E381A78-5FA9-47B7-AC93-E4C147C341D8}" srcOrd="1" destOrd="0" presId="urn:microsoft.com/office/officeart/2011/layout/HexagonRadial"/>
    <dgm:cxn modelId="{D1083549-2F80-41F6-AC1A-7BCE9BEBAE3E}" type="presParOf" srcId="{1E381A78-5FA9-47B7-AC93-E4C147C341D8}" destId="{6E4B7B2A-38F0-4422-BC7B-652E9888B9E7}" srcOrd="0" destOrd="0" presId="urn:microsoft.com/office/officeart/2011/layout/HexagonRadial"/>
    <dgm:cxn modelId="{3EF62AAC-2896-410F-ADA3-442E144EF16D}" type="presParOf" srcId="{71EDD68C-A647-4BF3-9199-50A8C871CBF2}" destId="{66FE6352-9682-49B9-9690-A0725C3B7667}" srcOrd="2" destOrd="0" presId="urn:microsoft.com/office/officeart/2011/layout/HexagonRadial"/>
    <dgm:cxn modelId="{B6EC8746-7FEE-4CF3-AEBD-C7C065155790}" type="presParOf" srcId="{71EDD68C-A647-4BF3-9199-50A8C871CBF2}" destId="{A046DDC2-0F48-44C4-B855-359FC2D7794C}" srcOrd="3" destOrd="0" presId="urn:microsoft.com/office/officeart/2011/layout/HexagonRadial"/>
    <dgm:cxn modelId="{63C84C58-95D9-4974-8D9B-5D2F175E968A}" type="presParOf" srcId="{A046DDC2-0F48-44C4-B855-359FC2D7794C}" destId="{DD6AF9C1-CE7B-4CBA-A715-4DC3F2126B0F}" srcOrd="0" destOrd="0" presId="urn:microsoft.com/office/officeart/2011/layout/HexagonRadial"/>
    <dgm:cxn modelId="{8515C5F2-04B4-45E3-B00B-11703B1C8D0A}" type="presParOf" srcId="{71EDD68C-A647-4BF3-9199-50A8C871CBF2}" destId="{2DD85FEF-1418-409F-B2A1-00B2660D8065}" srcOrd="4" destOrd="0" presId="urn:microsoft.com/office/officeart/2011/layout/HexagonRadial"/>
    <dgm:cxn modelId="{39B09FB4-6142-4F7F-B8F5-586A7BE5F7C8}" type="presParOf" srcId="{71EDD68C-A647-4BF3-9199-50A8C871CBF2}" destId="{531078BB-B0F1-4EAC-AA67-D1F96825540C}" srcOrd="5" destOrd="0" presId="urn:microsoft.com/office/officeart/2011/layout/HexagonRadial"/>
    <dgm:cxn modelId="{740C31AA-352C-4F29-A367-CB855946972E}" type="presParOf" srcId="{531078BB-B0F1-4EAC-AA67-D1F96825540C}" destId="{433DA963-5C9F-488E-A41C-7368E806B5F6}" srcOrd="0" destOrd="0" presId="urn:microsoft.com/office/officeart/2011/layout/HexagonRadial"/>
    <dgm:cxn modelId="{8892FA12-A18A-430F-83B1-8DFF6EDE5469}" type="presParOf" srcId="{71EDD68C-A647-4BF3-9199-50A8C871CBF2}" destId="{42CB26BB-17C9-43B4-92BD-BA4EF2D5A9B7}" srcOrd="6" destOrd="0" presId="urn:microsoft.com/office/officeart/2011/layout/HexagonRadial"/>
    <dgm:cxn modelId="{4D7D5CA0-E8BD-47F0-8633-2B654F75FA4A}" type="presParOf" srcId="{71EDD68C-A647-4BF3-9199-50A8C871CBF2}" destId="{0A5A9BFE-CBF6-4C41-98C9-D2F05144F0E3}" srcOrd="7" destOrd="0" presId="urn:microsoft.com/office/officeart/2011/layout/HexagonRadial"/>
    <dgm:cxn modelId="{48C51264-F7A3-4DBE-A47B-7E3D41909BDA}" type="presParOf" srcId="{0A5A9BFE-CBF6-4C41-98C9-D2F05144F0E3}" destId="{056A6851-E6E6-4058-A92E-1AD6C213E225}" srcOrd="0" destOrd="0" presId="urn:microsoft.com/office/officeart/2011/layout/HexagonRadial"/>
    <dgm:cxn modelId="{52E4BC56-C6ED-4F8F-B453-7DA139CB3D95}" type="presParOf" srcId="{71EDD68C-A647-4BF3-9199-50A8C871CBF2}" destId="{7228286E-846C-44E6-BF4D-DD8685913466}" srcOrd="8" destOrd="0" presId="urn:microsoft.com/office/officeart/2011/layout/HexagonRadial"/>
    <dgm:cxn modelId="{DD6D758C-2C8E-498F-9E2D-76E5A7717ED1}" type="presParOf" srcId="{71EDD68C-A647-4BF3-9199-50A8C871CBF2}" destId="{95F22349-4116-44D0-8E85-1552C6E298E1}" srcOrd="9" destOrd="0" presId="urn:microsoft.com/office/officeart/2011/layout/HexagonRadial"/>
    <dgm:cxn modelId="{33C017EC-25A0-47FD-BC76-E3764DA8B93F}" type="presParOf" srcId="{95F22349-4116-44D0-8E85-1552C6E298E1}" destId="{6F3C4F84-8AD3-49F5-916B-1F627F8BD35B}" srcOrd="0" destOrd="0" presId="urn:microsoft.com/office/officeart/2011/layout/HexagonRadial"/>
    <dgm:cxn modelId="{5357DDA3-6F43-4924-AECB-8E9BE27165FE}" type="presParOf" srcId="{71EDD68C-A647-4BF3-9199-50A8C871CBF2}" destId="{D9B45A4B-85C0-4EBC-ABF3-9DF5BD978887}" srcOrd="10" destOrd="0" presId="urn:microsoft.com/office/officeart/2011/layout/HexagonRadial"/>
    <dgm:cxn modelId="{8E48F17B-52B5-4894-849F-63E8E762B48A}" type="presParOf" srcId="{71EDD68C-A647-4BF3-9199-50A8C871CBF2}" destId="{32870898-D921-416F-9982-2208039A2690}" srcOrd="11" destOrd="0" presId="urn:microsoft.com/office/officeart/2011/layout/HexagonRadial"/>
    <dgm:cxn modelId="{C6831C83-8C96-4FD5-8321-5BE8E65EE314}" type="presParOf" srcId="{32870898-D921-416F-9982-2208039A2690}" destId="{54FDF631-07E0-4439-9FDE-94AAC0C64746}" srcOrd="0" destOrd="0" presId="urn:microsoft.com/office/officeart/2011/layout/HexagonRadial"/>
    <dgm:cxn modelId="{949B1058-0729-4CBD-B4CA-639648FFB137}" type="presParOf" srcId="{71EDD68C-A647-4BF3-9199-50A8C871CBF2}" destId="{EF8F38AE-6AE1-4E79-A92B-37A5879A2701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6F3065C-806B-4016-81B5-8E50C7E7E7CF}" type="doc">
      <dgm:prSet loTypeId="urn:microsoft.com/office/officeart/2011/layout/HexagonRadial" loCatId="cycle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F47C8442-9218-4940-9001-85BFA1316B68}">
      <dgm:prSet phldrT="[Text]" custT="1"/>
      <dgm:spPr/>
      <dgm:t>
        <a:bodyPr/>
        <a:lstStyle/>
        <a:p>
          <a:pPr algn="ctr"/>
          <a:r>
            <a:rPr lang="cs-CZ" sz="3200" smtClean="0"/>
            <a:t>14</a:t>
          </a:r>
          <a:endParaRPr lang="cs-CZ" sz="3200" dirty="0"/>
        </a:p>
      </dgm:t>
    </dgm:pt>
    <dgm:pt modelId="{5CEF6690-8B5D-4659-829C-6AD6C083BD38}" type="parTrans" cxnId="{A5D7396F-2A72-46E4-B1D3-E84D868C000E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E803C4AB-FE91-442C-A329-EC14481B3DB6}" type="sibTrans" cxnId="{A5D7396F-2A72-46E4-B1D3-E84D868C000E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EE32EB5A-917C-4911-B07E-5DE1A2096E74}">
      <dgm:prSet phldrT="[Text]" custT="1"/>
      <dgm:spPr/>
      <dgm:t>
        <a:bodyPr/>
        <a:lstStyle/>
        <a:p>
          <a:pPr algn="l"/>
          <a:r>
            <a:rPr lang="cs-CZ" sz="3200" dirty="0" smtClean="0"/>
            <a:t>4+10</a:t>
          </a:r>
          <a:endParaRPr lang="cs-CZ" sz="3200" dirty="0"/>
        </a:p>
      </dgm:t>
    </dgm:pt>
    <dgm:pt modelId="{931C5FE1-C77A-4EB4-B7EA-73662B285452}" type="parTrans" cxnId="{DA618DD6-7DCE-4CCC-A338-7F5BA13D7F1B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66D00F61-BEDB-4507-BA25-D197A6562C31}" type="sibTrans" cxnId="{DA618DD6-7DCE-4CCC-A338-7F5BA13D7F1B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B68F4683-E447-4E6D-9F0C-CCD5613B240D}">
      <dgm:prSet phldrT="[Text]" custT="1"/>
      <dgm:spPr/>
      <dgm:t>
        <a:bodyPr/>
        <a:lstStyle/>
        <a:p>
          <a:pPr algn="l"/>
          <a:r>
            <a:rPr lang="cs-CZ" sz="3200" dirty="0" smtClean="0"/>
            <a:t>7+7</a:t>
          </a:r>
          <a:endParaRPr lang="cs-CZ" sz="3200" dirty="0"/>
        </a:p>
      </dgm:t>
    </dgm:pt>
    <dgm:pt modelId="{9013E5E5-EE5E-43C3-8602-CE989EFA8C85}" type="parTrans" cxnId="{C846E069-AF39-4BD7-A2EC-A72125411A44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4BAE6B79-8C65-4DA9-9B46-57590D388487}" type="sibTrans" cxnId="{C846E069-AF39-4BD7-A2EC-A72125411A44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7A5C4671-70F2-4457-B78F-DCD890B4867A}">
      <dgm:prSet phldrT="[Text]" custT="1"/>
      <dgm:spPr/>
      <dgm:t>
        <a:bodyPr/>
        <a:lstStyle/>
        <a:p>
          <a:pPr algn="l"/>
          <a:r>
            <a:rPr lang="cs-CZ" sz="3200" dirty="0" smtClean="0"/>
            <a:t>6+8</a:t>
          </a:r>
          <a:endParaRPr lang="cs-CZ" sz="3200" dirty="0"/>
        </a:p>
      </dgm:t>
    </dgm:pt>
    <dgm:pt modelId="{5CF3AE7A-51C2-4F3A-AF73-A47022AC8B8B}" type="parTrans" cxnId="{D33230F6-A40C-41BD-9B6E-27A75A89A961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AD31F65A-DEAC-4756-A232-D40C3DB79C47}" type="sibTrans" cxnId="{D33230F6-A40C-41BD-9B6E-27A75A89A961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00FA126A-F6B4-49CE-9C16-DFA7AB70A10B}">
      <dgm:prSet phldrT="[Text]" custT="1"/>
      <dgm:spPr/>
      <dgm:t>
        <a:bodyPr/>
        <a:lstStyle/>
        <a:p>
          <a:pPr algn="l"/>
          <a:r>
            <a:rPr lang="cs-CZ" sz="3200" dirty="0" smtClean="0"/>
            <a:t>8+6</a:t>
          </a:r>
          <a:endParaRPr lang="cs-CZ" sz="3200" dirty="0"/>
        </a:p>
      </dgm:t>
    </dgm:pt>
    <dgm:pt modelId="{C5095C3F-BB14-4E6E-9975-9026A5320282}" type="parTrans" cxnId="{895CD676-9FC6-402D-81AB-56A99B73A05A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20BB0452-1F47-4FCD-A435-91CC72488EB4}" type="sibTrans" cxnId="{895CD676-9FC6-402D-81AB-56A99B73A05A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7DB7F4E3-4A10-43F3-9E78-0430DC548106}">
      <dgm:prSet phldrT="[Text]" custT="1"/>
      <dgm:spPr/>
      <dgm:t>
        <a:bodyPr/>
        <a:lstStyle/>
        <a:p>
          <a:pPr algn="l"/>
          <a:r>
            <a:rPr lang="cs-CZ" sz="3200" dirty="0" smtClean="0"/>
            <a:t>9+5</a:t>
          </a:r>
          <a:endParaRPr lang="cs-CZ" sz="3200" dirty="0"/>
        </a:p>
      </dgm:t>
    </dgm:pt>
    <dgm:pt modelId="{C17F6B4D-8BE3-469E-A3D4-179CBC4EB323}" type="parTrans" cxnId="{01CD7F5D-4AD2-414A-A951-0CC27521C50F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9C7D1FAD-0430-497E-AD44-35F858977DB3}" type="sibTrans" cxnId="{01CD7F5D-4AD2-414A-A951-0CC27521C50F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D9E03941-508E-472D-86A3-B19F495E88B2}">
      <dgm:prSet phldrT="[Text]" custT="1"/>
      <dgm:spPr/>
      <dgm:t>
        <a:bodyPr/>
        <a:lstStyle/>
        <a:p>
          <a:pPr algn="l"/>
          <a:r>
            <a:rPr lang="cs-CZ" sz="3200" dirty="0" smtClean="0"/>
            <a:t>5+9</a:t>
          </a:r>
          <a:endParaRPr lang="cs-CZ" sz="3200" dirty="0"/>
        </a:p>
      </dgm:t>
    </dgm:pt>
    <dgm:pt modelId="{E38BC7C0-C509-4153-BA5F-F15929D81AFA}" type="parTrans" cxnId="{82B39C31-ADA2-42FE-855F-ED73255D7412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9A4064F8-4566-4762-A987-0263A1E6EE2C}" type="sibTrans" cxnId="{82B39C31-ADA2-42FE-855F-ED73255D7412}">
      <dgm:prSet/>
      <dgm:spPr/>
      <dgm:t>
        <a:bodyPr/>
        <a:lstStyle/>
        <a:p>
          <a:pPr algn="l"/>
          <a:endParaRPr lang="cs-CZ" sz="3200">
            <a:solidFill>
              <a:schemeClr val="tx1"/>
            </a:solidFill>
          </a:endParaRPr>
        </a:p>
      </dgm:t>
    </dgm:pt>
    <dgm:pt modelId="{71EDD68C-A647-4BF3-9199-50A8C871CBF2}" type="pres">
      <dgm:prSet presAssocID="{06F3065C-806B-4016-81B5-8E50C7E7E7CF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13FC9BC5-37CA-46EE-9A39-5B0ED659E9B9}" type="pres">
      <dgm:prSet presAssocID="{F47C8442-9218-4940-9001-85BFA1316B68}" presName="Parent" presStyleLbl="node0" presStyleIdx="0" presStyleCnt="1">
        <dgm:presLayoutVars>
          <dgm:chMax val="6"/>
          <dgm:chPref val="6"/>
        </dgm:presLayoutVars>
      </dgm:prSet>
      <dgm:spPr/>
      <dgm:t>
        <a:bodyPr/>
        <a:lstStyle/>
        <a:p>
          <a:endParaRPr lang="cs-CZ"/>
        </a:p>
      </dgm:t>
    </dgm:pt>
    <dgm:pt modelId="{1E381A78-5FA9-47B7-AC93-E4C147C341D8}" type="pres">
      <dgm:prSet presAssocID="{EE32EB5A-917C-4911-B07E-5DE1A2096E74}" presName="Accent1" presStyleCnt="0"/>
      <dgm:spPr/>
      <dgm:t>
        <a:bodyPr/>
        <a:lstStyle/>
        <a:p>
          <a:endParaRPr lang="cs-CZ"/>
        </a:p>
      </dgm:t>
    </dgm:pt>
    <dgm:pt modelId="{6E4B7B2A-38F0-4422-BC7B-652E9888B9E7}" type="pres">
      <dgm:prSet presAssocID="{EE32EB5A-917C-4911-B07E-5DE1A2096E74}" presName="Accent" presStyleLbl="bgShp" presStyleIdx="0" presStyleCnt="6"/>
      <dgm:spPr/>
      <dgm:t>
        <a:bodyPr/>
        <a:lstStyle/>
        <a:p>
          <a:endParaRPr lang="cs-CZ"/>
        </a:p>
      </dgm:t>
    </dgm:pt>
    <dgm:pt modelId="{66FE6352-9682-49B9-9690-A0725C3B7667}" type="pres">
      <dgm:prSet presAssocID="{EE32EB5A-917C-4911-B07E-5DE1A2096E74}" presName="Child1" presStyleLbl="node1" presStyleIdx="0" presStyleCnt="6" custScaleX="10779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46DDC2-0F48-44C4-B855-359FC2D7794C}" type="pres">
      <dgm:prSet presAssocID="{B68F4683-E447-4E6D-9F0C-CCD5613B240D}" presName="Accent2" presStyleCnt="0"/>
      <dgm:spPr/>
      <dgm:t>
        <a:bodyPr/>
        <a:lstStyle/>
        <a:p>
          <a:endParaRPr lang="cs-CZ"/>
        </a:p>
      </dgm:t>
    </dgm:pt>
    <dgm:pt modelId="{DD6AF9C1-CE7B-4CBA-A715-4DC3F2126B0F}" type="pres">
      <dgm:prSet presAssocID="{B68F4683-E447-4E6D-9F0C-CCD5613B240D}" presName="Accent" presStyleLbl="bgShp" presStyleIdx="1" presStyleCnt="6"/>
      <dgm:spPr/>
      <dgm:t>
        <a:bodyPr/>
        <a:lstStyle/>
        <a:p>
          <a:endParaRPr lang="cs-CZ"/>
        </a:p>
      </dgm:t>
    </dgm:pt>
    <dgm:pt modelId="{2DD85FEF-1418-409F-B2A1-00B2660D8065}" type="pres">
      <dgm:prSet presAssocID="{B68F4683-E447-4E6D-9F0C-CCD5613B240D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1078BB-B0F1-4EAC-AA67-D1F96825540C}" type="pres">
      <dgm:prSet presAssocID="{7A5C4671-70F2-4457-B78F-DCD890B4867A}" presName="Accent3" presStyleCnt="0"/>
      <dgm:spPr/>
      <dgm:t>
        <a:bodyPr/>
        <a:lstStyle/>
        <a:p>
          <a:endParaRPr lang="cs-CZ"/>
        </a:p>
      </dgm:t>
    </dgm:pt>
    <dgm:pt modelId="{433DA963-5C9F-488E-A41C-7368E806B5F6}" type="pres">
      <dgm:prSet presAssocID="{7A5C4671-70F2-4457-B78F-DCD890B4867A}" presName="Accent" presStyleLbl="bgShp" presStyleIdx="2" presStyleCnt="6"/>
      <dgm:spPr/>
      <dgm:t>
        <a:bodyPr/>
        <a:lstStyle/>
        <a:p>
          <a:endParaRPr lang="cs-CZ"/>
        </a:p>
      </dgm:t>
    </dgm:pt>
    <dgm:pt modelId="{42CB26BB-17C9-43B4-92BD-BA4EF2D5A9B7}" type="pres">
      <dgm:prSet presAssocID="{7A5C4671-70F2-4457-B78F-DCD890B4867A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5A9BFE-CBF6-4C41-98C9-D2F05144F0E3}" type="pres">
      <dgm:prSet presAssocID="{00FA126A-F6B4-49CE-9C16-DFA7AB70A10B}" presName="Accent4" presStyleCnt="0"/>
      <dgm:spPr/>
      <dgm:t>
        <a:bodyPr/>
        <a:lstStyle/>
        <a:p>
          <a:endParaRPr lang="cs-CZ"/>
        </a:p>
      </dgm:t>
    </dgm:pt>
    <dgm:pt modelId="{056A6851-E6E6-4058-A92E-1AD6C213E225}" type="pres">
      <dgm:prSet presAssocID="{00FA126A-F6B4-49CE-9C16-DFA7AB70A10B}" presName="Accent" presStyleLbl="bgShp" presStyleIdx="3" presStyleCnt="6"/>
      <dgm:spPr/>
      <dgm:t>
        <a:bodyPr/>
        <a:lstStyle/>
        <a:p>
          <a:endParaRPr lang="cs-CZ"/>
        </a:p>
      </dgm:t>
    </dgm:pt>
    <dgm:pt modelId="{7228286E-846C-44E6-BF4D-DD8685913466}" type="pres">
      <dgm:prSet presAssocID="{00FA126A-F6B4-49CE-9C16-DFA7AB70A10B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F22349-4116-44D0-8E85-1552C6E298E1}" type="pres">
      <dgm:prSet presAssocID="{7DB7F4E3-4A10-43F3-9E78-0430DC548106}" presName="Accent5" presStyleCnt="0"/>
      <dgm:spPr/>
      <dgm:t>
        <a:bodyPr/>
        <a:lstStyle/>
        <a:p>
          <a:endParaRPr lang="cs-CZ"/>
        </a:p>
      </dgm:t>
    </dgm:pt>
    <dgm:pt modelId="{6F3C4F84-8AD3-49F5-916B-1F627F8BD35B}" type="pres">
      <dgm:prSet presAssocID="{7DB7F4E3-4A10-43F3-9E78-0430DC548106}" presName="Accent" presStyleLbl="bgShp" presStyleIdx="4" presStyleCnt="6"/>
      <dgm:spPr/>
      <dgm:t>
        <a:bodyPr/>
        <a:lstStyle/>
        <a:p>
          <a:endParaRPr lang="cs-CZ"/>
        </a:p>
      </dgm:t>
    </dgm:pt>
    <dgm:pt modelId="{D9B45A4B-85C0-4EBC-ABF3-9DF5BD978887}" type="pres">
      <dgm:prSet presAssocID="{7DB7F4E3-4A10-43F3-9E78-0430DC548106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870898-D921-416F-9982-2208039A2690}" type="pres">
      <dgm:prSet presAssocID="{D9E03941-508E-472D-86A3-B19F495E88B2}" presName="Accent6" presStyleCnt="0"/>
      <dgm:spPr/>
      <dgm:t>
        <a:bodyPr/>
        <a:lstStyle/>
        <a:p>
          <a:endParaRPr lang="cs-CZ"/>
        </a:p>
      </dgm:t>
    </dgm:pt>
    <dgm:pt modelId="{54FDF631-07E0-4439-9FDE-94AAC0C64746}" type="pres">
      <dgm:prSet presAssocID="{D9E03941-508E-472D-86A3-B19F495E88B2}" presName="Accent" presStyleLbl="bgShp" presStyleIdx="5" presStyleCnt="6"/>
      <dgm:spPr/>
      <dgm:t>
        <a:bodyPr/>
        <a:lstStyle/>
        <a:p>
          <a:endParaRPr lang="cs-CZ"/>
        </a:p>
      </dgm:t>
    </dgm:pt>
    <dgm:pt modelId="{EF8F38AE-6AE1-4E79-A92B-37A5879A2701}" type="pres">
      <dgm:prSet presAssocID="{D9E03941-508E-472D-86A3-B19F495E88B2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CD7F5D-4AD2-414A-A951-0CC27521C50F}" srcId="{F47C8442-9218-4940-9001-85BFA1316B68}" destId="{7DB7F4E3-4A10-43F3-9E78-0430DC548106}" srcOrd="4" destOrd="0" parTransId="{C17F6B4D-8BE3-469E-A3D4-179CBC4EB323}" sibTransId="{9C7D1FAD-0430-497E-AD44-35F858977DB3}"/>
    <dgm:cxn modelId="{E98F076D-BCE9-4395-87A1-2A77EF13F505}" type="presOf" srcId="{7A5C4671-70F2-4457-B78F-DCD890B4867A}" destId="{42CB26BB-17C9-43B4-92BD-BA4EF2D5A9B7}" srcOrd="0" destOrd="0" presId="urn:microsoft.com/office/officeart/2011/layout/HexagonRadial"/>
    <dgm:cxn modelId="{A5D7396F-2A72-46E4-B1D3-E84D868C000E}" srcId="{06F3065C-806B-4016-81B5-8E50C7E7E7CF}" destId="{F47C8442-9218-4940-9001-85BFA1316B68}" srcOrd="0" destOrd="0" parTransId="{5CEF6690-8B5D-4659-829C-6AD6C083BD38}" sibTransId="{E803C4AB-FE91-442C-A329-EC14481B3DB6}"/>
    <dgm:cxn modelId="{C846E069-AF39-4BD7-A2EC-A72125411A44}" srcId="{F47C8442-9218-4940-9001-85BFA1316B68}" destId="{B68F4683-E447-4E6D-9F0C-CCD5613B240D}" srcOrd="1" destOrd="0" parTransId="{9013E5E5-EE5E-43C3-8602-CE989EFA8C85}" sibTransId="{4BAE6B79-8C65-4DA9-9B46-57590D388487}"/>
    <dgm:cxn modelId="{82B39C31-ADA2-42FE-855F-ED73255D7412}" srcId="{F47C8442-9218-4940-9001-85BFA1316B68}" destId="{D9E03941-508E-472D-86A3-B19F495E88B2}" srcOrd="5" destOrd="0" parTransId="{E38BC7C0-C509-4153-BA5F-F15929D81AFA}" sibTransId="{9A4064F8-4566-4762-A987-0263A1E6EE2C}"/>
    <dgm:cxn modelId="{83BB130B-242C-4BA8-B46A-2483C0259ED7}" type="presOf" srcId="{00FA126A-F6B4-49CE-9C16-DFA7AB70A10B}" destId="{7228286E-846C-44E6-BF4D-DD8685913466}" srcOrd="0" destOrd="0" presId="urn:microsoft.com/office/officeart/2011/layout/HexagonRadial"/>
    <dgm:cxn modelId="{1D39D7C2-6B8C-4127-8C3B-63681B5E6E6E}" type="presOf" srcId="{F47C8442-9218-4940-9001-85BFA1316B68}" destId="{13FC9BC5-37CA-46EE-9A39-5B0ED659E9B9}" srcOrd="0" destOrd="0" presId="urn:microsoft.com/office/officeart/2011/layout/HexagonRadial"/>
    <dgm:cxn modelId="{C675F856-E652-49E3-8B44-D136DDBB271E}" type="presOf" srcId="{B68F4683-E447-4E6D-9F0C-CCD5613B240D}" destId="{2DD85FEF-1418-409F-B2A1-00B2660D8065}" srcOrd="0" destOrd="0" presId="urn:microsoft.com/office/officeart/2011/layout/HexagonRadial"/>
    <dgm:cxn modelId="{9D6397CA-E285-45F3-9836-2A6B0D5D2AB2}" type="presOf" srcId="{06F3065C-806B-4016-81B5-8E50C7E7E7CF}" destId="{71EDD68C-A647-4BF3-9199-50A8C871CBF2}" srcOrd="0" destOrd="0" presId="urn:microsoft.com/office/officeart/2011/layout/HexagonRadial"/>
    <dgm:cxn modelId="{F561DEC8-531D-4587-9BFC-B0F0EA6448AE}" type="presOf" srcId="{EE32EB5A-917C-4911-B07E-5DE1A2096E74}" destId="{66FE6352-9682-49B9-9690-A0725C3B7667}" srcOrd="0" destOrd="0" presId="urn:microsoft.com/office/officeart/2011/layout/HexagonRadial"/>
    <dgm:cxn modelId="{649B7596-0DC4-4FFA-BE9A-6D6756BAF0C8}" type="presOf" srcId="{D9E03941-508E-472D-86A3-B19F495E88B2}" destId="{EF8F38AE-6AE1-4E79-A92B-37A5879A2701}" srcOrd="0" destOrd="0" presId="urn:microsoft.com/office/officeart/2011/layout/HexagonRadial"/>
    <dgm:cxn modelId="{895CD676-9FC6-402D-81AB-56A99B73A05A}" srcId="{F47C8442-9218-4940-9001-85BFA1316B68}" destId="{00FA126A-F6B4-49CE-9C16-DFA7AB70A10B}" srcOrd="3" destOrd="0" parTransId="{C5095C3F-BB14-4E6E-9975-9026A5320282}" sibTransId="{20BB0452-1F47-4FCD-A435-91CC72488EB4}"/>
    <dgm:cxn modelId="{DA618DD6-7DCE-4CCC-A338-7F5BA13D7F1B}" srcId="{F47C8442-9218-4940-9001-85BFA1316B68}" destId="{EE32EB5A-917C-4911-B07E-5DE1A2096E74}" srcOrd="0" destOrd="0" parTransId="{931C5FE1-C77A-4EB4-B7EA-73662B285452}" sibTransId="{66D00F61-BEDB-4507-BA25-D197A6562C31}"/>
    <dgm:cxn modelId="{D33230F6-A40C-41BD-9B6E-27A75A89A961}" srcId="{F47C8442-9218-4940-9001-85BFA1316B68}" destId="{7A5C4671-70F2-4457-B78F-DCD890B4867A}" srcOrd="2" destOrd="0" parTransId="{5CF3AE7A-51C2-4F3A-AF73-A47022AC8B8B}" sibTransId="{AD31F65A-DEAC-4756-A232-D40C3DB79C47}"/>
    <dgm:cxn modelId="{6BED0BE6-CB88-460B-8F83-848E2278F24E}" type="presOf" srcId="{7DB7F4E3-4A10-43F3-9E78-0430DC548106}" destId="{D9B45A4B-85C0-4EBC-ABF3-9DF5BD978887}" srcOrd="0" destOrd="0" presId="urn:microsoft.com/office/officeart/2011/layout/HexagonRadial"/>
    <dgm:cxn modelId="{397F7B9C-3894-4617-906E-69C06755234E}" type="presParOf" srcId="{71EDD68C-A647-4BF3-9199-50A8C871CBF2}" destId="{13FC9BC5-37CA-46EE-9A39-5B0ED659E9B9}" srcOrd="0" destOrd="0" presId="urn:microsoft.com/office/officeart/2011/layout/HexagonRadial"/>
    <dgm:cxn modelId="{6FA92271-4816-4498-8060-9B79A828AB2B}" type="presParOf" srcId="{71EDD68C-A647-4BF3-9199-50A8C871CBF2}" destId="{1E381A78-5FA9-47B7-AC93-E4C147C341D8}" srcOrd="1" destOrd="0" presId="urn:microsoft.com/office/officeart/2011/layout/HexagonRadial"/>
    <dgm:cxn modelId="{D38963DE-54F9-4AF3-A58B-CA9C02230C83}" type="presParOf" srcId="{1E381A78-5FA9-47B7-AC93-E4C147C341D8}" destId="{6E4B7B2A-38F0-4422-BC7B-652E9888B9E7}" srcOrd="0" destOrd="0" presId="urn:microsoft.com/office/officeart/2011/layout/HexagonRadial"/>
    <dgm:cxn modelId="{AFF3B056-C7F5-470E-8BB5-10720CF65A02}" type="presParOf" srcId="{71EDD68C-A647-4BF3-9199-50A8C871CBF2}" destId="{66FE6352-9682-49B9-9690-A0725C3B7667}" srcOrd="2" destOrd="0" presId="urn:microsoft.com/office/officeart/2011/layout/HexagonRadial"/>
    <dgm:cxn modelId="{2328BD95-4F9C-4839-8D27-56D072E906B1}" type="presParOf" srcId="{71EDD68C-A647-4BF3-9199-50A8C871CBF2}" destId="{A046DDC2-0F48-44C4-B855-359FC2D7794C}" srcOrd="3" destOrd="0" presId="urn:microsoft.com/office/officeart/2011/layout/HexagonRadial"/>
    <dgm:cxn modelId="{1DD39391-7E8B-4A63-8610-6A0D9DEC5949}" type="presParOf" srcId="{A046DDC2-0F48-44C4-B855-359FC2D7794C}" destId="{DD6AF9C1-CE7B-4CBA-A715-4DC3F2126B0F}" srcOrd="0" destOrd="0" presId="urn:microsoft.com/office/officeart/2011/layout/HexagonRadial"/>
    <dgm:cxn modelId="{D9AB8A0F-21FB-418F-B592-CCE926A64ACF}" type="presParOf" srcId="{71EDD68C-A647-4BF3-9199-50A8C871CBF2}" destId="{2DD85FEF-1418-409F-B2A1-00B2660D8065}" srcOrd="4" destOrd="0" presId="urn:microsoft.com/office/officeart/2011/layout/HexagonRadial"/>
    <dgm:cxn modelId="{0E610143-5853-4922-882A-7C7DF3A30882}" type="presParOf" srcId="{71EDD68C-A647-4BF3-9199-50A8C871CBF2}" destId="{531078BB-B0F1-4EAC-AA67-D1F96825540C}" srcOrd="5" destOrd="0" presId="urn:microsoft.com/office/officeart/2011/layout/HexagonRadial"/>
    <dgm:cxn modelId="{3DCA8966-AC97-4FDB-B6AA-AAC0203F579E}" type="presParOf" srcId="{531078BB-B0F1-4EAC-AA67-D1F96825540C}" destId="{433DA963-5C9F-488E-A41C-7368E806B5F6}" srcOrd="0" destOrd="0" presId="urn:microsoft.com/office/officeart/2011/layout/HexagonRadial"/>
    <dgm:cxn modelId="{59A3C4EA-FBC6-4935-9F0E-C24B23730D7A}" type="presParOf" srcId="{71EDD68C-A647-4BF3-9199-50A8C871CBF2}" destId="{42CB26BB-17C9-43B4-92BD-BA4EF2D5A9B7}" srcOrd="6" destOrd="0" presId="urn:microsoft.com/office/officeart/2011/layout/HexagonRadial"/>
    <dgm:cxn modelId="{536557EE-8214-4DD4-BEA8-3B2ED35A6481}" type="presParOf" srcId="{71EDD68C-A647-4BF3-9199-50A8C871CBF2}" destId="{0A5A9BFE-CBF6-4C41-98C9-D2F05144F0E3}" srcOrd="7" destOrd="0" presId="urn:microsoft.com/office/officeart/2011/layout/HexagonRadial"/>
    <dgm:cxn modelId="{5EC94F4C-E085-4E1F-858F-74C17C02DB2B}" type="presParOf" srcId="{0A5A9BFE-CBF6-4C41-98C9-D2F05144F0E3}" destId="{056A6851-E6E6-4058-A92E-1AD6C213E225}" srcOrd="0" destOrd="0" presId="urn:microsoft.com/office/officeart/2011/layout/HexagonRadial"/>
    <dgm:cxn modelId="{79270BC2-69DA-4FF0-8892-A8F05FE37687}" type="presParOf" srcId="{71EDD68C-A647-4BF3-9199-50A8C871CBF2}" destId="{7228286E-846C-44E6-BF4D-DD8685913466}" srcOrd="8" destOrd="0" presId="urn:microsoft.com/office/officeart/2011/layout/HexagonRadial"/>
    <dgm:cxn modelId="{0565F0C5-0258-403C-9197-3227D6757CD1}" type="presParOf" srcId="{71EDD68C-A647-4BF3-9199-50A8C871CBF2}" destId="{95F22349-4116-44D0-8E85-1552C6E298E1}" srcOrd="9" destOrd="0" presId="urn:microsoft.com/office/officeart/2011/layout/HexagonRadial"/>
    <dgm:cxn modelId="{6A017EF6-2F2E-437B-9924-AF6413AEFACA}" type="presParOf" srcId="{95F22349-4116-44D0-8E85-1552C6E298E1}" destId="{6F3C4F84-8AD3-49F5-916B-1F627F8BD35B}" srcOrd="0" destOrd="0" presId="urn:microsoft.com/office/officeart/2011/layout/HexagonRadial"/>
    <dgm:cxn modelId="{1749F7A4-4750-49D4-802C-8B56FD9A611B}" type="presParOf" srcId="{71EDD68C-A647-4BF3-9199-50A8C871CBF2}" destId="{D9B45A4B-85C0-4EBC-ABF3-9DF5BD978887}" srcOrd="10" destOrd="0" presId="urn:microsoft.com/office/officeart/2011/layout/HexagonRadial"/>
    <dgm:cxn modelId="{2130E641-33F1-4F22-B54B-AC6903712FA3}" type="presParOf" srcId="{71EDD68C-A647-4BF3-9199-50A8C871CBF2}" destId="{32870898-D921-416F-9982-2208039A2690}" srcOrd="11" destOrd="0" presId="urn:microsoft.com/office/officeart/2011/layout/HexagonRadial"/>
    <dgm:cxn modelId="{8D943012-B0C8-44DF-982A-5736E8993FFA}" type="presParOf" srcId="{32870898-D921-416F-9982-2208039A2690}" destId="{54FDF631-07E0-4439-9FDE-94AAC0C64746}" srcOrd="0" destOrd="0" presId="urn:microsoft.com/office/officeart/2011/layout/HexagonRadial"/>
    <dgm:cxn modelId="{E8951EEA-62E5-4412-8457-AC8864182AD5}" type="presParOf" srcId="{71EDD68C-A647-4BF3-9199-50A8C871CBF2}" destId="{EF8F38AE-6AE1-4E79-A92B-37A5879A2701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VY_32_INOVACE_4C55M2_Dočítání do 13, 14, 15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Dočítání do 13, 14, 15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FC9BC5-37CA-46EE-9A39-5B0ED659E9B9}">
      <dsp:nvSpPr>
        <dsp:cNvPr id="0" name=""/>
        <dsp:cNvSpPr/>
      </dsp:nvSpPr>
      <dsp:spPr>
        <a:xfrm>
          <a:off x="1348084" y="1277637"/>
          <a:ext cx="1623933" cy="1404768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smtClean="0"/>
            <a:t>13</a:t>
          </a:r>
          <a:endParaRPr lang="cs-CZ" sz="4600" kern="1200" dirty="0"/>
        </a:p>
      </dsp:txBody>
      <dsp:txXfrm>
        <a:off x="1617192" y="1510427"/>
        <a:ext cx="1085717" cy="939188"/>
      </dsp:txXfrm>
    </dsp:sp>
    <dsp:sp modelId="{DD6AF9C1-CE7B-4CBA-A715-4DC3F2126B0F}">
      <dsp:nvSpPr>
        <dsp:cNvPr id="0" name=""/>
        <dsp:cNvSpPr/>
      </dsp:nvSpPr>
      <dsp:spPr>
        <a:xfrm>
          <a:off x="2364978" y="605551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66FE6352-9682-49B9-9690-A0725C3B7667}">
      <dsp:nvSpPr>
        <dsp:cNvPr id="0" name=""/>
        <dsp:cNvSpPr/>
      </dsp:nvSpPr>
      <dsp:spPr>
        <a:xfrm>
          <a:off x="1497672" y="0"/>
          <a:ext cx="1330801" cy="11512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smtClean="0"/>
            <a:t>6+</a:t>
          </a:r>
          <a:endParaRPr lang="cs-CZ" sz="4600" kern="1200" dirty="0"/>
        </a:p>
      </dsp:txBody>
      <dsp:txXfrm>
        <a:off x="1718214" y="190795"/>
        <a:ext cx="889717" cy="769709"/>
      </dsp:txXfrm>
    </dsp:sp>
    <dsp:sp modelId="{433DA963-5C9F-488E-A41C-7368E806B5F6}">
      <dsp:nvSpPr>
        <dsp:cNvPr id="0" name=""/>
        <dsp:cNvSpPr/>
      </dsp:nvSpPr>
      <dsp:spPr>
        <a:xfrm>
          <a:off x="3080053" y="1592492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2DD85FEF-1418-409F-B2A1-00B2660D8065}">
      <dsp:nvSpPr>
        <dsp:cNvPr id="0" name=""/>
        <dsp:cNvSpPr/>
      </dsp:nvSpPr>
      <dsp:spPr>
        <a:xfrm>
          <a:off x="2718171" y="708126"/>
          <a:ext cx="1330801" cy="11512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-1986775"/>
                <a:satOff val="7962"/>
                <a:lumOff val="1726"/>
                <a:alphaOff val="0"/>
                <a:tint val="50000"/>
                <a:satMod val="300000"/>
              </a:schemeClr>
            </a:gs>
            <a:gs pos="35000">
              <a:schemeClr val="accent5">
                <a:hueOff val="-1986775"/>
                <a:satOff val="7962"/>
                <a:lumOff val="1726"/>
                <a:alphaOff val="0"/>
                <a:tint val="37000"/>
                <a:satMod val="300000"/>
              </a:schemeClr>
            </a:gs>
            <a:gs pos="100000">
              <a:schemeClr val="accent5">
                <a:hueOff val="-1986775"/>
                <a:satOff val="7962"/>
                <a:lumOff val="172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smtClean="0"/>
            <a:t>8+</a:t>
          </a:r>
          <a:endParaRPr lang="cs-CZ" sz="4600" kern="1200" dirty="0"/>
        </a:p>
      </dsp:txBody>
      <dsp:txXfrm>
        <a:off x="2938713" y="898921"/>
        <a:ext cx="889717" cy="769709"/>
      </dsp:txXfrm>
    </dsp:sp>
    <dsp:sp modelId="{056A6851-E6E6-4058-A92E-1AD6C213E225}">
      <dsp:nvSpPr>
        <dsp:cNvPr id="0" name=""/>
        <dsp:cNvSpPr/>
      </dsp:nvSpPr>
      <dsp:spPr>
        <a:xfrm>
          <a:off x="2583316" y="2706564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42CB26BB-17C9-43B4-92BD-BA4EF2D5A9B7}">
      <dsp:nvSpPr>
        <dsp:cNvPr id="0" name=""/>
        <dsp:cNvSpPr/>
      </dsp:nvSpPr>
      <dsp:spPr>
        <a:xfrm>
          <a:off x="2718171" y="2100221"/>
          <a:ext cx="1330801" cy="11512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-3973551"/>
                <a:satOff val="15924"/>
                <a:lumOff val="3451"/>
                <a:alphaOff val="0"/>
                <a:tint val="50000"/>
                <a:satMod val="300000"/>
              </a:schemeClr>
            </a:gs>
            <a:gs pos="35000">
              <a:schemeClr val="accent5">
                <a:hueOff val="-3973551"/>
                <a:satOff val="15924"/>
                <a:lumOff val="3451"/>
                <a:alphaOff val="0"/>
                <a:tint val="37000"/>
                <a:satMod val="300000"/>
              </a:schemeClr>
            </a:gs>
            <a:gs pos="100000">
              <a:schemeClr val="accent5">
                <a:hueOff val="-3973551"/>
                <a:satOff val="15924"/>
                <a:lumOff val="345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smtClean="0"/>
            <a:t>9+</a:t>
          </a:r>
          <a:endParaRPr lang="cs-CZ" sz="4600" kern="1200" dirty="0"/>
        </a:p>
      </dsp:txBody>
      <dsp:txXfrm>
        <a:off x="2938713" y="2291016"/>
        <a:ext cx="889717" cy="769709"/>
      </dsp:txXfrm>
    </dsp:sp>
    <dsp:sp modelId="{6F3C4F84-8AD3-49F5-916B-1F627F8BD35B}">
      <dsp:nvSpPr>
        <dsp:cNvPr id="0" name=""/>
        <dsp:cNvSpPr/>
      </dsp:nvSpPr>
      <dsp:spPr>
        <a:xfrm>
          <a:off x="1351106" y="2822209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7228286E-846C-44E6-BF4D-DD8685913466}">
      <dsp:nvSpPr>
        <dsp:cNvPr id="0" name=""/>
        <dsp:cNvSpPr/>
      </dsp:nvSpPr>
      <dsp:spPr>
        <a:xfrm>
          <a:off x="1497672" y="2809140"/>
          <a:ext cx="1330801" cy="11512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-5960326"/>
                <a:satOff val="23887"/>
                <a:lumOff val="5177"/>
                <a:alphaOff val="0"/>
                <a:tint val="50000"/>
                <a:satMod val="300000"/>
              </a:schemeClr>
            </a:gs>
            <a:gs pos="35000">
              <a:schemeClr val="accent5">
                <a:hueOff val="-5960326"/>
                <a:satOff val="23887"/>
                <a:lumOff val="5177"/>
                <a:alphaOff val="0"/>
                <a:tint val="37000"/>
                <a:satMod val="300000"/>
              </a:schemeClr>
            </a:gs>
            <a:gs pos="100000">
              <a:schemeClr val="accent5">
                <a:hueOff val="-5960326"/>
                <a:satOff val="23887"/>
                <a:lumOff val="5177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smtClean="0"/>
            <a:t>4+</a:t>
          </a:r>
          <a:endParaRPr lang="cs-CZ" sz="4600" kern="1200" dirty="0"/>
        </a:p>
      </dsp:txBody>
      <dsp:txXfrm>
        <a:off x="1718214" y="2999935"/>
        <a:ext cx="889717" cy="769709"/>
      </dsp:txXfrm>
    </dsp:sp>
    <dsp:sp modelId="{54FDF631-07E0-4439-9FDE-94AAC0C64746}">
      <dsp:nvSpPr>
        <dsp:cNvPr id="0" name=""/>
        <dsp:cNvSpPr/>
      </dsp:nvSpPr>
      <dsp:spPr>
        <a:xfrm>
          <a:off x="624321" y="1835663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9B45A4B-85C0-4EBC-ABF3-9DF5BD978887}">
      <dsp:nvSpPr>
        <dsp:cNvPr id="0" name=""/>
        <dsp:cNvSpPr/>
      </dsp:nvSpPr>
      <dsp:spPr>
        <a:xfrm>
          <a:off x="271506" y="2101013"/>
          <a:ext cx="1330801" cy="11512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-7947101"/>
                <a:satOff val="31849"/>
                <a:lumOff val="6902"/>
                <a:alphaOff val="0"/>
                <a:tint val="50000"/>
                <a:satMod val="300000"/>
              </a:schemeClr>
            </a:gs>
            <a:gs pos="35000">
              <a:schemeClr val="accent5">
                <a:hueOff val="-7947101"/>
                <a:satOff val="31849"/>
                <a:lumOff val="6902"/>
                <a:alphaOff val="0"/>
                <a:tint val="37000"/>
                <a:satMod val="300000"/>
              </a:schemeClr>
            </a:gs>
            <a:gs pos="100000">
              <a:schemeClr val="accent5">
                <a:hueOff val="-7947101"/>
                <a:satOff val="31849"/>
                <a:lumOff val="690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smtClean="0"/>
            <a:t>7+</a:t>
          </a:r>
          <a:endParaRPr lang="cs-CZ" sz="4600" kern="1200" dirty="0"/>
        </a:p>
      </dsp:txBody>
      <dsp:txXfrm>
        <a:off x="492048" y="2291808"/>
        <a:ext cx="889717" cy="769709"/>
      </dsp:txXfrm>
    </dsp:sp>
    <dsp:sp modelId="{EF8F38AE-6AE1-4E79-A92B-37A5879A2701}">
      <dsp:nvSpPr>
        <dsp:cNvPr id="0" name=""/>
        <dsp:cNvSpPr/>
      </dsp:nvSpPr>
      <dsp:spPr>
        <a:xfrm>
          <a:off x="271506" y="706542"/>
          <a:ext cx="1330801" cy="11512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smtClean="0"/>
            <a:t>5+</a:t>
          </a:r>
          <a:endParaRPr lang="cs-CZ" sz="4600" kern="1200" dirty="0"/>
        </a:p>
      </dsp:txBody>
      <dsp:txXfrm>
        <a:off x="492048" y="897337"/>
        <a:ext cx="889717" cy="7697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FC9BC5-37CA-46EE-9A39-5B0ED659E9B9}">
      <dsp:nvSpPr>
        <dsp:cNvPr id="0" name=""/>
        <dsp:cNvSpPr/>
      </dsp:nvSpPr>
      <dsp:spPr>
        <a:xfrm>
          <a:off x="1348084" y="1277637"/>
          <a:ext cx="1623933" cy="1404768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smtClean="0"/>
            <a:t>14</a:t>
          </a:r>
          <a:endParaRPr lang="cs-CZ" sz="4600" kern="1200" dirty="0"/>
        </a:p>
      </dsp:txBody>
      <dsp:txXfrm>
        <a:off x="1617192" y="1510427"/>
        <a:ext cx="1085717" cy="939188"/>
      </dsp:txXfrm>
    </dsp:sp>
    <dsp:sp modelId="{DD6AF9C1-CE7B-4CBA-A715-4DC3F2126B0F}">
      <dsp:nvSpPr>
        <dsp:cNvPr id="0" name=""/>
        <dsp:cNvSpPr/>
      </dsp:nvSpPr>
      <dsp:spPr>
        <a:xfrm>
          <a:off x="2364978" y="605551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66FE6352-9682-49B9-9690-A0725C3B7667}">
      <dsp:nvSpPr>
        <dsp:cNvPr id="0" name=""/>
        <dsp:cNvSpPr/>
      </dsp:nvSpPr>
      <dsp:spPr>
        <a:xfrm>
          <a:off x="1497672" y="0"/>
          <a:ext cx="1330801" cy="11512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smtClean="0"/>
            <a:t>4+</a:t>
          </a:r>
          <a:endParaRPr lang="cs-CZ" sz="4600" kern="1200" dirty="0"/>
        </a:p>
      </dsp:txBody>
      <dsp:txXfrm>
        <a:off x="1718214" y="190795"/>
        <a:ext cx="889717" cy="769709"/>
      </dsp:txXfrm>
    </dsp:sp>
    <dsp:sp modelId="{433DA963-5C9F-488E-A41C-7368E806B5F6}">
      <dsp:nvSpPr>
        <dsp:cNvPr id="0" name=""/>
        <dsp:cNvSpPr/>
      </dsp:nvSpPr>
      <dsp:spPr>
        <a:xfrm>
          <a:off x="3080053" y="1592492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2DD85FEF-1418-409F-B2A1-00B2660D8065}">
      <dsp:nvSpPr>
        <dsp:cNvPr id="0" name=""/>
        <dsp:cNvSpPr/>
      </dsp:nvSpPr>
      <dsp:spPr>
        <a:xfrm>
          <a:off x="2648251" y="648074"/>
          <a:ext cx="1330801" cy="11512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smtClean="0"/>
            <a:t>7+</a:t>
          </a:r>
          <a:endParaRPr lang="cs-CZ" sz="4600" kern="1200" dirty="0"/>
        </a:p>
      </dsp:txBody>
      <dsp:txXfrm>
        <a:off x="2868793" y="838869"/>
        <a:ext cx="889717" cy="769709"/>
      </dsp:txXfrm>
    </dsp:sp>
    <dsp:sp modelId="{056A6851-E6E6-4058-A92E-1AD6C213E225}">
      <dsp:nvSpPr>
        <dsp:cNvPr id="0" name=""/>
        <dsp:cNvSpPr/>
      </dsp:nvSpPr>
      <dsp:spPr>
        <a:xfrm>
          <a:off x="2583316" y="2706564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42CB26BB-17C9-43B4-92BD-BA4EF2D5A9B7}">
      <dsp:nvSpPr>
        <dsp:cNvPr id="0" name=""/>
        <dsp:cNvSpPr/>
      </dsp:nvSpPr>
      <dsp:spPr>
        <a:xfrm>
          <a:off x="2718171" y="2100221"/>
          <a:ext cx="1330801" cy="11512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smtClean="0"/>
            <a:t>6+</a:t>
          </a:r>
          <a:endParaRPr lang="cs-CZ" sz="4600" kern="1200" dirty="0"/>
        </a:p>
      </dsp:txBody>
      <dsp:txXfrm>
        <a:off x="2938713" y="2291016"/>
        <a:ext cx="889717" cy="769709"/>
      </dsp:txXfrm>
    </dsp:sp>
    <dsp:sp modelId="{6F3C4F84-8AD3-49F5-916B-1F627F8BD35B}">
      <dsp:nvSpPr>
        <dsp:cNvPr id="0" name=""/>
        <dsp:cNvSpPr/>
      </dsp:nvSpPr>
      <dsp:spPr>
        <a:xfrm>
          <a:off x="1351106" y="2822209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7228286E-846C-44E6-BF4D-DD8685913466}">
      <dsp:nvSpPr>
        <dsp:cNvPr id="0" name=""/>
        <dsp:cNvSpPr/>
      </dsp:nvSpPr>
      <dsp:spPr>
        <a:xfrm>
          <a:off x="1497672" y="2809140"/>
          <a:ext cx="1330801" cy="11512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smtClean="0"/>
            <a:t>8+</a:t>
          </a:r>
          <a:endParaRPr lang="cs-CZ" sz="4600" kern="1200" dirty="0"/>
        </a:p>
      </dsp:txBody>
      <dsp:txXfrm>
        <a:off x="1718214" y="2999935"/>
        <a:ext cx="889717" cy="769709"/>
      </dsp:txXfrm>
    </dsp:sp>
    <dsp:sp modelId="{54FDF631-07E0-4439-9FDE-94AAC0C64746}">
      <dsp:nvSpPr>
        <dsp:cNvPr id="0" name=""/>
        <dsp:cNvSpPr/>
      </dsp:nvSpPr>
      <dsp:spPr>
        <a:xfrm>
          <a:off x="624321" y="1835663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9B45A4B-85C0-4EBC-ABF3-9DF5BD978887}">
      <dsp:nvSpPr>
        <dsp:cNvPr id="0" name=""/>
        <dsp:cNvSpPr/>
      </dsp:nvSpPr>
      <dsp:spPr>
        <a:xfrm>
          <a:off x="271506" y="2101013"/>
          <a:ext cx="1330801" cy="11512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6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smtClean="0"/>
            <a:t>9+</a:t>
          </a:r>
          <a:endParaRPr lang="cs-CZ" sz="4600" kern="1200" dirty="0"/>
        </a:p>
      </dsp:txBody>
      <dsp:txXfrm>
        <a:off x="492048" y="2291808"/>
        <a:ext cx="889717" cy="769709"/>
      </dsp:txXfrm>
    </dsp:sp>
    <dsp:sp modelId="{EF8F38AE-6AE1-4E79-A92B-37A5879A2701}">
      <dsp:nvSpPr>
        <dsp:cNvPr id="0" name=""/>
        <dsp:cNvSpPr/>
      </dsp:nvSpPr>
      <dsp:spPr>
        <a:xfrm>
          <a:off x="271506" y="706542"/>
          <a:ext cx="1330801" cy="11512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smtClean="0"/>
            <a:t>5+</a:t>
          </a:r>
          <a:endParaRPr lang="cs-CZ" sz="4600" kern="1200" dirty="0"/>
        </a:p>
      </dsp:txBody>
      <dsp:txXfrm>
        <a:off x="492048" y="897337"/>
        <a:ext cx="889717" cy="7697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FC9BC5-37CA-46EE-9A39-5B0ED659E9B9}">
      <dsp:nvSpPr>
        <dsp:cNvPr id="0" name=""/>
        <dsp:cNvSpPr/>
      </dsp:nvSpPr>
      <dsp:spPr>
        <a:xfrm>
          <a:off x="1348084" y="1277637"/>
          <a:ext cx="1623933" cy="1404768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smtClean="0"/>
            <a:t>13</a:t>
          </a:r>
          <a:endParaRPr lang="cs-CZ" sz="3200" kern="1200" dirty="0"/>
        </a:p>
      </dsp:txBody>
      <dsp:txXfrm>
        <a:off x="1617192" y="1510427"/>
        <a:ext cx="1085717" cy="939188"/>
      </dsp:txXfrm>
    </dsp:sp>
    <dsp:sp modelId="{DD6AF9C1-CE7B-4CBA-A715-4DC3F2126B0F}">
      <dsp:nvSpPr>
        <dsp:cNvPr id="0" name=""/>
        <dsp:cNvSpPr/>
      </dsp:nvSpPr>
      <dsp:spPr>
        <a:xfrm>
          <a:off x="2364978" y="605551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66FE6352-9682-49B9-9690-A0725C3B7667}">
      <dsp:nvSpPr>
        <dsp:cNvPr id="0" name=""/>
        <dsp:cNvSpPr/>
      </dsp:nvSpPr>
      <dsp:spPr>
        <a:xfrm>
          <a:off x="1497672" y="0"/>
          <a:ext cx="1330801" cy="11512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smtClean="0"/>
            <a:t>6+7</a:t>
          </a:r>
          <a:endParaRPr lang="cs-CZ" sz="3200" kern="1200" dirty="0"/>
        </a:p>
      </dsp:txBody>
      <dsp:txXfrm>
        <a:off x="1718214" y="190795"/>
        <a:ext cx="889717" cy="769709"/>
      </dsp:txXfrm>
    </dsp:sp>
    <dsp:sp modelId="{433DA963-5C9F-488E-A41C-7368E806B5F6}">
      <dsp:nvSpPr>
        <dsp:cNvPr id="0" name=""/>
        <dsp:cNvSpPr/>
      </dsp:nvSpPr>
      <dsp:spPr>
        <a:xfrm>
          <a:off x="3080053" y="1592492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2DD85FEF-1418-409F-B2A1-00B2660D8065}">
      <dsp:nvSpPr>
        <dsp:cNvPr id="0" name=""/>
        <dsp:cNvSpPr/>
      </dsp:nvSpPr>
      <dsp:spPr>
        <a:xfrm>
          <a:off x="2718171" y="708126"/>
          <a:ext cx="1330801" cy="11512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-1986775"/>
                <a:satOff val="7962"/>
                <a:lumOff val="1726"/>
                <a:alphaOff val="0"/>
                <a:tint val="50000"/>
                <a:satMod val="300000"/>
              </a:schemeClr>
            </a:gs>
            <a:gs pos="35000">
              <a:schemeClr val="accent5">
                <a:hueOff val="-1986775"/>
                <a:satOff val="7962"/>
                <a:lumOff val="1726"/>
                <a:alphaOff val="0"/>
                <a:tint val="37000"/>
                <a:satMod val="300000"/>
              </a:schemeClr>
            </a:gs>
            <a:gs pos="100000">
              <a:schemeClr val="accent5">
                <a:hueOff val="-1986775"/>
                <a:satOff val="7962"/>
                <a:lumOff val="172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smtClean="0"/>
            <a:t>8+5</a:t>
          </a:r>
          <a:endParaRPr lang="cs-CZ" sz="3200" kern="1200" dirty="0"/>
        </a:p>
      </dsp:txBody>
      <dsp:txXfrm>
        <a:off x="2938713" y="898921"/>
        <a:ext cx="889717" cy="769709"/>
      </dsp:txXfrm>
    </dsp:sp>
    <dsp:sp modelId="{056A6851-E6E6-4058-A92E-1AD6C213E225}">
      <dsp:nvSpPr>
        <dsp:cNvPr id="0" name=""/>
        <dsp:cNvSpPr/>
      </dsp:nvSpPr>
      <dsp:spPr>
        <a:xfrm>
          <a:off x="2583316" y="2706564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42CB26BB-17C9-43B4-92BD-BA4EF2D5A9B7}">
      <dsp:nvSpPr>
        <dsp:cNvPr id="0" name=""/>
        <dsp:cNvSpPr/>
      </dsp:nvSpPr>
      <dsp:spPr>
        <a:xfrm>
          <a:off x="2718171" y="2100221"/>
          <a:ext cx="1330801" cy="11512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-3973551"/>
                <a:satOff val="15924"/>
                <a:lumOff val="3451"/>
                <a:alphaOff val="0"/>
                <a:tint val="50000"/>
                <a:satMod val="300000"/>
              </a:schemeClr>
            </a:gs>
            <a:gs pos="35000">
              <a:schemeClr val="accent5">
                <a:hueOff val="-3973551"/>
                <a:satOff val="15924"/>
                <a:lumOff val="3451"/>
                <a:alphaOff val="0"/>
                <a:tint val="37000"/>
                <a:satMod val="300000"/>
              </a:schemeClr>
            </a:gs>
            <a:gs pos="100000">
              <a:schemeClr val="accent5">
                <a:hueOff val="-3973551"/>
                <a:satOff val="15924"/>
                <a:lumOff val="345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smtClean="0"/>
            <a:t>9+4</a:t>
          </a:r>
          <a:endParaRPr lang="cs-CZ" sz="3200" kern="1200" dirty="0"/>
        </a:p>
      </dsp:txBody>
      <dsp:txXfrm>
        <a:off x="2938713" y="2291016"/>
        <a:ext cx="889717" cy="769709"/>
      </dsp:txXfrm>
    </dsp:sp>
    <dsp:sp modelId="{6F3C4F84-8AD3-49F5-916B-1F627F8BD35B}">
      <dsp:nvSpPr>
        <dsp:cNvPr id="0" name=""/>
        <dsp:cNvSpPr/>
      </dsp:nvSpPr>
      <dsp:spPr>
        <a:xfrm>
          <a:off x="1351106" y="2822209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7228286E-846C-44E6-BF4D-DD8685913466}">
      <dsp:nvSpPr>
        <dsp:cNvPr id="0" name=""/>
        <dsp:cNvSpPr/>
      </dsp:nvSpPr>
      <dsp:spPr>
        <a:xfrm>
          <a:off x="1497672" y="2809140"/>
          <a:ext cx="1330801" cy="11512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-5960326"/>
                <a:satOff val="23887"/>
                <a:lumOff val="5177"/>
                <a:alphaOff val="0"/>
                <a:tint val="50000"/>
                <a:satMod val="300000"/>
              </a:schemeClr>
            </a:gs>
            <a:gs pos="35000">
              <a:schemeClr val="accent5">
                <a:hueOff val="-5960326"/>
                <a:satOff val="23887"/>
                <a:lumOff val="5177"/>
                <a:alphaOff val="0"/>
                <a:tint val="37000"/>
                <a:satMod val="300000"/>
              </a:schemeClr>
            </a:gs>
            <a:gs pos="100000">
              <a:schemeClr val="accent5">
                <a:hueOff val="-5960326"/>
                <a:satOff val="23887"/>
                <a:lumOff val="5177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smtClean="0"/>
            <a:t>4+9</a:t>
          </a:r>
          <a:endParaRPr lang="cs-CZ" sz="3200" kern="1200" dirty="0"/>
        </a:p>
      </dsp:txBody>
      <dsp:txXfrm>
        <a:off x="1718214" y="2999935"/>
        <a:ext cx="889717" cy="769709"/>
      </dsp:txXfrm>
    </dsp:sp>
    <dsp:sp modelId="{54FDF631-07E0-4439-9FDE-94AAC0C64746}">
      <dsp:nvSpPr>
        <dsp:cNvPr id="0" name=""/>
        <dsp:cNvSpPr/>
      </dsp:nvSpPr>
      <dsp:spPr>
        <a:xfrm>
          <a:off x="624321" y="1835663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9B45A4B-85C0-4EBC-ABF3-9DF5BD978887}">
      <dsp:nvSpPr>
        <dsp:cNvPr id="0" name=""/>
        <dsp:cNvSpPr/>
      </dsp:nvSpPr>
      <dsp:spPr>
        <a:xfrm>
          <a:off x="271506" y="2101013"/>
          <a:ext cx="1330801" cy="11512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-7947101"/>
                <a:satOff val="31849"/>
                <a:lumOff val="6902"/>
                <a:alphaOff val="0"/>
                <a:tint val="50000"/>
                <a:satMod val="300000"/>
              </a:schemeClr>
            </a:gs>
            <a:gs pos="35000">
              <a:schemeClr val="accent5">
                <a:hueOff val="-7947101"/>
                <a:satOff val="31849"/>
                <a:lumOff val="6902"/>
                <a:alphaOff val="0"/>
                <a:tint val="37000"/>
                <a:satMod val="300000"/>
              </a:schemeClr>
            </a:gs>
            <a:gs pos="100000">
              <a:schemeClr val="accent5">
                <a:hueOff val="-7947101"/>
                <a:satOff val="31849"/>
                <a:lumOff val="690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smtClean="0"/>
            <a:t>7+6</a:t>
          </a:r>
          <a:endParaRPr lang="cs-CZ" sz="3200" kern="1200" dirty="0"/>
        </a:p>
      </dsp:txBody>
      <dsp:txXfrm>
        <a:off x="492048" y="2291808"/>
        <a:ext cx="889717" cy="769709"/>
      </dsp:txXfrm>
    </dsp:sp>
    <dsp:sp modelId="{EF8F38AE-6AE1-4E79-A92B-37A5879A2701}">
      <dsp:nvSpPr>
        <dsp:cNvPr id="0" name=""/>
        <dsp:cNvSpPr/>
      </dsp:nvSpPr>
      <dsp:spPr>
        <a:xfrm>
          <a:off x="271506" y="706542"/>
          <a:ext cx="1330801" cy="11512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smtClean="0"/>
            <a:t>5+8</a:t>
          </a:r>
          <a:endParaRPr lang="cs-CZ" sz="3200" kern="1200" dirty="0"/>
        </a:p>
      </dsp:txBody>
      <dsp:txXfrm>
        <a:off x="492048" y="897337"/>
        <a:ext cx="889717" cy="76970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FC9BC5-37CA-46EE-9A39-5B0ED659E9B9}">
      <dsp:nvSpPr>
        <dsp:cNvPr id="0" name=""/>
        <dsp:cNvSpPr/>
      </dsp:nvSpPr>
      <dsp:spPr>
        <a:xfrm>
          <a:off x="1348084" y="1277637"/>
          <a:ext cx="1623933" cy="1404768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smtClean="0"/>
            <a:t>14</a:t>
          </a:r>
          <a:endParaRPr lang="cs-CZ" sz="3200" kern="1200" dirty="0"/>
        </a:p>
      </dsp:txBody>
      <dsp:txXfrm>
        <a:off x="1617192" y="1510427"/>
        <a:ext cx="1085717" cy="939188"/>
      </dsp:txXfrm>
    </dsp:sp>
    <dsp:sp modelId="{DD6AF9C1-CE7B-4CBA-A715-4DC3F2126B0F}">
      <dsp:nvSpPr>
        <dsp:cNvPr id="0" name=""/>
        <dsp:cNvSpPr/>
      </dsp:nvSpPr>
      <dsp:spPr>
        <a:xfrm>
          <a:off x="2364978" y="605551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66FE6352-9682-49B9-9690-A0725C3B7667}">
      <dsp:nvSpPr>
        <dsp:cNvPr id="0" name=""/>
        <dsp:cNvSpPr/>
      </dsp:nvSpPr>
      <dsp:spPr>
        <a:xfrm>
          <a:off x="1445824" y="0"/>
          <a:ext cx="1434497" cy="11512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4+10</a:t>
          </a:r>
          <a:endParaRPr lang="cs-CZ" sz="3200" kern="1200" dirty="0"/>
        </a:p>
      </dsp:txBody>
      <dsp:txXfrm>
        <a:off x="1675007" y="183938"/>
        <a:ext cx="976131" cy="783423"/>
      </dsp:txXfrm>
    </dsp:sp>
    <dsp:sp modelId="{433DA963-5C9F-488E-A41C-7368E806B5F6}">
      <dsp:nvSpPr>
        <dsp:cNvPr id="0" name=""/>
        <dsp:cNvSpPr/>
      </dsp:nvSpPr>
      <dsp:spPr>
        <a:xfrm>
          <a:off x="3080053" y="1592492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2DD85FEF-1418-409F-B2A1-00B2660D8065}">
      <dsp:nvSpPr>
        <dsp:cNvPr id="0" name=""/>
        <dsp:cNvSpPr/>
      </dsp:nvSpPr>
      <dsp:spPr>
        <a:xfrm>
          <a:off x="2718171" y="708126"/>
          <a:ext cx="1330801" cy="11512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7+7</a:t>
          </a:r>
          <a:endParaRPr lang="cs-CZ" sz="3200" kern="1200" dirty="0"/>
        </a:p>
      </dsp:txBody>
      <dsp:txXfrm>
        <a:off x="2938713" y="898921"/>
        <a:ext cx="889717" cy="769709"/>
      </dsp:txXfrm>
    </dsp:sp>
    <dsp:sp modelId="{056A6851-E6E6-4058-A92E-1AD6C213E225}">
      <dsp:nvSpPr>
        <dsp:cNvPr id="0" name=""/>
        <dsp:cNvSpPr/>
      </dsp:nvSpPr>
      <dsp:spPr>
        <a:xfrm>
          <a:off x="2583316" y="2706564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42CB26BB-17C9-43B4-92BD-BA4EF2D5A9B7}">
      <dsp:nvSpPr>
        <dsp:cNvPr id="0" name=""/>
        <dsp:cNvSpPr/>
      </dsp:nvSpPr>
      <dsp:spPr>
        <a:xfrm>
          <a:off x="2718171" y="2100221"/>
          <a:ext cx="1330801" cy="11512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6+8</a:t>
          </a:r>
          <a:endParaRPr lang="cs-CZ" sz="3200" kern="1200" dirty="0"/>
        </a:p>
      </dsp:txBody>
      <dsp:txXfrm>
        <a:off x="2938713" y="2291016"/>
        <a:ext cx="889717" cy="769709"/>
      </dsp:txXfrm>
    </dsp:sp>
    <dsp:sp modelId="{6F3C4F84-8AD3-49F5-916B-1F627F8BD35B}">
      <dsp:nvSpPr>
        <dsp:cNvPr id="0" name=""/>
        <dsp:cNvSpPr/>
      </dsp:nvSpPr>
      <dsp:spPr>
        <a:xfrm>
          <a:off x="1351106" y="2822209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7228286E-846C-44E6-BF4D-DD8685913466}">
      <dsp:nvSpPr>
        <dsp:cNvPr id="0" name=""/>
        <dsp:cNvSpPr/>
      </dsp:nvSpPr>
      <dsp:spPr>
        <a:xfrm>
          <a:off x="1497672" y="2809140"/>
          <a:ext cx="1330801" cy="11512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8+6</a:t>
          </a:r>
          <a:endParaRPr lang="cs-CZ" sz="3200" kern="1200" dirty="0"/>
        </a:p>
      </dsp:txBody>
      <dsp:txXfrm>
        <a:off x="1718214" y="2999935"/>
        <a:ext cx="889717" cy="769709"/>
      </dsp:txXfrm>
    </dsp:sp>
    <dsp:sp modelId="{54FDF631-07E0-4439-9FDE-94AAC0C64746}">
      <dsp:nvSpPr>
        <dsp:cNvPr id="0" name=""/>
        <dsp:cNvSpPr/>
      </dsp:nvSpPr>
      <dsp:spPr>
        <a:xfrm>
          <a:off x="624321" y="1835663"/>
          <a:ext cx="612705" cy="527926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9B45A4B-85C0-4EBC-ABF3-9DF5BD978887}">
      <dsp:nvSpPr>
        <dsp:cNvPr id="0" name=""/>
        <dsp:cNvSpPr/>
      </dsp:nvSpPr>
      <dsp:spPr>
        <a:xfrm>
          <a:off x="271506" y="2101013"/>
          <a:ext cx="1330801" cy="11512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6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9+5</a:t>
          </a:r>
          <a:endParaRPr lang="cs-CZ" sz="3200" kern="1200" dirty="0"/>
        </a:p>
      </dsp:txBody>
      <dsp:txXfrm>
        <a:off x="492048" y="2291808"/>
        <a:ext cx="889717" cy="769709"/>
      </dsp:txXfrm>
    </dsp:sp>
    <dsp:sp modelId="{EF8F38AE-6AE1-4E79-A92B-37A5879A2701}">
      <dsp:nvSpPr>
        <dsp:cNvPr id="0" name=""/>
        <dsp:cNvSpPr/>
      </dsp:nvSpPr>
      <dsp:spPr>
        <a:xfrm>
          <a:off x="271506" y="706542"/>
          <a:ext cx="1330801" cy="115129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5+9</a:t>
          </a:r>
          <a:endParaRPr lang="cs-CZ" sz="3200" kern="1200" dirty="0"/>
        </a:p>
      </dsp:txBody>
      <dsp:txXfrm>
        <a:off x="492048" y="897337"/>
        <a:ext cx="889717" cy="7697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Šestiúhelník – paprskový"/>
  <dgm:desc val="Umožňuje zobrazit sekvenční proces, který souvisí s ústřední myšlenkou či motivem. Omezeno na šest tvarů úrovně 2. Nejlepších výsledků dosáhnete s malým množstvím textu. Nepoužitý text se nezobrazuje, zůstává však k dispozici, pokud přepnete rozložení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Šestiúhelník – paprskový"/>
  <dgm:desc val="Umožňuje zobrazit sekvenční proces, který souvisí s ústřední myšlenkou či motivem. Omezeno na šest tvarů úrovně 2. Nejlepších výsledků dosáhnete s malým množstvím textu. Nepoužitý text se nezobrazuje, zůstává však k dispozici, pokud přepnete rozložení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Šestiúhelník – paprskový"/>
  <dgm:desc val="Umožňuje zobrazit sekvenční proces, který souvisí s ústřední myšlenkou či motivem. Omezeno na šest tvarů úrovně 2. Nejlepších výsledků dosáhnete s malým množstvím textu. Nepoužitý text se nezobrazuje, zůstává však k dispozici, pokud přepnete rozložení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Šestiúhelník – paprskový"/>
  <dgm:desc val="Umožňuje zobrazit sekvenční proces, který souvisí s ústřední myšlenkou či motivem. Omezeno na šest tvarů úrovně 2. Nejlepších výsledků dosáhnete s malým množstvím textu. Nepoužitý text se nezobrazuje, zůstává však k dispozici, pokud přepnete rozložení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6861370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Určeno pro žáky 2. ročníku ZŠ</a:t>
            </a:r>
          </a:p>
          <a:p>
            <a:r>
              <a:rPr lang="cs-CZ" dirty="0"/>
              <a:t>Materiál pro využití na interaktivní tabuli</a:t>
            </a:r>
          </a:p>
          <a:p>
            <a:r>
              <a:rPr lang="cs-CZ" dirty="0" smtClean="0"/>
              <a:t>Procvičování  dočítání v oboru do 15 s přechodem přes desítku, příprava na písemné </a:t>
            </a:r>
            <a:r>
              <a:rPr lang="cs-CZ" dirty="0" smtClean="0"/>
              <a:t>odčítání</a:t>
            </a:r>
          </a:p>
          <a:p>
            <a:r>
              <a:rPr lang="cs-CZ" dirty="0" smtClean="0"/>
              <a:t>Žáci mohou využít číselnou osu, která je umístěna na </a:t>
            </a:r>
            <a:r>
              <a:rPr lang="cs-CZ" smtClean="0"/>
              <a:t>jednotlivých snímcích</a:t>
            </a:r>
            <a:endParaRPr lang="cs-CZ" dirty="0" smtClean="0"/>
          </a:p>
          <a:p>
            <a:r>
              <a:rPr lang="cs-CZ" dirty="0" smtClean="0"/>
              <a:t>Pomůcky – fixy na tabuli</a:t>
            </a:r>
          </a:p>
          <a:p>
            <a:r>
              <a:rPr lang="cs-CZ" dirty="0" smtClean="0"/>
              <a:t>Metodické poznámky – snímek 3 – postupná prezentace postupu při dočítání; snímek 4 – žáci tvoří příklady na sčítání z příkladů na odčítání; snímek 6 – žáci doplňují příklady; snímek 8 – práce s tabulkami; snímky 5, 7, 9 - kontrolní</a:t>
            </a:r>
          </a:p>
        </p:txBody>
      </p:sp>
    </p:spTree>
    <p:extLst>
      <p:ext uri="{BB962C8B-B14F-4D97-AF65-F5344CB8AC3E}">
        <p14:creationId xmlns:p14="http://schemas.microsoft.com/office/powerpoint/2010/main" val="2906184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05464" y="1988840"/>
            <a:ext cx="34290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6</a:t>
            </a:r>
            <a:r>
              <a:rPr lang="cs-CZ" sz="4000" b="1" dirty="0" smtClean="0">
                <a:solidFill>
                  <a:srgbClr val="FF0000"/>
                </a:solidFill>
              </a:rPr>
              <a:t> a kolik je 13 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627784" y="701182"/>
            <a:ext cx="3384376" cy="100811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5400" dirty="0"/>
              <a:t>6</a:t>
            </a:r>
            <a:r>
              <a:rPr lang="cs-CZ" sz="5400" dirty="0" smtClean="0"/>
              <a:t> +     = 13      </a:t>
            </a:r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827584" y="3135252"/>
            <a:ext cx="6984776" cy="57606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1   2   3   4   5   6   7   8   9   10  11  12  13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843313" y="3876285"/>
            <a:ext cx="6984776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rgbClr val="FF0000"/>
                </a:solidFill>
              </a:rPr>
              <a:t>O  </a:t>
            </a:r>
            <a:r>
              <a:rPr lang="cs-CZ" sz="3600" dirty="0" err="1" smtClean="0">
                <a:solidFill>
                  <a:srgbClr val="FF0000"/>
                </a:solidFill>
              </a:rPr>
              <a:t>O</a:t>
            </a:r>
            <a:r>
              <a:rPr lang="cs-CZ" sz="3600" dirty="0" smtClean="0">
                <a:solidFill>
                  <a:srgbClr val="FF0000"/>
                </a:solidFill>
              </a:rPr>
              <a:t>  </a:t>
            </a:r>
            <a:r>
              <a:rPr lang="cs-CZ" sz="3600" dirty="0" err="1" smtClean="0">
                <a:solidFill>
                  <a:srgbClr val="FF0000"/>
                </a:solidFill>
              </a:rPr>
              <a:t>O</a:t>
            </a:r>
            <a:r>
              <a:rPr lang="cs-CZ" sz="3600" dirty="0" smtClean="0">
                <a:solidFill>
                  <a:srgbClr val="FF0000"/>
                </a:solidFill>
              </a:rPr>
              <a:t>  </a:t>
            </a:r>
            <a:r>
              <a:rPr lang="cs-CZ" sz="3600" dirty="0" err="1" smtClean="0">
                <a:solidFill>
                  <a:srgbClr val="FF0000"/>
                </a:solidFill>
              </a:rPr>
              <a:t>O</a:t>
            </a:r>
            <a:r>
              <a:rPr lang="cs-CZ" sz="3600" dirty="0" smtClean="0">
                <a:solidFill>
                  <a:srgbClr val="FF0000"/>
                </a:solidFill>
              </a:rPr>
              <a:t>  </a:t>
            </a:r>
            <a:r>
              <a:rPr lang="cs-CZ" sz="3600" dirty="0" err="1" smtClean="0">
                <a:solidFill>
                  <a:srgbClr val="FF0000"/>
                </a:solidFill>
              </a:rPr>
              <a:t>O</a:t>
            </a:r>
            <a:r>
              <a:rPr lang="cs-CZ" sz="3600" dirty="0" smtClean="0">
                <a:solidFill>
                  <a:srgbClr val="FF0000"/>
                </a:solidFill>
              </a:rPr>
              <a:t>  </a:t>
            </a:r>
            <a:r>
              <a:rPr lang="cs-CZ" sz="3600" dirty="0" err="1" smtClean="0">
                <a:solidFill>
                  <a:srgbClr val="FF0000"/>
                </a:solidFill>
              </a:rPr>
              <a:t>O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840442" y="4581128"/>
            <a:ext cx="3971918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rgbClr val="002060"/>
                </a:solidFill>
              </a:rPr>
              <a:t>O  </a:t>
            </a:r>
            <a:r>
              <a:rPr lang="cs-CZ" sz="3600" dirty="0" err="1" smtClean="0">
                <a:solidFill>
                  <a:srgbClr val="002060"/>
                </a:solidFill>
              </a:rPr>
              <a:t>O</a:t>
            </a:r>
            <a:r>
              <a:rPr lang="cs-CZ" sz="3600" dirty="0" smtClean="0">
                <a:solidFill>
                  <a:srgbClr val="002060"/>
                </a:solidFill>
              </a:rPr>
              <a:t>  </a:t>
            </a:r>
            <a:r>
              <a:rPr lang="cs-CZ" sz="3600" dirty="0" err="1" smtClean="0">
                <a:solidFill>
                  <a:srgbClr val="002060"/>
                </a:solidFill>
              </a:rPr>
              <a:t>O</a:t>
            </a:r>
            <a:r>
              <a:rPr lang="cs-CZ" sz="3600" dirty="0" smtClean="0">
                <a:solidFill>
                  <a:srgbClr val="002060"/>
                </a:solidFill>
              </a:rPr>
              <a:t>  </a:t>
            </a:r>
            <a:r>
              <a:rPr lang="cs-CZ" sz="3600" dirty="0" err="1" smtClean="0">
                <a:solidFill>
                  <a:srgbClr val="002060"/>
                </a:solidFill>
              </a:rPr>
              <a:t>O</a:t>
            </a:r>
            <a:r>
              <a:rPr lang="cs-CZ" sz="3600" dirty="0" smtClean="0">
                <a:solidFill>
                  <a:srgbClr val="002060"/>
                </a:solidFill>
              </a:rPr>
              <a:t>  </a:t>
            </a:r>
            <a:r>
              <a:rPr lang="cs-CZ" sz="3600" dirty="0" err="1" smtClean="0">
                <a:solidFill>
                  <a:srgbClr val="002060"/>
                </a:solidFill>
              </a:rPr>
              <a:t>O</a:t>
            </a:r>
            <a:r>
              <a:rPr lang="cs-CZ" sz="3600" dirty="0" smtClean="0">
                <a:solidFill>
                  <a:srgbClr val="002060"/>
                </a:solidFill>
              </a:rPr>
              <a:t>   </a:t>
            </a:r>
            <a:r>
              <a:rPr lang="cs-CZ" sz="3600" dirty="0" err="1" smtClean="0">
                <a:solidFill>
                  <a:srgbClr val="002060"/>
                </a:solidFill>
              </a:rPr>
              <a:t>O</a:t>
            </a:r>
            <a:r>
              <a:rPr lang="cs-CZ" sz="3600" dirty="0" smtClean="0">
                <a:solidFill>
                  <a:srgbClr val="002060"/>
                </a:solidFill>
              </a:rPr>
              <a:t>   </a:t>
            </a:r>
            <a:r>
              <a:rPr lang="cs-CZ" sz="3600" dirty="0" err="1" smtClean="0">
                <a:solidFill>
                  <a:srgbClr val="002060"/>
                </a:solidFill>
              </a:rPr>
              <a:t>O</a:t>
            </a:r>
            <a:r>
              <a:rPr lang="cs-CZ" sz="3600" dirty="0" smtClean="0">
                <a:solidFill>
                  <a:srgbClr val="002060"/>
                </a:solidFill>
              </a:rPr>
              <a:t>  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780184" y="5589240"/>
            <a:ext cx="3384376" cy="100811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5400" dirty="0"/>
              <a:t>6</a:t>
            </a:r>
            <a:r>
              <a:rPr lang="cs-CZ" sz="5400" dirty="0" smtClean="0"/>
              <a:t> + 7 = 13      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796148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  <a:alpha val="2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3017" y="648646"/>
            <a:ext cx="54078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Tvoř příklady podle vzoru</a:t>
            </a:r>
            <a:endParaRPr lang="cs-CZ" sz="32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 rot="1405963">
            <a:off x="5073551" y="426563"/>
            <a:ext cx="426610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… a</a:t>
            </a:r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kolik je … ?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9317272"/>
              </p:ext>
            </p:extLst>
          </p:nvPr>
        </p:nvGraphicFramePr>
        <p:xfrm>
          <a:off x="798735" y="1234368"/>
          <a:ext cx="3192015" cy="46242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8403"/>
                <a:gridCol w="638403"/>
                <a:gridCol w="638403"/>
                <a:gridCol w="638403"/>
                <a:gridCol w="638403"/>
              </a:tblGrid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8620030"/>
              </p:ext>
            </p:extLst>
          </p:nvPr>
        </p:nvGraphicFramePr>
        <p:xfrm>
          <a:off x="4336996" y="1233421"/>
          <a:ext cx="3192015" cy="46242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8403"/>
                <a:gridCol w="638403"/>
                <a:gridCol w="638403"/>
                <a:gridCol w="638403"/>
                <a:gridCol w="638403"/>
              </a:tblGrid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539552" y="6086043"/>
            <a:ext cx="8136904" cy="57606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1   2   3   4   5   6   7   8   9   10  11  12  13  14  15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76116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  <a:alpha val="2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3017" y="648646"/>
            <a:ext cx="54078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Tvoř příklady podle vzoru</a:t>
            </a:r>
            <a:endParaRPr lang="cs-CZ" sz="32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 rot="1405963">
            <a:off x="5073551" y="426563"/>
            <a:ext cx="426610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… a</a:t>
            </a:r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kolik je … ?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7115719"/>
              </p:ext>
            </p:extLst>
          </p:nvPr>
        </p:nvGraphicFramePr>
        <p:xfrm>
          <a:off x="798735" y="1234368"/>
          <a:ext cx="3192015" cy="46242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8403"/>
                <a:gridCol w="638403"/>
                <a:gridCol w="638403"/>
                <a:gridCol w="638403"/>
                <a:gridCol w="638403"/>
              </a:tblGrid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0182695"/>
              </p:ext>
            </p:extLst>
          </p:nvPr>
        </p:nvGraphicFramePr>
        <p:xfrm>
          <a:off x="4336996" y="1233421"/>
          <a:ext cx="3192015" cy="46242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8403"/>
                <a:gridCol w="638403"/>
                <a:gridCol w="638403"/>
                <a:gridCol w="638403"/>
                <a:gridCol w="638403"/>
              </a:tblGrid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/>
                </a:tc>
              </a:tr>
              <a:tr h="5780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+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539552" y="6086043"/>
            <a:ext cx="8136904" cy="57606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1   2   3   4   5   6   7   8   9   10  11  12  13  14  15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26231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065884342"/>
              </p:ext>
            </p:extLst>
          </p:nvPr>
        </p:nvGraphicFramePr>
        <p:xfrm>
          <a:off x="251520" y="1124744"/>
          <a:ext cx="432048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Obdélník 2"/>
          <p:cNvSpPr/>
          <p:nvPr/>
        </p:nvSpPr>
        <p:spPr>
          <a:xfrm rot="1405963">
            <a:off x="5065370" y="498571"/>
            <a:ext cx="426610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… a</a:t>
            </a:r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kolik je … ?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71474859"/>
              </p:ext>
            </p:extLst>
          </p:nvPr>
        </p:nvGraphicFramePr>
        <p:xfrm>
          <a:off x="4572000" y="2492896"/>
          <a:ext cx="432048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440115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491008160"/>
              </p:ext>
            </p:extLst>
          </p:nvPr>
        </p:nvGraphicFramePr>
        <p:xfrm>
          <a:off x="251520" y="1124744"/>
          <a:ext cx="432048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Obdélník 2"/>
          <p:cNvSpPr/>
          <p:nvPr/>
        </p:nvSpPr>
        <p:spPr>
          <a:xfrm rot="1405963">
            <a:off x="5065370" y="498571"/>
            <a:ext cx="426610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… a</a:t>
            </a:r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kolik je … ?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13840391"/>
              </p:ext>
            </p:extLst>
          </p:nvPr>
        </p:nvGraphicFramePr>
        <p:xfrm>
          <a:off x="4572000" y="2492896"/>
          <a:ext cx="432048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799525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6779742"/>
              </p:ext>
            </p:extLst>
          </p:nvPr>
        </p:nvGraphicFramePr>
        <p:xfrm>
          <a:off x="467544" y="1124744"/>
          <a:ext cx="7992890" cy="1728192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472040"/>
              </p:ext>
            </p:extLst>
          </p:nvPr>
        </p:nvGraphicFramePr>
        <p:xfrm>
          <a:off x="539552" y="3861048"/>
          <a:ext cx="7992890" cy="172819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 rot="387298">
            <a:off x="4871735" y="239938"/>
            <a:ext cx="426610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… a</a:t>
            </a:r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kolik je … ?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0915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2738899"/>
              </p:ext>
            </p:extLst>
          </p:nvPr>
        </p:nvGraphicFramePr>
        <p:xfrm>
          <a:off x="467544" y="1124744"/>
          <a:ext cx="7992890" cy="1728192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276347"/>
              </p:ext>
            </p:extLst>
          </p:nvPr>
        </p:nvGraphicFramePr>
        <p:xfrm>
          <a:off x="539552" y="3861048"/>
          <a:ext cx="7992890" cy="172819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7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 rot="387298">
            <a:off x="4871735" y="239938"/>
            <a:ext cx="426610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… a</a:t>
            </a:r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kolik je … ?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80238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Tvary jsou z galerie nástrojů aplikace Microsoft </a:t>
            </a:r>
            <a:r>
              <a:rPr lang="cs-CZ" dirty="0" err="1"/>
              <a:t>Power</a:t>
            </a:r>
            <a:r>
              <a:rPr lang="cs-CZ" dirty="0"/>
              <a:t> </a:t>
            </a:r>
            <a:r>
              <a:rPr lang="cs-CZ" dirty="0" smtClean="0"/>
              <a:t>Point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1938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310</TotalTime>
  <Words>523</Words>
  <Application>Microsoft Office PowerPoint</Application>
  <PresentationFormat>Předvádění na obrazovce (4:3)</PresentationFormat>
  <Paragraphs>274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42</cp:revision>
  <dcterms:created xsi:type="dcterms:W3CDTF">2011-08-21T15:31:45Z</dcterms:created>
  <dcterms:modified xsi:type="dcterms:W3CDTF">2012-08-26T15:52:33Z</dcterms:modified>
</cp:coreProperties>
</file>