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8" r:id="rId2"/>
    <p:sldId id="256" r:id="rId3"/>
    <p:sldId id="257" r:id="rId4"/>
    <p:sldId id="265" r:id="rId5"/>
    <p:sldId id="258" r:id="rId6"/>
    <p:sldId id="267" r:id="rId7"/>
    <p:sldId id="268" r:id="rId8"/>
    <p:sldId id="269" r:id="rId9"/>
    <p:sldId id="259" r:id="rId10"/>
    <p:sldId id="270" r:id="rId11"/>
    <p:sldId id="260" r:id="rId12"/>
    <p:sldId id="276" r:id="rId13"/>
    <p:sldId id="266" r:id="rId14"/>
    <p:sldId id="277" r:id="rId15"/>
    <p:sldId id="272" r:id="rId16"/>
    <p:sldId id="263" r:id="rId17"/>
    <p:sldId id="273" r:id="rId18"/>
    <p:sldId id="262" r:id="rId19"/>
    <p:sldId id="274" r:id="rId20"/>
    <p:sldId id="261" r:id="rId21"/>
    <p:sldId id="275" r:id="rId22"/>
    <p:sldId id="264" r:id="rId23"/>
    <p:sldId id="27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edekr.cz/files/staty/mapy/180.jpg" TargetMode="External"/><Relationship Id="rId3" Type="http://schemas.openxmlformats.org/officeDocument/2006/relationships/hyperlink" Target="http://upload.wikimedia.org/wikipedia/commons/thumb/e/ec/St_Basils_Cathedral-500px.jpg/476px-St_Basils_Cathedral-500px.jpg" TargetMode="External"/><Relationship Id="rId7" Type="http://schemas.openxmlformats.org/officeDocument/2006/relationships/hyperlink" Target="http://upload.wikimedia.org/wikipedia/commons/thumb/d/d9/Kischi_Panorama.JPG/800px-Kischi_Panorama.JPG" TargetMode="External"/><Relationship Id="rId2" Type="http://schemas.openxmlformats.org/officeDocument/2006/relationships/hyperlink" Target="http://media0.jex.cz/images/media0:4b326799c3b72.png/V%C3%BDchodn%C3%AD%20evropa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2/2d/Vasyugan.jpg/800px-Vasyugan.jpg" TargetMode="External"/><Relationship Id="rId11" Type="http://schemas.openxmlformats.org/officeDocument/2006/relationships/hyperlink" Target="http://slovane.ic.cz/slovane/belorusko/bo-map.gif" TargetMode="External"/><Relationship Id="rId5" Type="http://schemas.openxmlformats.org/officeDocument/2006/relationships/hyperlink" Target="http://upload.wikimedia.org/wikipedia/commons/thumb/2/2a/PalaceSquareNight.jpg/800px-PalaceSquareNight.jpg" TargetMode="External"/><Relationship Id="rId10" Type="http://schemas.openxmlformats.org/officeDocument/2006/relationships/hyperlink" Target="http://upload.wikimedia.org/wikipedia/commons/thumb/b/b2/Vydubychi_Monastery_2008(Kiev).JPG/800px-Vydubychi_Monastery_2008(Kiev).JPG" TargetMode="External"/><Relationship Id="rId4" Type="http://schemas.openxmlformats.org/officeDocument/2006/relationships/hyperlink" Target="http://upload.wikimedia.org/wikipedia/commons/thumb/d/d0/Kremlin_Spasskaya_Tower.jpg/400px-Kremlin_Spasskaya_Tower.jpg" TargetMode="External"/><Relationship Id="rId9" Type="http://schemas.openxmlformats.org/officeDocument/2006/relationships/hyperlink" Target="http://upload.wikimedia.org/wikipedia/commons/thumb/e/e9/St._Michael's_Cathedral_from_belltower.JPG/800px-St._Michael's_Cathedral_from_belltower.JP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3/Estland-Karte-de.png" TargetMode="External"/><Relationship Id="rId3" Type="http://schemas.openxmlformats.org/officeDocument/2006/relationships/hyperlink" Target="http://upload.wikimedia.org/wikipedia/commons/thumb/1/11/Flag_of_Lithuania.svg/800px-Flag_of_Lithuania.svg.png" TargetMode="External"/><Relationship Id="rId7" Type="http://schemas.openxmlformats.org/officeDocument/2006/relationships/hyperlink" Target="http://upload.wikimedia.org/wikipedia/commons/2/2c/Riian_vanhakaupunki.jpg" TargetMode="External"/><Relationship Id="rId2" Type="http://schemas.openxmlformats.org/officeDocument/2006/relationships/hyperlink" Target="http://upload.wikimedia.org/wikipedia/commons/thumb/5/5c/Baltic_States.png/586px-Baltic_States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d/d8/Vilnius_-_Cathedral_01.jpg/220px-Vilnius_-_Cathedral_01.jpg" TargetMode="External"/><Relationship Id="rId5" Type="http://schemas.openxmlformats.org/officeDocument/2006/relationships/hyperlink" Target="http://upload.wikimedia.org/wikipedia/commons/2/26/Vilnius_Skyline_2.jpg" TargetMode="External"/><Relationship Id="rId10" Type="http://schemas.openxmlformats.org/officeDocument/2006/relationships/hyperlink" Target="http://www.kupeg.cz/uploaded/images/MOLDAVA%20map.gif" TargetMode="External"/><Relationship Id="rId4" Type="http://schemas.openxmlformats.org/officeDocument/2006/relationships/hyperlink" Target="http://upload.wikimedia.org/wikipedia/commons/thumb/8/89/Kry%C5%BEi%C5%B3_kalnas09.jpg/800px-Kry%C5%BEi%C5%B3_kalnas09.jpg" TargetMode="External"/><Relationship Id="rId9" Type="http://schemas.openxmlformats.org/officeDocument/2006/relationships/hyperlink" Target="http://upload.wikimedia.org/wikipedia/commons/thumb/4/42/Belarus-Minsk-Cathedral_of_Holy_Spirit-3.jpg/448px-Belarus-Minsk-Cathedral_of_Holy_Spirit-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5428826"/>
              </p:ext>
            </p:extLst>
          </p:nvPr>
        </p:nvGraphicFramePr>
        <p:xfrm>
          <a:off x="1600200" y="1463675"/>
          <a:ext cx="5883275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Dokument" r:id="rId4" imgW="5977460" imgH="4144819" progId="Word.Document.12">
                  <p:embed/>
                </p:oleObj>
              </mc:Choice>
              <mc:Fallback>
                <p:oleObj name="Dokument" r:id="rId4" imgW="5977460" imgH="41448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0200" y="1463675"/>
                        <a:ext cx="5883275" cy="3886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5229200"/>
            <a:ext cx="5969000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200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75656" y="1340768"/>
            <a:ext cx="5975013" cy="2282257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VÝCHODNÍ </a:t>
            </a:r>
            <a:br>
              <a:rPr lang="cs-CZ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EVROPA</a:t>
            </a:r>
            <a:endParaRPr lang="cs-CZ" sz="6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35696" y="6093296"/>
            <a:ext cx="5712179" cy="648072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Pracuj s příruční mapou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054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8544" y="0"/>
            <a:ext cx="6965245" cy="1202485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STÁTY A HLAVNÍ MĚSTA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196752"/>
            <a:ext cx="6709360" cy="5184576"/>
          </a:xfrm>
        </p:spPr>
        <p:txBody>
          <a:bodyPr>
            <a:normAutofit/>
          </a:bodyPr>
          <a:lstStyle/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RUSKO                        MOSKVA</a:t>
            </a: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UKRAJINA                    KYJEV</a:t>
            </a: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BĚLORUSKO                MINSK</a:t>
            </a: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MOLDAVSKO                KIŠINĚV</a:t>
            </a:r>
          </a:p>
          <a:p>
            <a:pPr marL="0" indent="0">
              <a:buNone/>
            </a:pPr>
            <a:endParaRPr lang="cs-CZ" sz="32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LITVA                         VILNIUS</a:t>
            </a: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LOTYŠSKO                 RIGA</a:t>
            </a:r>
          </a:p>
          <a:p>
            <a:r>
              <a:rPr lang="cs-CZ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ESTONSKO                 TALLIN </a:t>
            </a:r>
            <a:endParaRPr lang="cs-CZ" sz="32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6381328"/>
            <a:ext cx="592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TYTO  TŘI  STÁTY  OZNAČUJEME JAKO  POBALTSKÉ . Proč?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929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6" t="-8682" r="-952" b="8682"/>
          <a:stretch/>
        </p:blipFill>
        <p:spPr bwMode="auto">
          <a:xfrm>
            <a:off x="592199" y="158017"/>
            <a:ext cx="8364359" cy="659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87361"/>
            <a:ext cx="8325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/>
                </a:solidFill>
              </a:rPr>
              <a:t>UKAŽ STÁTY VÝCHODNÍ EVROPY A POJMENUJ  HLAVNÍ MĚSTA</a:t>
            </a:r>
            <a:endParaRPr lang="cs-CZ" sz="24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38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7" y="1189365"/>
            <a:ext cx="8651839" cy="4961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615" y="116633"/>
            <a:ext cx="2161591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39752" y="6197429"/>
            <a:ext cx="3903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ROZLOHOU    NEJVĚTŠÍ    STÁT   SVĚTA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6759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Moskva - </a:t>
            </a:r>
            <a:r>
              <a:rPr lang="cs-CZ" sz="2800" dirty="0" smtClean="0"/>
              <a:t>11 mil. obyvatel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95" y="1226840"/>
            <a:ext cx="3862867" cy="48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2" r="8727"/>
          <a:stretch/>
        </p:blipFill>
        <p:spPr bwMode="auto">
          <a:xfrm>
            <a:off x="5508104" y="512617"/>
            <a:ext cx="3477491" cy="5577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6381328"/>
            <a:ext cx="6874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Chrám Vasila Blaženého                                                                  Kreml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011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102" y="4358064"/>
            <a:ext cx="8686800" cy="838200"/>
          </a:xfrm>
        </p:spPr>
        <p:txBody>
          <a:bodyPr/>
          <a:lstStyle/>
          <a:p>
            <a:r>
              <a:rPr lang="cs-CZ" dirty="0" smtClean="0"/>
              <a:t>Petrohrad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495"/>
            <a:ext cx="831750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2204864"/>
            <a:ext cx="215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Palácové náměstí, </a:t>
            </a:r>
          </a:p>
          <a:p>
            <a:r>
              <a:rPr lang="cs-CZ" b="1" dirty="0" smtClean="0"/>
              <a:t>Zimní palác, Ermitáž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287" y="2196868"/>
            <a:ext cx="6070761" cy="4553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6237312"/>
            <a:ext cx="2039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Jantarová komnata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9255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8" y="2784229"/>
            <a:ext cx="6809306" cy="407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" t="16216" r="-115" b="5848"/>
          <a:stretch/>
        </p:blipFill>
        <p:spPr bwMode="auto">
          <a:xfrm>
            <a:off x="1773560" y="29344"/>
            <a:ext cx="7358073" cy="341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4221088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Sibiřská tajga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04664"/>
            <a:ext cx="1656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Ostrov </a:t>
            </a:r>
            <a:r>
              <a:rPr lang="cs-CZ" b="1" dirty="0" err="1" smtClean="0"/>
              <a:t>Kiži</a:t>
            </a:r>
            <a:endParaRPr lang="cs-CZ" b="1" dirty="0" smtClean="0"/>
          </a:p>
          <a:p>
            <a:r>
              <a:rPr lang="cs-CZ" b="1" dirty="0" smtClean="0"/>
              <a:t>Oněžské jezero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8034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UKRAJINA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4537"/>
            <a:ext cx="4424634" cy="29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2936"/>
            <a:ext cx="5752752" cy="385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32264" y="5052570"/>
            <a:ext cx="3070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Přečti názvy sousedních států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7597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kyjev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45480" y="6355204"/>
            <a:ext cx="2277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Katedrála sv. Michala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913" y="164945"/>
            <a:ext cx="5898232" cy="4423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5" y="3044609"/>
            <a:ext cx="4945480" cy="3709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189628" y="4730615"/>
            <a:ext cx="376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Největší řeka Dněpr protéká Kyjevem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5605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BĚLORUSKO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8" y="2328292"/>
            <a:ext cx="4114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320" y="1412776"/>
            <a:ext cx="4477668" cy="4789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25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minsk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8"/>
          <a:stretch/>
        </p:blipFill>
        <p:spPr bwMode="auto">
          <a:xfrm>
            <a:off x="323528" y="1354534"/>
            <a:ext cx="4818112" cy="431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6165304"/>
            <a:ext cx="1737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Vítězné náměstí</a:t>
            </a:r>
            <a:endParaRPr lang="cs-CZ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7331"/>
            <a:ext cx="3600400" cy="481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436096" y="6165304"/>
            <a:ext cx="264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Katedrála Ducha svatého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1162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MOLDAVSKO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446449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2459"/>
            <a:ext cx="3006532" cy="6535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3552486"/>
            <a:ext cx="4680520" cy="3135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3588" y="6268670"/>
            <a:ext cx="3049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Jedna z nejzaostalejších zemí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68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kišiněv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6809"/>
            <a:ext cx="845866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95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3" b="13378"/>
          <a:stretch/>
        </p:blipFill>
        <p:spPr bwMode="auto">
          <a:xfrm>
            <a:off x="2444787" y="404664"/>
            <a:ext cx="6575552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Pobaltské státy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Litva</a:t>
            </a:r>
          </a:p>
          <a:p>
            <a:r>
              <a:rPr lang="cs-CZ" dirty="0" smtClean="0"/>
              <a:t>Lotyšsko</a:t>
            </a:r>
          </a:p>
          <a:p>
            <a:r>
              <a:rPr lang="cs-CZ" dirty="0"/>
              <a:t>E</a:t>
            </a:r>
            <a:r>
              <a:rPr lang="cs-CZ" dirty="0" smtClean="0"/>
              <a:t>stonsko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476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LITVA</a:t>
            </a:r>
            <a:endParaRPr lang="cs-CZ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3048580" cy="182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837911" cy="411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94783"/>
            <a:ext cx="5621451" cy="421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40152" y="5661248"/>
            <a:ext cx="2645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Hora křížů – symbol boje </a:t>
            </a:r>
          </a:p>
          <a:p>
            <a:r>
              <a:rPr lang="cs-CZ" b="1" dirty="0" smtClean="0"/>
              <a:t>za nezávislost na Rusku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3045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vilnius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1" y="1484784"/>
            <a:ext cx="5856650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094" y="188640"/>
            <a:ext cx="2991163" cy="365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00192" y="4581128"/>
            <a:ext cx="2751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Moderní i stará tvář města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4075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LOTYŠSKO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4062536" cy="233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6057900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30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4" y="4028580"/>
            <a:ext cx="875617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72"/>
          <a:stretch/>
        </p:blipFill>
        <p:spPr bwMode="auto">
          <a:xfrm>
            <a:off x="2853958" y="188640"/>
            <a:ext cx="6096000" cy="3768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9474" y="1772816"/>
            <a:ext cx="2802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Největší pobaltské město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391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ESTONSKO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29317"/>
            <a:ext cx="346268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29120"/>
            <a:ext cx="4260154" cy="4558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844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tallin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7620000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8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14" y="980728"/>
            <a:ext cx="903138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media0.jex.cz/images/media0:4b326799c3b72.png/V%C3%BDchodn%C3%AD%20evropa.png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upload.wikimedia.org/wikipedia/commons/thumb/e/ec/St_Basils_Cathedral-500px.jpg/476px-St_Basils_Cathedral-500px.jpg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upload.wikimedia.org/wikipedia/commons/thumb/d/d0/Kremlin_Spasskaya_Tower.jpg/400px-Kremlin_Spasskaya_Tower.jpg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upload.wikimedia.org/wikipedia/commons/thumb/2/2a/PalaceSquareNight.jpg/800px-PalaceSquareNight.jpg</a:t>
            </a:r>
            <a:endParaRPr lang="cs-CZ" dirty="0" smtClean="0"/>
          </a:p>
          <a:p>
            <a:r>
              <a:rPr lang="cs-CZ" dirty="0"/>
              <a:t>http://www.sights-and-culture.com/russia/saint-petersburg-amber-room-p2.jpg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upload.wikimedia.org/wikipedia/commons/thumb/2/2d/Vasyugan.jpg/800px-Vasyugan.jpg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upload.wikimedia.org/wikipedia/commons/thumb/d/d9/Kischi_Panorama.JPG/800px-Kischi_Panorama.JPG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www.bedekr.cz/files/staty/mapy/180.jpg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http://upload.wikimedia.org/wikipedia/commons/thumb/e/e9/St._Michael%27s_Cathedral_from_belltower.JPG/800px-St._</a:t>
            </a:r>
            <a:r>
              <a:rPr lang="cs-CZ" dirty="0" smtClean="0">
                <a:hlinkClick r:id="rId9"/>
              </a:rPr>
              <a:t>Michael%27s_Cathedral_from_belltower.JPG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upload.wikimedia.org/wikipedia/commons/thumb/b/b2/Vydubychi_Monastery_2008%28Kiev%29.JPG/800px-Vydubychi_Monastery_2008%28Kiev%29.JPG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slovane.ic.cz/slovane/belorusko/bo-map.gif</a:t>
            </a:r>
            <a:endParaRPr lang="cs-CZ" dirty="0" smtClean="0"/>
          </a:p>
          <a:p>
            <a:r>
              <a:rPr lang="cs-CZ" dirty="0"/>
              <a:t>http://upload.wikimedia.org/wikipedia/commons/thumb/9/9a/Victory-square.jpg/800px-Victory-square.jpg</a:t>
            </a:r>
          </a:p>
        </p:txBody>
      </p:sp>
    </p:spTree>
    <p:extLst>
      <p:ext uri="{BB962C8B-B14F-4D97-AF65-F5344CB8AC3E}">
        <p14:creationId xmlns:p14="http://schemas.microsoft.com/office/powerpoint/2010/main" val="80148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273" y="2052936"/>
            <a:ext cx="89644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upload.wikimedia.org/wikipedia/commons/thumb/5/5c/Baltic_States.png/586px-Baltic_States.png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upload.wikimedia.org/wikipedia/commons/thumb/1/11/Flag_of_Lithuania.svg/800px-Flag_of_Lithuania.svg.png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upload.wikimedia.org/wikipedia/commons/thumb/8/89/Kry%C5%BEi%C5%B3_kalnas09.jpg/800px-Kry%C5%BEi%C5%B3_kalnas09.jpg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upload.wikimedia.org/wikipedia/commons/2/26/Vilnius_Skyline_2.jpg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http://upload.wikimedia.org/wikipedia/commons/thumb/d/d8/Vilnius_-_Cathedral_01.jpg/220px-Vilnius_-_</a:t>
            </a:r>
            <a:r>
              <a:rPr lang="cs-CZ" dirty="0" smtClean="0">
                <a:hlinkClick r:id="rId6"/>
              </a:rPr>
              <a:t>Cathedral_01.jpg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upload.wikimedia.org/wikipedia/commons/2/2c/Riian_vanhakaupunki.jpg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upload.wikimedia.org/wikipedia/commons/e/e3/Estland-Karte-de.png</a:t>
            </a:r>
            <a:endParaRPr lang="cs-CZ" dirty="0" smtClean="0"/>
          </a:p>
          <a:p>
            <a:r>
              <a:rPr lang="cs-CZ" dirty="0"/>
              <a:t>http://upload.wikimedia.org/wikipedia/commons/thumb/c/c1/FL-Tallinn.jpg/800px-FL-Tallinn.jpg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563" y="182618"/>
            <a:ext cx="89921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upload.wikimedia.org/wikipedia/commons/thumb/4/42/Belarus-Minsk-Cathedral_of_Holy_Spirit-3.jpg/448px-Belarus-Minsk-Cathedral_of_Holy_Spirit-3.jpg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www.kupeg.cz/uploaded/images/MOLDAVA%20map.gif</a:t>
            </a:r>
            <a:endParaRPr lang="cs-CZ" dirty="0" smtClean="0"/>
          </a:p>
          <a:p>
            <a:r>
              <a:rPr lang="cs-CZ" dirty="0"/>
              <a:t>http://www.lideazeme.cz/files/imagecache/dust_filerenderer_normal/files/upload/story_press/2130/110_000_jpg_49081b13eb.jpg</a:t>
            </a:r>
          </a:p>
        </p:txBody>
      </p:sp>
    </p:spTree>
    <p:extLst>
      <p:ext uri="{BB962C8B-B14F-4D97-AF65-F5344CB8AC3E}">
        <p14:creationId xmlns:p14="http://schemas.microsoft.com/office/powerpoint/2010/main" val="20646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138</TotalTime>
  <Words>204</Words>
  <Application>Microsoft Office PowerPoint</Application>
  <PresentationFormat>Předvádění na obrazovce (4:3)</PresentationFormat>
  <Paragraphs>73</Paragraphs>
  <Slides>23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Cesta</vt:lpstr>
      <vt:lpstr>Dokument</vt:lpstr>
      <vt:lpstr>Prezentace aplikace PowerPoint</vt:lpstr>
      <vt:lpstr>VÝCHODNÍ  EVROPA</vt:lpstr>
      <vt:lpstr>STÁTY A HLAVNÍ MĚSTA</vt:lpstr>
      <vt:lpstr>Prezentace aplikace PowerPoint</vt:lpstr>
      <vt:lpstr>RUSKO</vt:lpstr>
      <vt:lpstr>Moskva - 11 mil. obyvatel</vt:lpstr>
      <vt:lpstr>Petrohrad</vt:lpstr>
      <vt:lpstr>Prezentace aplikace PowerPoint</vt:lpstr>
      <vt:lpstr>UKRAJINA</vt:lpstr>
      <vt:lpstr>kyjev</vt:lpstr>
      <vt:lpstr>BĚLORUSKO</vt:lpstr>
      <vt:lpstr>minsk</vt:lpstr>
      <vt:lpstr>MOLDAVSKO</vt:lpstr>
      <vt:lpstr>kišiněv</vt:lpstr>
      <vt:lpstr>Pobaltské státy</vt:lpstr>
      <vt:lpstr>LITVA</vt:lpstr>
      <vt:lpstr>vilnius</vt:lpstr>
      <vt:lpstr>LOTYŠSKO</vt:lpstr>
      <vt:lpstr>Riga</vt:lpstr>
      <vt:lpstr>ESTONSKO</vt:lpstr>
      <vt:lpstr>tallin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VÝCHODNÍ  EVROPA</dc:title>
  <dc:creator>Lenka Dostálová</dc:creator>
  <cp:lastModifiedBy>pc</cp:lastModifiedBy>
  <cp:revision>19</cp:revision>
  <dcterms:created xsi:type="dcterms:W3CDTF">2011-11-08T17:49:20Z</dcterms:created>
  <dcterms:modified xsi:type="dcterms:W3CDTF">2013-06-17T15:46:15Z</dcterms:modified>
</cp:coreProperties>
</file>