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69" r:id="rId4"/>
    <p:sldId id="263" r:id="rId5"/>
    <p:sldId id="262" r:id="rId6"/>
    <p:sldId id="258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224" autoAdjust="0"/>
  </p:normalViewPr>
  <p:slideViewPr>
    <p:cSldViewPr>
      <p:cViewPr>
        <p:scale>
          <a:sx n="70" d="100"/>
          <a:sy n="70" d="100"/>
        </p:scale>
        <p:origin x="-1386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 VY_32_INOVACE_7A01Prv2_Ve škole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 škole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: VY_32_INOVACE_7A01Prv2_Ve škole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Ve škole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5489160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určen žákům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Slouží k zopakování a k procvičení názvů jednotlivých místností ve škole a jmen dospělých osob, se kterými se žáci ve škole setkávají</a:t>
            </a:r>
          </a:p>
          <a:p>
            <a:r>
              <a:rPr lang="cs-CZ" dirty="0" smtClean="0"/>
              <a:t>Po prvotní společné práci materiál slouží k procvičování ve skupinách, kdy žáci pracují již bez vedení učitele a využívají </a:t>
            </a:r>
            <a:r>
              <a:rPr lang="cs-CZ" smtClean="0"/>
              <a:t>možnosti sebekontroly</a:t>
            </a:r>
            <a:endParaRPr lang="cs-CZ" dirty="0" smtClean="0"/>
          </a:p>
          <a:p>
            <a:r>
              <a:rPr lang="cs-CZ" dirty="0" smtClean="0"/>
              <a:t>Metodické pokyny – materiál využijeme v režimu prezentace; pod jednotlivými modrými obdélníky je skryta správná odpověď, která se zobrazí kliknutím na obdélník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302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98215" y="2967335"/>
            <a:ext cx="494757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 ŠKOLE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0382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3933056"/>
            <a:ext cx="5486400" cy="56673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Naše škola se jmenuje: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1013990"/>
          </a:xfrm>
        </p:spPr>
        <p:txBody>
          <a:bodyPr>
            <a:noAutofit/>
          </a:bodyPr>
          <a:lstStyle/>
          <a:p>
            <a:r>
              <a:rPr lang="cs-CZ" sz="2800" dirty="0" smtClean="0"/>
              <a:t>Základní škola a Mateřská škola Studená</a:t>
            </a:r>
            <a:endParaRPr lang="cs-CZ" sz="28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7" r="5507"/>
          <a:stretch>
            <a:fillRect/>
          </a:stretch>
        </p:blipFill>
        <p:spPr bwMode="auto">
          <a:xfrm>
            <a:off x="5508104" y="764704"/>
            <a:ext cx="2410817" cy="18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72816"/>
            <a:ext cx="2408961" cy="1885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54524" y="5030360"/>
            <a:ext cx="6192688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865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738344" y="5877272"/>
            <a:ext cx="3384376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Michaela Kuncová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2738344" y="3795310"/>
            <a:ext cx="3384376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Jana Čechová</a:t>
            </a:r>
            <a:endParaRPr lang="cs-CZ" sz="28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2849009" cy="202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95936" y="350467"/>
            <a:ext cx="3384376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Chodím do třídy: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326076" y="2852776"/>
            <a:ext cx="4104456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Paní učitelka se jmenuje: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323528" y="4797152"/>
            <a:ext cx="5040561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Paní vychovatelka se jmenuje: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738344" y="3795310"/>
            <a:ext cx="33843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38344" y="5841268"/>
            <a:ext cx="33843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07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04577"/>
            <a:ext cx="1812773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4031" y="4294257"/>
            <a:ext cx="2412479" cy="1609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04577"/>
            <a:ext cx="2176463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1895475" cy="1322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52636"/>
            <a:ext cx="3600400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Kde se učíme?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4502332" y="3140968"/>
            <a:ext cx="3600400" cy="97210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učebna výtvarné výchovy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528244" y="3789040"/>
            <a:ext cx="2531588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třída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251520" y="6021288"/>
            <a:ext cx="3600400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počítačová učebna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4674489" y="6036211"/>
            <a:ext cx="3600400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tělocvična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251520" y="6021288"/>
            <a:ext cx="3600400" cy="6480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251520" y="3789040"/>
            <a:ext cx="3600400" cy="6480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4533521" y="3140968"/>
            <a:ext cx="3600400" cy="97210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4674489" y="6036211"/>
            <a:ext cx="3600400" cy="6480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1682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52636"/>
            <a:ext cx="3600400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Kde odpočíváme ?</a:t>
            </a:r>
            <a:endParaRPr lang="cs-CZ" sz="3200" b="1" dirty="0"/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2088232" cy="150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159912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31837"/>
            <a:ext cx="2576328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03848" y="3212976"/>
            <a:ext cx="3744416" cy="27363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Školní družina</a:t>
            </a:r>
          </a:p>
          <a:p>
            <a:pPr algn="ctr"/>
            <a:r>
              <a:rPr lang="cs-CZ" sz="3200" b="1" dirty="0" smtClean="0"/>
              <a:t>Chodba</a:t>
            </a:r>
          </a:p>
          <a:p>
            <a:pPr algn="ctr"/>
            <a:r>
              <a:rPr lang="cs-CZ" sz="3200" b="1" dirty="0" smtClean="0"/>
              <a:t>Hřiště</a:t>
            </a:r>
          </a:p>
          <a:p>
            <a:pPr algn="ctr"/>
            <a:r>
              <a:rPr lang="cs-CZ" sz="3200" b="1" dirty="0" smtClean="0"/>
              <a:t>Respirium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3203848" y="3212976"/>
            <a:ext cx="3744416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62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38239"/>
            <a:ext cx="3600400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 vyučování</a:t>
            </a:r>
            <a:endParaRPr lang="cs-CZ" sz="3200" b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2736304" cy="1993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25144"/>
            <a:ext cx="2088232" cy="1167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3885983"/>
            <a:ext cx="2592288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Školní jídelna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755576" y="6093296"/>
            <a:ext cx="2592288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Školní družina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755576" y="3906139"/>
            <a:ext cx="25922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5576" y="6093296"/>
            <a:ext cx="25922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7278" y="2636912"/>
            <a:ext cx="3816424" cy="99684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Vedoucí školní jídelny:</a:t>
            </a:r>
          </a:p>
          <a:p>
            <a:pPr algn="ctr"/>
            <a:r>
              <a:rPr lang="cs-CZ" sz="2800" b="1" dirty="0" smtClean="0"/>
              <a:t>Petra </a:t>
            </a:r>
            <a:r>
              <a:rPr lang="cs-CZ" sz="2800" b="1" dirty="0" err="1" smtClean="0"/>
              <a:t>Waldová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4674545" y="3135333"/>
            <a:ext cx="3819157" cy="476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97553" y="5033391"/>
            <a:ext cx="3456384" cy="16622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Paní vychovatelky:</a:t>
            </a:r>
          </a:p>
          <a:p>
            <a:pPr algn="ctr"/>
            <a:r>
              <a:rPr lang="cs-CZ" sz="2800" b="1" dirty="0" smtClean="0"/>
              <a:t>Milada </a:t>
            </a:r>
            <a:r>
              <a:rPr lang="cs-CZ" sz="2800" b="1" dirty="0" err="1" smtClean="0"/>
              <a:t>Peltanová</a:t>
            </a:r>
            <a:endParaRPr lang="cs-CZ" sz="2800" b="1" dirty="0" smtClean="0"/>
          </a:p>
          <a:p>
            <a:pPr algn="ctr"/>
            <a:r>
              <a:rPr lang="cs-CZ" sz="2800" b="1" dirty="0" smtClean="0"/>
              <a:t>Michaela Kuncová</a:t>
            </a:r>
          </a:p>
          <a:p>
            <a:pPr algn="ctr"/>
            <a:r>
              <a:rPr lang="cs-CZ" sz="2800" b="1" dirty="0" smtClean="0"/>
              <a:t>Pavlína Srpová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4699107" y="5528360"/>
            <a:ext cx="3456384" cy="11673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40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438239"/>
            <a:ext cx="3600400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Lidé ve škole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1773297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95" y="5229200"/>
            <a:ext cx="1502156" cy="1305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06" y="3429000"/>
            <a:ext cx="2024670" cy="1361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19872" y="1657302"/>
            <a:ext cx="2736304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Ředitel</a:t>
            </a:r>
          </a:p>
          <a:p>
            <a:pPr algn="ctr"/>
            <a:r>
              <a:rPr lang="cs-CZ" sz="2800" b="1" dirty="0" smtClean="0"/>
              <a:t>Libor Hrbek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3419872" y="2384884"/>
            <a:ext cx="27363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19872" y="3350437"/>
            <a:ext cx="2736304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Zástupkyně</a:t>
            </a:r>
          </a:p>
          <a:p>
            <a:pPr algn="ctr"/>
            <a:r>
              <a:rPr lang="cs-CZ" sz="2800" b="1" dirty="0" smtClean="0"/>
              <a:t>Hana Novotná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3419872" y="4109798"/>
            <a:ext cx="2736304" cy="6556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19872" y="5080246"/>
            <a:ext cx="2736304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Ekonomka</a:t>
            </a:r>
          </a:p>
          <a:p>
            <a:pPr algn="ctr"/>
            <a:r>
              <a:rPr lang="cs-CZ" sz="2800" b="1" dirty="0" smtClean="0"/>
              <a:t>Jitka Havlová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3419872" y="5881742"/>
            <a:ext cx="2736304" cy="638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6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kolekce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hlinkClick r:id="rId2"/>
              </a:rPr>
              <a:t>http</a:t>
            </a:r>
            <a:r>
              <a:rPr lang="cs-CZ" smtClean="0">
                <a:hlinkClick r:id="rId2"/>
              </a:rPr>
              <a:t>://office.microsoft.com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44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354</TotalTime>
  <Words>207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Naše škola se jmenuje: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39</cp:revision>
  <dcterms:created xsi:type="dcterms:W3CDTF">2011-08-21T15:31:45Z</dcterms:created>
  <dcterms:modified xsi:type="dcterms:W3CDTF">2012-08-13T07:34:38Z</dcterms:modified>
</cp:coreProperties>
</file>