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8"/>
  </p:notesMasterIdLst>
  <p:sldIdLst>
    <p:sldId id="256" r:id="rId2"/>
    <p:sldId id="257" r:id="rId3"/>
    <p:sldId id="271" r:id="rId4"/>
    <p:sldId id="259" r:id="rId5"/>
    <p:sldId id="265" r:id="rId6"/>
    <p:sldId id="258" r:id="rId7"/>
    <p:sldId id="266" r:id="rId8"/>
    <p:sldId id="261" r:id="rId9"/>
    <p:sldId id="267" r:id="rId10"/>
    <p:sldId id="263" r:id="rId11"/>
    <p:sldId id="268" r:id="rId12"/>
    <p:sldId id="262" r:id="rId13"/>
    <p:sldId id="269" r:id="rId14"/>
    <p:sldId id="260" r:id="rId15"/>
    <p:sldId id="270" r:id="rId16"/>
    <p:sldId id="26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VY_32_INOVACE_7A02Prv2_Cesta do školy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Cesta do školy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VY_32_INOVACE_7A02Prv2_Cesta do školy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Cesta do školy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wmf"/><Relationship Id="rId4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wmf"/><Relationship Id="rId4" Type="http://schemas.openxmlformats.org/officeDocument/2006/relationships/image" Target="../media/image2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wmf"/><Relationship Id="rId4" Type="http://schemas.openxmlformats.org/officeDocument/2006/relationships/image" Target="../media/image27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wmf"/><Relationship Id="rId4" Type="http://schemas.openxmlformats.org/officeDocument/2006/relationships/image" Target="../media/image27.wm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1508678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je určen pro žáky 2.ročníku ZŠ</a:t>
            </a:r>
          </a:p>
          <a:p>
            <a:r>
              <a:rPr lang="cs-CZ" dirty="0" smtClean="0"/>
              <a:t>Určeno pro využití na interaktivní tabuli</a:t>
            </a:r>
          </a:p>
          <a:p>
            <a:r>
              <a:rPr lang="cs-CZ" dirty="0" smtClean="0"/>
              <a:t>Žáci se seznamují s dopravním značením na silnici a s druhy dopravních značek</a:t>
            </a:r>
          </a:p>
          <a:p>
            <a:r>
              <a:rPr lang="cs-CZ" dirty="0" smtClean="0"/>
              <a:t>Materiál využijeme k seznámení a k procvičování</a:t>
            </a:r>
            <a:r>
              <a:rPr lang="cs-CZ" smtClean="0"/>
              <a:t>, vhodné též </a:t>
            </a:r>
            <a:r>
              <a:rPr lang="cs-CZ" dirty="0" smtClean="0"/>
              <a:t>pro práci skupin i jednotlivců – za každým snímkem je zařazen snímek se správnými odpověďmi</a:t>
            </a:r>
          </a:p>
          <a:p>
            <a:r>
              <a:rPr lang="cs-CZ" dirty="0" smtClean="0"/>
              <a:t>Práce žáků je založena na přesouvání objektů, prezentace se využívá v režimu normálního zobrazení</a:t>
            </a:r>
          </a:p>
          <a:p>
            <a:r>
              <a:rPr lang="cs-CZ" dirty="0" smtClean="0"/>
              <a:t>Metodické poznámky – na snímku 4 žáci opakují učivo o semaforech; na snímcích 6, 8, 10, 12, 14 se žáci seznamují s různými druhy dopravních značek a přiřazují správný název ke značce; vždy následující snímek je kontrolní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6380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2000"/>
            <a:lum/>
          </a:blip>
          <a:srcRect/>
          <a:stretch>
            <a:fillRect l="-27000" r="-2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2132856"/>
            <a:ext cx="781348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CESTA DO ŠKOLY</a:t>
            </a:r>
            <a:endParaRPr lang="cs-CZ" sz="8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4297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3201" y="764704"/>
            <a:ext cx="1296144" cy="19492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2100" y="764704"/>
            <a:ext cx="1176005" cy="19492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C:\Users\janacechova\AppData\Local\Microsoft\Windows\Temporary Internet Files\Content.IE5\VNVWNQTE\MP9003859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0397" y="3933056"/>
            <a:ext cx="1497896" cy="2097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cechova\AppData\Local\Microsoft\Windows\Temporary Internet Files\Content.IE5\16DNNIJS\MP9003859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928932"/>
            <a:ext cx="1493912" cy="2091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cechova\AppData\Local\Microsoft\Windows\Temporary Internet Files\Content.IE5\SQBS2ITH\MP90038596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39" y="3933056"/>
            <a:ext cx="1490967" cy="2087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467544" y="476672"/>
            <a:ext cx="2664296" cy="151216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Semafory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15515" y="2713996"/>
            <a:ext cx="2232248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Stůj!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90358" y="2276872"/>
            <a:ext cx="2232248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Stůj!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810274" y="2564904"/>
            <a:ext cx="2232248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Jdi!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512268" y="2852936"/>
            <a:ext cx="2232248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Připrav se!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331639" y="2078866"/>
            <a:ext cx="2232248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Jeď!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5649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3201" y="764704"/>
            <a:ext cx="1296144" cy="19492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2100" y="764704"/>
            <a:ext cx="1176005" cy="19492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C:\Users\janacechova\AppData\Local\Microsoft\Windows\Temporary Internet Files\Content.IE5\VNVWNQTE\MP9003859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0397" y="3933056"/>
            <a:ext cx="1497896" cy="2097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cechova\AppData\Local\Microsoft\Windows\Temporary Internet Files\Content.IE5\16DNNIJS\MP9003859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928932"/>
            <a:ext cx="1493912" cy="2091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cechova\AppData\Local\Microsoft\Windows\Temporary Internet Files\Content.IE5\SQBS2ITH\MP90038596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39" y="3933056"/>
            <a:ext cx="1490967" cy="2087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467544" y="476672"/>
            <a:ext cx="2664296" cy="151216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Semafory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899592" y="6061729"/>
            <a:ext cx="2232248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Stůj!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402661" y="2755493"/>
            <a:ext cx="2232248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Stůj!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868144" y="2755493"/>
            <a:ext cx="2232248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Jdi!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759986" y="6030110"/>
            <a:ext cx="2232248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Připrav se!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383221" y="6030110"/>
            <a:ext cx="2232248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Jeď!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4378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194642" y="142596"/>
            <a:ext cx="2664296" cy="151216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Dopravní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značky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723034" y="116632"/>
            <a:ext cx="2664296" cy="151216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zákazové</a:t>
            </a:r>
            <a:endParaRPr lang="cs-CZ" sz="3200" b="1" dirty="0">
              <a:solidFill>
                <a:schemeClr val="tx1"/>
              </a:solidFill>
            </a:endParaRPr>
          </a:p>
        </p:txBody>
      </p:sp>
      <p:cxnSp>
        <p:nvCxnSpPr>
          <p:cNvPr id="6" name="Přímá spojnice se šipkou 5"/>
          <p:cNvCxnSpPr>
            <a:stCxn id="3" idx="6"/>
          </p:cNvCxnSpPr>
          <p:nvPr/>
        </p:nvCxnSpPr>
        <p:spPr>
          <a:xfrm>
            <a:off x="2858938" y="898680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2050" name="Picture 2" descr="C:\Users\janacechova\AppData\Local\Microsoft\Windows\Temporary Internet Files\Content.IE5\SQBS2ITH\MC9004112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483" y="2068422"/>
            <a:ext cx="1251227" cy="1178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cechova\AppData\Local\Microsoft\Windows\Temporary Internet Files\Content.IE5\X25OCSI3\MC9004112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0719" y="2068422"/>
            <a:ext cx="1314936" cy="1245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cechova\AppData\Local\Microsoft\Windows\Temporary Internet Files\Content.IE5\SQBS2ITH\MC9004112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6850" y="2014104"/>
            <a:ext cx="1366286" cy="1287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acechova\AppData\Local\Microsoft\Windows\Temporary Internet Files\Content.IE5\VNVWNQTE\MC9004112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1310" y="305563"/>
            <a:ext cx="1464268" cy="1380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nacechova\AppData\Local\Microsoft\Windows\Temporary Internet Files\Content.IE5\16DNNIJS\MP90042520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6790" y="4142520"/>
            <a:ext cx="2422041" cy="1614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aoblený obdélník 11"/>
          <p:cNvSpPr/>
          <p:nvPr/>
        </p:nvSpPr>
        <p:spPr>
          <a:xfrm>
            <a:off x="3723034" y="4818913"/>
            <a:ext cx="2813287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Zákaz zastavení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702680" y="6102951"/>
            <a:ext cx="2144662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Zákaz stání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579018" y="5394977"/>
            <a:ext cx="3798612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Zákaz vstupu chodců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199308" y="3856634"/>
            <a:ext cx="2620685" cy="953685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Zákaz vjezdu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 jízdních kol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824331" y="5968282"/>
            <a:ext cx="3319669" cy="84540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Zákaz vjezdu vyznačených vozidel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844320" y="4247422"/>
            <a:ext cx="2378249" cy="1038201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Zákaz vjezdu všech vozidel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9052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194642" y="142596"/>
            <a:ext cx="2664296" cy="151216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Dopravní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značky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723034" y="116632"/>
            <a:ext cx="2664296" cy="151216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zákazové</a:t>
            </a:r>
            <a:endParaRPr lang="cs-CZ" sz="3200" b="1" dirty="0">
              <a:solidFill>
                <a:schemeClr val="tx1"/>
              </a:solidFill>
            </a:endParaRPr>
          </a:p>
        </p:txBody>
      </p:sp>
      <p:cxnSp>
        <p:nvCxnSpPr>
          <p:cNvPr id="6" name="Přímá spojnice se šipkou 5"/>
          <p:cNvCxnSpPr>
            <a:stCxn id="3" idx="6"/>
          </p:cNvCxnSpPr>
          <p:nvPr/>
        </p:nvCxnSpPr>
        <p:spPr>
          <a:xfrm>
            <a:off x="2858938" y="898680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2050" name="Picture 2" descr="C:\Users\janacechova\AppData\Local\Microsoft\Windows\Temporary Internet Files\Content.IE5\SQBS2ITH\MC9004112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483" y="2068422"/>
            <a:ext cx="1251227" cy="1178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cechova\AppData\Local\Microsoft\Windows\Temporary Internet Files\Content.IE5\X25OCSI3\MC9004112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0719" y="2068422"/>
            <a:ext cx="1314936" cy="1245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cechova\AppData\Local\Microsoft\Windows\Temporary Internet Files\Content.IE5\SQBS2ITH\MC9004112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6850" y="2014104"/>
            <a:ext cx="1366286" cy="1287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acechova\AppData\Local\Microsoft\Windows\Temporary Internet Files\Content.IE5\VNVWNQTE\MC9004112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1310" y="305563"/>
            <a:ext cx="1464268" cy="1380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nacechova\AppData\Local\Microsoft\Windows\Temporary Internet Files\Content.IE5\16DNNIJS\MP90042520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6790" y="4142520"/>
            <a:ext cx="2422041" cy="1614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aoblený obdélník 11"/>
          <p:cNvSpPr/>
          <p:nvPr/>
        </p:nvSpPr>
        <p:spPr>
          <a:xfrm>
            <a:off x="-88947" y="5756583"/>
            <a:ext cx="2813287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Zákaz zastavení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980301" y="5814919"/>
            <a:ext cx="2144662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Zákaz stání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313537" y="1484587"/>
            <a:ext cx="3798612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Zákaz vstupu chodců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000795" y="3200718"/>
            <a:ext cx="3004681" cy="941801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Zákaz vjezdu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 jízdních kol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495819" y="3200718"/>
            <a:ext cx="3319669" cy="84540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Zákaz vjezdu vyznačených vozidel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94642" y="3104319"/>
            <a:ext cx="2378249" cy="1038201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Zákaz vjezdu všech vozidel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8929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94642" y="142596"/>
            <a:ext cx="2664296" cy="151216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Dopravní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značky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3723034" y="116632"/>
            <a:ext cx="2664296" cy="151216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příkazové</a:t>
            </a:r>
            <a:endParaRPr lang="cs-CZ" sz="3200" b="1" dirty="0">
              <a:solidFill>
                <a:schemeClr val="tx1"/>
              </a:solidFill>
            </a:endParaRPr>
          </a:p>
        </p:txBody>
      </p:sp>
      <p:cxnSp>
        <p:nvCxnSpPr>
          <p:cNvPr id="4" name="Přímá spojnice se šipkou 3"/>
          <p:cNvCxnSpPr>
            <a:stCxn id="2" idx="6"/>
          </p:cNvCxnSpPr>
          <p:nvPr/>
        </p:nvCxnSpPr>
        <p:spPr>
          <a:xfrm>
            <a:off x="2858938" y="898680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3074" name="Picture 2" descr="C:\Users\janacechova\AppData\Local\Microsoft\Windows\Temporary Internet Files\Content.IE5\VNVWNQTE\MC9004112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373832"/>
            <a:ext cx="1391051" cy="1330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cechova\AppData\Local\Microsoft\Windows\Temporary Internet Files\Content.IE5\X25OCSI3\MC9004112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415668"/>
            <a:ext cx="1368801" cy="1288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cechova\AppData\Local\Microsoft\Windows\Temporary Internet Files\Content.IE5\VNVWNQTE\MC9004131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429217"/>
            <a:ext cx="1326482" cy="126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nacechova\AppData\Local\Microsoft\Windows\Temporary Internet Files\Content.IE5\16DNNIJS\MC9004131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430275"/>
            <a:ext cx="1321956" cy="1260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aoblený obdélník 11"/>
          <p:cNvSpPr/>
          <p:nvPr/>
        </p:nvSpPr>
        <p:spPr>
          <a:xfrm>
            <a:off x="2508415" y="5899717"/>
            <a:ext cx="1895569" cy="81510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Kruhový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 objezd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535272" y="4918311"/>
            <a:ext cx="2520280" cy="88187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Přikázaný směr jízdy - vpravo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744589" y="5674940"/>
            <a:ext cx="2885671" cy="98072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Přikázaný směr objíždění - vpravo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65958" y="5078014"/>
            <a:ext cx="1945802" cy="82170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Stezka pro cyklisty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216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94642" y="142596"/>
            <a:ext cx="2664296" cy="151216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Dopravní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značky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3723034" y="116632"/>
            <a:ext cx="2664296" cy="151216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příkazové</a:t>
            </a:r>
            <a:endParaRPr lang="cs-CZ" sz="3200" b="1" dirty="0">
              <a:solidFill>
                <a:schemeClr val="tx1"/>
              </a:solidFill>
            </a:endParaRPr>
          </a:p>
        </p:txBody>
      </p:sp>
      <p:cxnSp>
        <p:nvCxnSpPr>
          <p:cNvPr id="4" name="Přímá spojnice se šipkou 3"/>
          <p:cNvCxnSpPr>
            <a:stCxn id="2" idx="6"/>
          </p:cNvCxnSpPr>
          <p:nvPr/>
        </p:nvCxnSpPr>
        <p:spPr>
          <a:xfrm>
            <a:off x="2858938" y="898680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3074" name="Picture 2" descr="C:\Users\janacechova\AppData\Local\Microsoft\Windows\Temporary Internet Files\Content.IE5\VNVWNQTE\MC9004112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373832"/>
            <a:ext cx="1391051" cy="1330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cechova\AppData\Local\Microsoft\Windows\Temporary Internet Files\Content.IE5\X25OCSI3\MC9004112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415668"/>
            <a:ext cx="1368801" cy="1288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cechova\AppData\Local\Microsoft\Windows\Temporary Internet Files\Content.IE5\VNVWNQTE\MC9004131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429217"/>
            <a:ext cx="1326482" cy="126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nacechova\AppData\Local\Microsoft\Windows\Temporary Internet Files\Content.IE5\16DNNIJS\MC9004131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430275"/>
            <a:ext cx="1321956" cy="1260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aoblený obdélník 11"/>
          <p:cNvSpPr/>
          <p:nvPr/>
        </p:nvSpPr>
        <p:spPr>
          <a:xfrm>
            <a:off x="0" y="4420610"/>
            <a:ext cx="2111646" cy="79208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Kruhový 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objezd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709142" y="3562914"/>
            <a:ext cx="2520280" cy="88187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Přikázaný směr jízdy - vpravo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194771" y="4480885"/>
            <a:ext cx="3127430" cy="98072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Přikázaný směr objíždění - vpravo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172374" y="3659182"/>
            <a:ext cx="2410086" cy="82170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Stezka pro cyklisty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5364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94642" y="142596"/>
            <a:ext cx="2664296" cy="151216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Dopravní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značky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3723034" y="116632"/>
            <a:ext cx="2664296" cy="151216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výstražné</a:t>
            </a:r>
            <a:endParaRPr lang="cs-CZ" sz="3200" b="1" dirty="0">
              <a:solidFill>
                <a:schemeClr val="tx1"/>
              </a:solidFill>
            </a:endParaRPr>
          </a:p>
        </p:txBody>
      </p:sp>
      <p:cxnSp>
        <p:nvCxnSpPr>
          <p:cNvPr id="4" name="Přímá spojnice se šipkou 3"/>
          <p:cNvCxnSpPr>
            <a:stCxn id="2" idx="6"/>
          </p:cNvCxnSpPr>
          <p:nvPr/>
        </p:nvCxnSpPr>
        <p:spPr>
          <a:xfrm>
            <a:off x="2858938" y="898680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4098" name="Picture 2" descr="C:\Users\janacechova\AppData\Local\Microsoft\Windows\Temporary Internet Files\Content.IE5\SQBS2ITH\MC900411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132856"/>
            <a:ext cx="1255286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nacechova\AppData\Local\Microsoft\Windows\Temporary Internet Files\Content.IE5\X25OCSI3\MC9004114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098" y="2116391"/>
            <a:ext cx="1305759" cy="1041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anacechova\AppData\Local\Microsoft\Windows\Temporary Internet Files\Content.IE5\VNVWNQTE\MC9004114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3499" y="2056168"/>
            <a:ext cx="1359203" cy="1084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anacechova\AppData\Local\Microsoft\Windows\Temporary Internet Files\Content.IE5\VNVWNQTE\MC9003442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043074"/>
            <a:ext cx="1241867" cy="1084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aoblený obdélník 8"/>
          <p:cNvSpPr/>
          <p:nvPr/>
        </p:nvSpPr>
        <p:spPr>
          <a:xfrm>
            <a:off x="491494" y="4941168"/>
            <a:ext cx="1704242" cy="82170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Zatáčka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673101" y="5368292"/>
            <a:ext cx="2067252" cy="1216735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Železniční přejezd bez závor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013935" y="5899717"/>
            <a:ext cx="1982001" cy="82170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Křižovatka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723034" y="4819562"/>
            <a:ext cx="1332148" cy="82170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Děti 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5244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94642" y="142596"/>
            <a:ext cx="2664296" cy="151216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Dopravní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značky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3723034" y="116632"/>
            <a:ext cx="2664296" cy="151216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výstražné</a:t>
            </a:r>
            <a:endParaRPr lang="cs-CZ" sz="3200" b="1" dirty="0">
              <a:solidFill>
                <a:schemeClr val="tx1"/>
              </a:solidFill>
            </a:endParaRPr>
          </a:p>
        </p:txBody>
      </p:sp>
      <p:cxnSp>
        <p:nvCxnSpPr>
          <p:cNvPr id="4" name="Přímá spojnice se šipkou 3"/>
          <p:cNvCxnSpPr>
            <a:stCxn id="2" idx="6"/>
          </p:cNvCxnSpPr>
          <p:nvPr/>
        </p:nvCxnSpPr>
        <p:spPr>
          <a:xfrm>
            <a:off x="2858938" y="898680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4098" name="Picture 2" descr="C:\Users\janacechova\AppData\Local\Microsoft\Windows\Temporary Internet Files\Content.IE5\SQBS2ITH\MC900411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132856"/>
            <a:ext cx="1255286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nacechova\AppData\Local\Microsoft\Windows\Temporary Internet Files\Content.IE5\X25OCSI3\MC9004114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098" y="2116391"/>
            <a:ext cx="1305759" cy="1041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anacechova\AppData\Local\Microsoft\Windows\Temporary Internet Files\Content.IE5\VNVWNQTE\MC9004114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3499" y="2056168"/>
            <a:ext cx="1359203" cy="1084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anacechova\AppData\Local\Microsoft\Windows\Temporary Internet Files\Content.IE5\VNVWNQTE\MC9003442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043074"/>
            <a:ext cx="1241867" cy="1084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aoblený obdélník 8"/>
          <p:cNvSpPr/>
          <p:nvPr/>
        </p:nvSpPr>
        <p:spPr>
          <a:xfrm>
            <a:off x="2726897" y="3205449"/>
            <a:ext cx="1704242" cy="82170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Zatáčka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94642" y="3171674"/>
            <a:ext cx="2187839" cy="1216735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Železniční přejezd bez závor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788024" y="3229333"/>
            <a:ext cx="1982001" cy="82170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Křižovatka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7308304" y="3175527"/>
            <a:ext cx="1332148" cy="82170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Děti 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7698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94642" y="142596"/>
            <a:ext cx="2664296" cy="151216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Dopravní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značky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3723034" y="116632"/>
            <a:ext cx="2664296" cy="151216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upravující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přednost</a:t>
            </a:r>
            <a:endParaRPr lang="cs-CZ" sz="3200" b="1" dirty="0">
              <a:solidFill>
                <a:schemeClr val="tx1"/>
              </a:solidFill>
            </a:endParaRPr>
          </a:p>
        </p:txBody>
      </p:sp>
      <p:cxnSp>
        <p:nvCxnSpPr>
          <p:cNvPr id="4" name="Přímá spojnice se šipkou 3"/>
          <p:cNvCxnSpPr>
            <a:stCxn id="2" idx="6"/>
          </p:cNvCxnSpPr>
          <p:nvPr/>
        </p:nvCxnSpPr>
        <p:spPr>
          <a:xfrm>
            <a:off x="2858938" y="898680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Zaoblený obdélník 4"/>
          <p:cNvSpPr/>
          <p:nvPr/>
        </p:nvSpPr>
        <p:spPr>
          <a:xfrm>
            <a:off x="321747" y="5650554"/>
            <a:ext cx="2234029" cy="82170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Dej přednost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 v jízdě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16567" y="4859683"/>
            <a:ext cx="1683426" cy="139424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Stůj, dej přednost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 v jízdě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182287" y="5899716"/>
            <a:ext cx="1405937" cy="82170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Hlavní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 silnice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193511" y="4828851"/>
            <a:ext cx="1906881" cy="82170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Slepá ulice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5122" name="Picture 2" descr="C:\Users\janacechova\AppData\Local\Microsoft\Windows\Temporary Internet Files\Content.IE5\16DNNIJS\MC9004113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958" y="2276872"/>
            <a:ext cx="1162531" cy="92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janacechova\AppData\Local\Microsoft\Windows\Temporary Internet Files\Content.IE5\SQBS2ITH\MC9004112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5371" y="2207981"/>
            <a:ext cx="1030946" cy="996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janacechova\AppData\Local\Microsoft\Windows\Temporary Internet Files\Content.IE5\X25OCSI3\MP9004012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090921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janacechova\AppData\Local\Microsoft\Windows\Temporary Internet Files\Content.IE5\X25OCSI3\MC9004114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15685"/>
            <a:ext cx="1800199" cy="1575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5131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94642" y="142596"/>
            <a:ext cx="2664296" cy="151216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Dopravní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značky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3723034" y="116632"/>
            <a:ext cx="2664296" cy="151216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upravující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přednost</a:t>
            </a:r>
            <a:endParaRPr lang="cs-CZ" sz="3200" b="1" dirty="0">
              <a:solidFill>
                <a:schemeClr val="tx1"/>
              </a:solidFill>
            </a:endParaRPr>
          </a:p>
        </p:txBody>
      </p:sp>
      <p:cxnSp>
        <p:nvCxnSpPr>
          <p:cNvPr id="4" name="Přímá spojnice se šipkou 3"/>
          <p:cNvCxnSpPr>
            <a:stCxn id="2" idx="6"/>
          </p:cNvCxnSpPr>
          <p:nvPr/>
        </p:nvCxnSpPr>
        <p:spPr>
          <a:xfrm>
            <a:off x="2858938" y="898680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Zaoblený obdélník 4"/>
          <p:cNvSpPr/>
          <p:nvPr/>
        </p:nvSpPr>
        <p:spPr>
          <a:xfrm>
            <a:off x="-33788" y="3190801"/>
            <a:ext cx="2162021" cy="82170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Dej přednost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 v jízdě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013980" y="3366223"/>
            <a:ext cx="1755434" cy="139424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Stůj, dej přednost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 v jízdě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677229" y="3366223"/>
            <a:ext cx="1333929" cy="82170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Hlavní 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silnice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301541" y="3353254"/>
            <a:ext cx="1834873" cy="82170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Slepá ulice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5122" name="Picture 2" descr="C:\Users\janacechova\AppData\Local\Microsoft\Windows\Temporary Internet Files\Content.IE5\16DNNIJS\MC9004113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958" y="2276872"/>
            <a:ext cx="1162531" cy="92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janacechova\AppData\Local\Microsoft\Windows\Temporary Internet Files\Content.IE5\SQBS2ITH\MC9004112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5371" y="2207981"/>
            <a:ext cx="1030946" cy="996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janacechova\AppData\Local\Microsoft\Windows\Temporary Internet Files\Content.IE5\X25OCSI3\MP9004012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090921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janacechova\AppData\Local\Microsoft\Windows\Temporary Internet Files\Content.IE5\X25OCSI3\MC9004114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15685"/>
            <a:ext cx="1800199" cy="1575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5984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48880"/>
            <a:ext cx="1239337" cy="11440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194642" y="142596"/>
            <a:ext cx="2664296" cy="151216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Dopravní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značky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723034" y="116632"/>
            <a:ext cx="3297238" cy="151216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informativní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cxnSp>
        <p:nvCxnSpPr>
          <p:cNvPr id="5" name="Přímá spojnice se šipkou 4"/>
          <p:cNvCxnSpPr>
            <a:stCxn id="3" idx="6"/>
          </p:cNvCxnSpPr>
          <p:nvPr/>
        </p:nvCxnSpPr>
        <p:spPr>
          <a:xfrm>
            <a:off x="2858938" y="898680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6" name="Zaoblený obdélník 5"/>
          <p:cNvSpPr/>
          <p:nvPr/>
        </p:nvSpPr>
        <p:spPr>
          <a:xfrm>
            <a:off x="573845" y="5838492"/>
            <a:ext cx="1800129" cy="82170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Parkoviště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373976" y="4964663"/>
            <a:ext cx="1549952" cy="82170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Podchod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4327417" y="5899717"/>
            <a:ext cx="2044783" cy="82170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Nemocnice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146404" y="5016789"/>
            <a:ext cx="2025996" cy="82170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Přechod 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pro chodce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Users\janacechova\AppData\Local\Microsoft\Windows\Temporary Internet Files\Content.IE5\X25OCSI3\MC9004131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1185" y="2278288"/>
            <a:ext cx="1019190" cy="115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janacechova\AppData\Local\Microsoft\Windows\Temporary Internet Files\Content.IE5\16DNNIJS\MC9004114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334150"/>
            <a:ext cx="1200841" cy="1158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janacechova\AppData\Local\Microsoft\Windows\Temporary Internet Files\Content.IE5\X25OCSI3\MC9004114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205272"/>
            <a:ext cx="936104" cy="1230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1221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48880"/>
            <a:ext cx="1239337" cy="11440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194642" y="142596"/>
            <a:ext cx="2664296" cy="151216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Dopravní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značky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723034" y="116632"/>
            <a:ext cx="3297238" cy="151216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informativní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cxnSp>
        <p:nvCxnSpPr>
          <p:cNvPr id="5" name="Přímá spojnice se šipkou 4"/>
          <p:cNvCxnSpPr>
            <a:stCxn id="3" idx="6"/>
          </p:cNvCxnSpPr>
          <p:nvPr/>
        </p:nvCxnSpPr>
        <p:spPr>
          <a:xfrm>
            <a:off x="2858938" y="898680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6" name="Zaoblený obdélník 5"/>
          <p:cNvSpPr/>
          <p:nvPr/>
        </p:nvSpPr>
        <p:spPr>
          <a:xfrm>
            <a:off x="2345125" y="3492883"/>
            <a:ext cx="1800129" cy="82170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Parkoviště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236296" y="3487296"/>
            <a:ext cx="1549952" cy="82170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Podchod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4716016" y="3645024"/>
            <a:ext cx="2044783" cy="82170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Nemocnice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0" y="3492883"/>
            <a:ext cx="2025996" cy="82170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Přechod 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pro chodce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Users\janacechova\AppData\Local\Microsoft\Windows\Temporary Internet Files\Content.IE5\X25OCSI3\MC9004131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1185" y="2278288"/>
            <a:ext cx="1019190" cy="115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janacechova\AppData\Local\Microsoft\Windows\Temporary Internet Files\Content.IE5\16DNNIJS\MC9004114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334150"/>
            <a:ext cx="1200841" cy="1158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janacechova\AppData\Local\Microsoft\Windows\Temporary Internet Files\Content.IE5\X25OCSI3\MC9004114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205272"/>
            <a:ext cx="936104" cy="1230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8085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galerie: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4166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304</TotalTime>
  <Words>343</Words>
  <Application>Microsoft Office PowerPoint</Application>
  <PresentationFormat>Předvádění na obrazovce (4:3)</PresentationFormat>
  <Paragraphs>116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36</cp:revision>
  <dcterms:created xsi:type="dcterms:W3CDTF">2011-08-21T15:31:45Z</dcterms:created>
  <dcterms:modified xsi:type="dcterms:W3CDTF">2012-08-13T07:51:54Z</dcterms:modified>
</cp:coreProperties>
</file>