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7"/>
  </p:notesMasterIdLst>
  <p:sldIdLst>
    <p:sldId id="256" r:id="rId2"/>
    <p:sldId id="257" r:id="rId3"/>
    <p:sldId id="270" r:id="rId4"/>
    <p:sldId id="258" r:id="rId5"/>
    <p:sldId id="261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VY_32_INOVACE_7A03Prv2_Tísňová volání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Tísňová volání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VY_32_INOVACE_7A03Prv2_Tísňová volání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Tísňová volání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6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7657646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Materiál určený pro žáky 2.ročníku ZŠ</a:t>
            </a:r>
          </a:p>
          <a:p>
            <a:r>
              <a:rPr lang="cs-CZ" dirty="0" smtClean="0"/>
              <a:t>Určeno pro využití na interaktivní tabuli</a:t>
            </a:r>
          </a:p>
          <a:p>
            <a:r>
              <a:rPr lang="cs-CZ" dirty="0" smtClean="0"/>
              <a:t>Materiál slouží k nácviku chování v situacích ohrožení, k procvičení znalostí čísel tísňového volání a způsobu nahlášení nehody</a:t>
            </a:r>
          </a:p>
          <a:p>
            <a:r>
              <a:rPr lang="cs-CZ" dirty="0" smtClean="0"/>
              <a:t>Metodické poznámky – materiál je rozdělen na jednotlivé situace (požár, zranění, dopravní nehoda); snímky 4, 7, 10 využijeme k povídání o situaci, kdo by ji měl řešit a jak, při kliknutí na modrý obdélník se rozkryje obrazový materiál, který napoví řešení; vždy následující snímek zobrazí též číslo tísňového volání; snímky 6, 9, 12 využijeme k nácviku rozhovoru v případě telefonátu na tísňovou linku; snímek 13 slouží ke kontrole znalosti čísel – prezentaci přepneme do normálního zobrazení, žáci přiřazují pojmy k číslům; snímek 14 je kontrolní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9613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23928" y="1988840"/>
            <a:ext cx="4778872" cy="304698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TÍSŇOVÁ</a:t>
            </a:r>
          </a:p>
          <a:p>
            <a:pPr algn="ctr"/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VOLÁNÍ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4147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675020" y="1410757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150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janacechova\AppData\Local\Microsoft\Windows\Temporary Internet Files\Content.IE5\X25OCSI3\MC9002511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140968"/>
            <a:ext cx="417174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cechova\AppData\Local\Microsoft\Windows\Temporary Internet Files\Content.IE5\VNVWNQTE\MC9000184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130" y="4653136"/>
            <a:ext cx="1548079" cy="186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cechova\AppData\Local\Microsoft\Windows\Temporary Internet Files\Content.IE5\SQBS2ITH\MC9002902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6144" y="0"/>
            <a:ext cx="2264875" cy="254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cechova\AppData\Local\Microsoft\Windows\Temporary Internet Files\Content.IE5\16DNNIJS\MC9004263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35" y="2980610"/>
            <a:ext cx="1585554" cy="3345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cechova\AppData\Local\Microsoft\Windows\Temporary Internet Files\Content.IE5\16DNNIJS\MP90021600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5752"/>
            <a:ext cx="2260848" cy="151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8" y="2708920"/>
            <a:ext cx="8640960" cy="38884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</a:rPr>
              <a:t>požár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0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87428" y="2206752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150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janacechova\AppData\Local\Microsoft\Windows\Temporary Internet Files\Content.IE5\X25OCSI3\MC9002511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140968"/>
            <a:ext cx="417174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cechova\AppData\Local\Microsoft\Windows\Temporary Internet Files\Content.IE5\VNVWNQTE\MC9000184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130" y="4653136"/>
            <a:ext cx="1548079" cy="186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cechova\AppData\Local\Microsoft\Windows\Temporary Internet Files\Content.IE5\SQBS2ITH\MC9002902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6144" y="0"/>
            <a:ext cx="2264875" cy="254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cechova\AppData\Local\Microsoft\Windows\Temporary Internet Files\Content.IE5\16DNNIJS\MC9004263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35" y="2980610"/>
            <a:ext cx="1585554" cy="3345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cechova\AppData\Local\Microsoft\Windows\Temporary Internet Files\Content.IE5\16DNNIJS\MP90021600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5752"/>
            <a:ext cx="2260848" cy="151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1526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janacechova\AppData\Local\Microsoft\Windows\Temporary Internet Files\Content.IE5\SQBS2ITH\MC9002902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-4769"/>
            <a:ext cx="1656184" cy="1860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11760" y="459684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150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564904"/>
            <a:ext cx="848116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Hasiči:   Dobrý den, tady hasičský záchranný sbor.</a:t>
            </a:r>
          </a:p>
          <a:p>
            <a:r>
              <a:rPr lang="cs-CZ" sz="2800" dirty="0" smtClean="0"/>
              <a:t>Volající: Dobrý den, tady (jméno), chtěl bych nahlásit …</a:t>
            </a:r>
          </a:p>
          <a:p>
            <a:r>
              <a:rPr lang="cs-CZ" sz="2800" dirty="0" smtClean="0"/>
              <a:t>Hasiči: Můžete mi říci adresu?</a:t>
            </a:r>
          </a:p>
          <a:p>
            <a:r>
              <a:rPr lang="cs-CZ" sz="2800" dirty="0" smtClean="0"/>
              <a:t>Volající: ….(adresa místa požáru)</a:t>
            </a:r>
          </a:p>
          <a:p>
            <a:r>
              <a:rPr lang="cs-CZ" sz="2800" dirty="0" smtClean="0"/>
              <a:t>Hasiči: Odkud voláte? Můžete mi říci vaše telefonní číslo?</a:t>
            </a:r>
          </a:p>
          <a:p>
            <a:r>
              <a:rPr lang="cs-CZ" sz="2800" dirty="0" smtClean="0"/>
              <a:t>Volající: …(mobil, telefonní budka)</a:t>
            </a:r>
          </a:p>
          <a:p>
            <a:r>
              <a:rPr lang="cs-CZ" sz="2800" dirty="0" smtClean="0"/>
              <a:t>Hasiči: Je někdo zraněný, je někdo uvnitř budovy? …</a:t>
            </a:r>
          </a:p>
          <a:p>
            <a:r>
              <a:rPr lang="cs-CZ" sz="2800" dirty="0" smtClean="0"/>
              <a:t>Volající: ….</a:t>
            </a:r>
          </a:p>
          <a:p>
            <a:r>
              <a:rPr lang="cs-CZ" sz="2800" dirty="0" smtClean="0"/>
              <a:t>Hasiči: Hned vyjíždíme.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37919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cechova\AppData\Local\Microsoft\Windows\Temporary Internet Files\Content.IE5\VNVWNQTE\MC900071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4664"/>
            <a:ext cx="3751945" cy="2596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1804382" y="1451252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155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4" name="Picture 7" descr="C:\Users\janacechova\AppData\Local\Microsoft\Windows\Temporary Internet Files\Content.IE5\16DNNIJS\MP9002160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5752"/>
            <a:ext cx="2260848" cy="151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cechova\AppData\Local\Microsoft\Windows\Temporary Internet Files\Content.IE5\O1HPO4DP\MC90043363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431" y="4509120"/>
            <a:ext cx="2810103" cy="2034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cechova\AppData\Local\Microsoft\Windows\Temporary Internet Files\Content.IE5\6JHUXX64\MC9003590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9790" y="4808105"/>
            <a:ext cx="3136088" cy="1724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cechova\AppData\Local\Microsoft\Windows\Temporary Internet Files\Content.IE5\6JHUXX64\MC9002517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076" y="4781881"/>
            <a:ext cx="1821485" cy="1411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23528" y="3001534"/>
            <a:ext cx="8640960" cy="359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</a:rPr>
              <a:t>zranění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166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cechova\AppData\Local\Microsoft\Windows\Temporary Internet Files\Content.IE5\VNVWNQTE\MC900071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4664"/>
            <a:ext cx="3751945" cy="2596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200963" y="2206752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155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4" name="Picture 7" descr="C:\Users\janacechova\AppData\Local\Microsoft\Windows\Temporary Internet Files\Content.IE5\16DNNIJS\MP9002160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5752"/>
            <a:ext cx="2260848" cy="151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cechova\AppData\Local\Microsoft\Windows\Temporary Internet Files\Content.IE5\O1HPO4DP\MC90043363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431" y="4509120"/>
            <a:ext cx="2810103" cy="2034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cechova\AppData\Local\Microsoft\Windows\Temporary Internet Files\Content.IE5\6JHUXX64\MC9003590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9790" y="4808105"/>
            <a:ext cx="3136088" cy="1724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cechova\AppData\Local\Microsoft\Windows\Temporary Internet Files\Content.IE5\6JHUXX64\MC9002517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076" y="4781881"/>
            <a:ext cx="1821485" cy="1411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1015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85039" y="503388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155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3" name="Picture 2" descr="C:\Users\janacechova\AppData\Local\Microsoft\Windows\Temporary Internet Files\Content.IE5\VNVWNQTE\MC900071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2088232" cy="1445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2564904"/>
            <a:ext cx="818435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Záchranná služba:   Dobrý den, tady záchranná služba.</a:t>
            </a:r>
          </a:p>
          <a:p>
            <a:r>
              <a:rPr lang="cs-CZ" sz="2800" dirty="0" smtClean="0"/>
              <a:t>Volající: Dobrý den, tady (jméno), chtěl bych nahlásit …</a:t>
            </a:r>
          </a:p>
          <a:p>
            <a:r>
              <a:rPr lang="cs-CZ" sz="2800" dirty="0" smtClean="0"/>
              <a:t>ZS: Kde se to stalo?</a:t>
            </a:r>
          </a:p>
          <a:p>
            <a:r>
              <a:rPr lang="cs-CZ" sz="2800" dirty="0" smtClean="0"/>
              <a:t>Volající: ….(adresa místa )</a:t>
            </a:r>
          </a:p>
          <a:p>
            <a:r>
              <a:rPr lang="cs-CZ" sz="2800" dirty="0" smtClean="0"/>
              <a:t>ZS: Kolik lidí je zraněných? …</a:t>
            </a:r>
          </a:p>
          <a:p>
            <a:r>
              <a:rPr lang="cs-CZ" sz="2800" dirty="0" smtClean="0"/>
              <a:t>Volající: ….</a:t>
            </a:r>
          </a:p>
          <a:p>
            <a:r>
              <a:rPr lang="cs-CZ" sz="2800" dirty="0" smtClean="0"/>
              <a:t>ZS: Odkud voláte? Můžete mi říci vaše telefonní číslo?</a:t>
            </a:r>
          </a:p>
          <a:p>
            <a:r>
              <a:rPr lang="cs-CZ" sz="2800" dirty="0" smtClean="0"/>
              <a:t>Volající: …(mobil, telefonní budka)</a:t>
            </a:r>
          </a:p>
          <a:p>
            <a:r>
              <a:rPr lang="cs-CZ" sz="2800" dirty="0" smtClean="0"/>
              <a:t>ZS: Hned vyjíždíme. (informace k poskytnutí PP)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95872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C:\Users\janacechova\AppData\Local\Microsoft\Windows\Temporary Internet Files\Content.IE5\6JHUXX64\MC9004113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829" y="3698865"/>
            <a:ext cx="1285348" cy="1031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1845325" y="1483782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158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3" name="Picture 7" descr="C:\Users\janacechova\AppData\Local\Microsoft\Windows\Temporary Internet Files\Content.IE5\16DNNIJS\MP9002160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5752"/>
            <a:ext cx="2260848" cy="151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cechova\AppData\Local\Microsoft\Windows\Temporary Internet Files\Content.IE5\6JHUXX64\MC9000566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055" y="188640"/>
            <a:ext cx="2716510" cy="2156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cechova\AppData\Local\Microsoft\Windows\Temporary Internet Files\Content.IE5\3R451DGJ\MC9003435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7216" y="3687857"/>
            <a:ext cx="1345082" cy="2735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janacechova\AppData\Local\Microsoft\Windows\Temporary Internet Files\Content.IE5\6JHUXX64\MC900416016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928" y="4343373"/>
            <a:ext cx="3732307" cy="2123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janacechova\AppData\Local\Microsoft\Windows\Temporary Internet Files\Content.IE5\6JHUXX64\MC90034412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177" y="3980390"/>
            <a:ext cx="2325068" cy="2849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323528" y="3001534"/>
            <a:ext cx="8640960" cy="359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</a:rPr>
              <a:t>dopravní</a:t>
            </a:r>
          </a:p>
          <a:p>
            <a:pPr algn="ctr"/>
            <a:r>
              <a:rPr lang="cs-CZ" sz="9600" dirty="0" smtClean="0">
                <a:solidFill>
                  <a:srgbClr val="FF0000"/>
                </a:solidFill>
              </a:rPr>
              <a:t>nehoda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249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02374" y="2122226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158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3" name="Picture 7" descr="C:\Users\janacechova\AppData\Local\Microsoft\Windows\Temporary Internet Files\Content.IE5\16DNNIJS\MP9002160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5752"/>
            <a:ext cx="2260848" cy="151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cechova\AppData\Local\Microsoft\Windows\Temporary Internet Files\Content.IE5\6JHUXX64\MC9000566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055" y="188640"/>
            <a:ext cx="2716510" cy="2156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cechova\AppData\Local\Microsoft\Windows\Temporary Internet Files\Content.IE5\3R451DGJ\MC9003435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7216" y="3687857"/>
            <a:ext cx="1345082" cy="2735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janacechova\AppData\Local\Microsoft\Windows\Temporary Internet Files\Content.IE5\6JHUXX64\MC900416016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928" y="4343373"/>
            <a:ext cx="3732307" cy="2123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janacechova\AppData\Local\Microsoft\Windows\Temporary Internet Files\Content.IE5\6JHUXX64\MC9003441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177" y="3980390"/>
            <a:ext cx="2325068" cy="2849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janacechova\AppData\Local\Microsoft\Windows\Temporary Internet Files\Content.IE5\6JHUXX64\MC90041138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829" y="3698865"/>
            <a:ext cx="1285348" cy="1031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6273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564904"/>
            <a:ext cx="857177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Policie:   Dobrý den, tady policie České republiky.</a:t>
            </a:r>
          </a:p>
          <a:p>
            <a:r>
              <a:rPr lang="cs-CZ" sz="2800" dirty="0" smtClean="0"/>
              <a:t>Volající: Dobrý den, tady (jméno), chtěl bych nahlásit …</a:t>
            </a:r>
          </a:p>
          <a:p>
            <a:r>
              <a:rPr lang="cs-CZ" sz="2800" dirty="0" smtClean="0"/>
              <a:t>Policie: Kde se to stalo?</a:t>
            </a:r>
          </a:p>
          <a:p>
            <a:r>
              <a:rPr lang="cs-CZ" sz="2800" dirty="0" smtClean="0"/>
              <a:t>Volající: ….(adresa místa, popis okolí )</a:t>
            </a:r>
          </a:p>
          <a:p>
            <a:r>
              <a:rPr lang="cs-CZ" sz="2800" dirty="0" smtClean="0"/>
              <a:t>Policie: Je někdo zraněný?</a:t>
            </a:r>
          </a:p>
          <a:p>
            <a:r>
              <a:rPr lang="cs-CZ" sz="2800" dirty="0" smtClean="0"/>
              <a:t>Volající: ….</a:t>
            </a:r>
          </a:p>
          <a:p>
            <a:r>
              <a:rPr lang="cs-CZ" sz="2800" dirty="0" smtClean="0"/>
              <a:t>Policie: Odkud voláte? Můžete mi říci vaše telefonní číslo?</a:t>
            </a:r>
          </a:p>
          <a:p>
            <a:r>
              <a:rPr lang="cs-CZ" sz="2800" dirty="0" smtClean="0"/>
              <a:t>Volající: …(mobil, telefonní budka)</a:t>
            </a:r>
          </a:p>
          <a:p>
            <a:r>
              <a:rPr lang="cs-CZ" sz="2800" dirty="0" smtClean="0"/>
              <a:t>Policie: Hned vyjíždíme. (informace k poskytnutí PP)</a:t>
            </a:r>
            <a:endParaRPr lang="cs-CZ" sz="2800" dirty="0"/>
          </a:p>
        </p:txBody>
      </p:sp>
      <p:pic>
        <p:nvPicPr>
          <p:cNvPr id="3" name="Picture 3" descr="C:\Users\janacechova\AppData\Local\Microsoft\Windows\Temporary Internet Files\Content.IE5\6JHUXX64\MC9000566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66" y="548680"/>
            <a:ext cx="154228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2502374" y="696807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158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202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4149080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112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72267" y="5480343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156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35735" y="2793558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158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5735" y="1412776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155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1520" y="116632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150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148064" y="5073859"/>
            <a:ext cx="4176464" cy="81296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Záchranná služba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149224" y="3834609"/>
            <a:ext cx="4176464" cy="81296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Hasiči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800426" y="3276078"/>
            <a:ext cx="4176464" cy="81296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Policie ČR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644008" y="4437112"/>
            <a:ext cx="4176464" cy="81296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Tísňové volání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836696" y="5624359"/>
            <a:ext cx="4176464" cy="81296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Městská policie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060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4149080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112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72267" y="5480343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156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35735" y="2793558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158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5735" y="1412776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155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1520" y="116632"/>
            <a:ext cx="1368152" cy="1101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150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868170" y="1556792"/>
            <a:ext cx="4176464" cy="81296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Záchranná služba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896645" y="260648"/>
            <a:ext cx="4176464" cy="81296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Hasiči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907704" y="2937574"/>
            <a:ext cx="4176464" cy="81296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Policie ČR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868170" y="4437112"/>
            <a:ext cx="4176464" cy="81296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Tísňové volání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907704" y="5624359"/>
            <a:ext cx="4176464" cy="81296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Městská policie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6340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galerie: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hlinkClick r:id="rId2"/>
              </a:rPr>
              <a:t>http://office.microsoft.com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6747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296</TotalTime>
  <Words>452</Words>
  <Application>Microsoft Office PowerPoint</Application>
  <PresentationFormat>Předvádění na obrazovce (4:3)</PresentationFormat>
  <Paragraphs>75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33</cp:revision>
  <dcterms:created xsi:type="dcterms:W3CDTF">2011-08-21T15:31:45Z</dcterms:created>
  <dcterms:modified xsi:type="dcterms:W3CDTF">2012-08-13T08:08:15Z</dcterms:modified>
</cp:coreProperties>
</file>