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VY_32_INOVACE_7A04Prv2_Podzim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Podzim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VY_32_INOVACE_7A04Prv2_Podzim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Podzim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0738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Slouží k zopakování učiva o podzimu v přírodě</a:t>
            </a:r>
          </a:p>
          <a:p>
            <a:r>
              <a:rPr lang="cs-CZ" dirty="0" smtClean="0"/>
              <a:t>Prezentaci využíváme v režimu normálního zobrazení, práce je založena na přetahování objektů, při správném výběru je žák okamžitě informován pomocí symbolu; materiál je vhodný též ke skupinové i individuální práci žáků</a:t>
            </a:r>
          </a:p>
          <a:p>
            <a:r>
              <a:rPr lang="cs-CZ" dirty="0" smtClean="0"/>
              <a:t>Metodické poznámky – na snímku 4 a 6 žáci vybírají obrázky hodící se k podzimu, o dalších obrázcích si povíme, proč k podzimu nepatří; snímky 5 a 7 jsou kontrolní; na snímku 8 žáci zopakují měsíce v roce a vyberou podzimní měsíce; na snímku 10 vyberou tažením vpravo věty, které se týkají podzimu; snímky 9 a 11 jsou opět kontrolní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277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3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700808"/>
            <a:ext cx="792088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P O D Z I M</a:t>
            </a:r>
            <a:endParaRPr lang="cs-CZ" sz="9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60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unce 2"/>
          <p:cNvSpPr/>
          <p:nvPr/>
        </p:nvSpPr>
        <p:spPr>
          <a:xfrm>
            <a:off x="8065521" y="4328470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2499781" y="4498268"/>
            <a:ext cx="457200" cy="3348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4235524" y="4437112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894118" y="4437112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6321152" y="4572826"/>
            <a:ext cx="457200" cy="3348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07504" y="260648"/>
            <a:ext cx="3384376" cy="864096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 </a:t>
            </a:r>
            <a:endParaRPr lang="cs-CZ" sz="4000" dirty="0"/>
          </a:p>
        </p:txBody>
      </p:sp>
      <p:pic>
        <p:nvPicPr>
          <p:cNvPr id="1027" name="Picture 3" descr="C:\Users\janacechova\AppData\Local\Microsoft\Windows\Temporary Internet Files\Content.IE5\9IHWF9PC\MC9002394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16760"/>
            <a:ext cx="1149401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cechova\AppData\Local\Microsoft\Windows\Temporary Internet Files\Content.IE5\9IHWF9PC\MC9004259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12976"/>
            <a:ext cx="13684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cechova\AppData\Local\Microsoft\Windows\Temporary Internet Files\Content.IE5\O1HPO4DP\MC9002149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1" y="3297468"/>
            <a:ext cx="1107541" cy="188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cechova\AppData\Local\Microsoft\Windows\Temporary Internet Files\Content.IE5\3R451DGJ\MC9003535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81017"/>
            <a:ext cx="1065291" cy="204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cechova\AppData\Local\Microsoft\Windows\Temporary Internet Files\Content.IE5\6JHUXX64\MC900358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830" y="3623011"/>
            <a:ext cx="1842516" cy="141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68144" y="476672"/>
            <a:ext cx="3008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Vyber správné obrázky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94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unce 2"/>
          <p:cNvSpPr/>
          <p:nvPr/>
        </p:nvSpPr>
        <p:spPr>
          <a:xfrm>
            <a:off x="8065521" y="4328470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2499781" y="4498268"/>
            <a:ext cx="457200" cy="3348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4235524" y="4437112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885652" y="4407558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6321152" y="4572826"/>
            <a:ext cx="457200" cy="3348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07504" y="260648"/>
            <a:ext cx="3384376" cy="864096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 </a:t>
            </a:r>
            <a:endParaRPr lang="cs-CZ" sz="4000" dirty="0"/>
          </a:p>
        </p:txBody>
      </p:sp>
      <p:pic>
        <p:nvPicPr>
          <p:cNvPr id="1027" name="Picture 3" descr="C:\Users\janacechova\AppData\Local\Microsoft\Windows\Temporary Internet Files\Content.IE5\9IHWF9PC\MC9002394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0845"/>
            <a:ext cx="1149401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cechova\AppData\Local\Microsoft\Windows\Temporary Internet Files\Content.IE5\9IHWF9PC\MC9004259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1716815"/>
            <a:ext cx="13684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cechova\AppData\Local\Microsoft\Windows\Temporary Internet Files\Content.IE5\O1HPO4DP\MC9002149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742908"/>
            <a:ext cx="1107541" cy="188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cechova\AppData\Local\Microsoft\Windows\Temporary Internet Files\Content.IE5\3R451DGJ\MC9003535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674" y="3212976"/>
            <a:ext cx="1065291" cy="204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cechova\AppData\Local\Microsoft\Windows\Temporary Internet Files\Content.IE5\6JHUXX64\MC900358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659" y="3698764"/>
            <a:ext cx="1842516" cy="141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68144" y="476672"/>
            <a:ext cx="3008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Vyber správné obrázky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84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unce 8"/>
          <p:cNvSpPr/>
          <p:nvPr/>
        </p:nvSpPr>
        <p:spPr>
          <a:xfrm>
            <a:off x="5026169" y="4729408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998252" y="5371469"/>
            <a:ext cx="457200" cy="3348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2861417" y="4806980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7626794" y="5204025"/>
            <a:ext cx="457200" cy="3348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07504" y="260648"/>
            <a:ext cx="338437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476672"/>
            <a:ext cx="3008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Vyber správné obrázky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anacechova\AppData\Local\Microsoft\Windows\Temporary Internet Files\Content.IE5\6JHUXX64\MP9004070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98" y="4147333"/>
            <a:ext cx="1184908" cy="177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O1HPO4DP\MC900237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19050"/>
            <a:ext cx="1728192" cy="138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3R451DGJ\MC900122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394" y="4147333"/>
            <a:ext cx="122675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6JHUXX64\MP9004424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42843"/>
            <a:ext cx="2110604" cy="140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28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unce 8"/>
          <p:cNvSpPr/>
          <p:nvPr/>
        </p:nvSpPr>
        <p:spPr>
          <a:xfrm>
            <a:off x="5026169" y="4729408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998252" y="5371469"/>
            <a:ext cx="457200" cy="3348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2861417" y="4806980"/>
            <a:ext cx="457200" cy="4572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7626794" y="5204025"/>
            <a:ext cx="457200" cy="3348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07504" y="260648"/>
            <a:ext cx="338437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476672"/>
            <a:ext cx="3008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Vyber správné obrázky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anacechova\AppData\Local\Microsoft\Windows\Temporary Internet Files\Content.IE5\6JHUXX64\MP9004070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98" y="4147333"/>
            <a:ext cx="1184908" cy="177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O1HPO4DP\MC900237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921" y="2294455"/>
            <a:ext cx="1728192" cy="138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3R451DGJ\MC900122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994" y="2456892"/>
            <a:ext cx="122675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6JHUXX64\MP9004424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42843"/>
            <a:ext cx="2110604" cy="140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2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07504" y="260648"/>
            <a:ext cx="3384376" cy="86409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476672"/>
            <a:ext cx="1999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Co je správně?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1700808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Podzimní měsíce jsou: </a:t>
            </a:r>
            <a:endParaRPr lang="cs-CZ" sz="2800" b="1" dirty="0"/>
          </a:p>
        </p:txBody>
      </p:sp>
      <p:pic>
        <p:nvPicPr>
          <p:cNvPr id="5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218" y="5523212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151" y="5413087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158" y="4792913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3264028" y="5413087"/>
            <a:ext cx="1794520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264940" y="5393139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24476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7164288" y="5413963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330222" y="615840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3294704" y="5384592"/>
            <a:ext cx="17331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000000"/>
                </a:solidFill>
              </a:rPr>
              <a:t>prosinec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5917060" y="3933056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64840" y="3933056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029616" y="3933056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246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07504" y="260648"/>
            <a:ext cx="3384376" cy="86409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476672"/>
            <a:ext cx="1999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Co je správně?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1700808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Podzimní měsíce jsou: </a:t>
            </a:r>
            <a:endParaRPr lang="cs-CZ" sz="2800" b="1" dirty="0"/>
          </a:p>
        </p:txBody>
      </p:sp>
      <p:pic>
        <p:nvPicPr>
          <p:cNvPr id="5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218" y="5523212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151" y="5413087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158" y="4792913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3264028" y="5413087"/>
            <a:ext cx="1794520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062817" y="3255243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682475" y="321297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274984" y="321297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302802" y="6117537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3294704" y="5384592"/>
            <a:ext cx="17331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000000"/>
                </a:solidFill>
              </a:rPr>
              <a:t>prosinec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5917060" y="3933056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64840" y="3933056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029616" y="3933056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59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43587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97" y="416942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78039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07504" y="260648"/>
            <a:ext cx="3384376" cy="86409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476672"/>
            <a:ext cx="1999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Co je správně?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9245" y="1281015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Dny se zkracují, noci se prodlužují. </a:t>
            </a:r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79245" y="3098241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Často bývají bouřky a kroupy.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79245" y="2189628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Dny se prodlužují, noci se zkracují.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79245" y="4006854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Bývá mlha, déšť, fouká vítr.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479245" y="4915467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Lesní zvířata si dělají zásoby.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467544" y="5824080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Rodí se mláďata.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4536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43587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97" y="416942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78039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07504" y="260648"/>
            <a:ext cx="3384376" cy="86409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476672"/>
            <a:ext cx="1999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Co je správně?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99299" y="1281014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Dny se zkracují, noci se prodlužují. </a:t>
            </a:r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79245" y="3098241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Často bývají bouřky a kroupy.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79245" y="2189628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Dny se prodlužují, noci se zkracují.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907704" y="4006854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Bývá mlha, déšť, fouká vítr.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1913420" y="4915467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Lesní zvířata si dělají zásoby.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492106" y="5949280"/>
            <a:ext cx="55446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Rodí se mláďata.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5529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988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</TotalTime>
  <Words>316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31</cp:revision>
  <dcterms:created xsi:type="dcterms:W3CDTF">2011-08-21T15:31:45Z</dcterms:created>
  <dcterms:modified xsi:type="dcterms:W3CDTF">2012-08-13T08:19:26Z</dcterms:modified>
</cp:coreProperties>
</file>