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69" r:id="rId4"/>
    <p:sldId id="257" r:id="rId5"/>
    <p:sldId id="265" r:id="rId6"/>
    <p:sldId id="258" r:id="rId7"/>
    <p:sldId id="266" r:id="rId8"/>
    <p:sldId id="259" r:id="rId9"/>
    <p:sldId id="267" r:id="rId10"/>
    <p:sldId id="260" r:id="rId11"/>
    <p:sldId id="268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VY_32_INOVACE_7A05Prv2_Roční období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Roční období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40A7BFE6-9DFB-439F-9B7D-2DCD690D9B5F}" type="presOf" srcId="{EBC41103-E2E5-4D48-9B4B-425520D3D098}" destId="{A27B6496-BF1B-4384-9217-9659064D5D6A}" srcOrd="1" destOrd="0" presId="urn:microsoft.com/office/officeart/2005/8/layout/target3"/>
    <dgm:cxn modelId="{DACB56FC-8770-4657-AF84-F7866E8B40AF}" type="presOf" srcId="{FBBFC3EA-9D9D-4F3A-BEA6-9C2C0E46BF20}" destId="{643EA938-EDE0-4533-ACCC-D2BD6F3A527C}" srcOrd="0" destOrd="0" presId="urn:microsoft.com/office/officeart/2005/8/layout/target3"/>
    <dgm:cxn modelId="{9156942F-C467-4B59-8DD2-3B695E262F8A}" type="presOf" srcId="{C73C7642-F245-4585-8F88-243F9FAEF6CA}" destId="{9A9B6F4F-B6FF-4F2D-B640-A8473E589523}" srcOrd="0" destOrd="0" presId="urn:microsoft.com/office/officeart/2005/8/layout/target3"/>
    <dgm:cxn modelId="{865542E9-1A39-4303-B414-28D567007CDB}" type="presOf" srcId="{EBC41103-E2E5-4D48-9B4B-425520D3D098}" destId="{3BA01B75-849B-4716-8BCD-084A86FF328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2EE1DA0-9E9B-4639-9DBA-0B1CC6D383AE}" type="presOf" srcId="{019433A1-1324-4DE1-9E6F-32B851095F74}" destId="{E7297F21-D4FD-4A41-AE58-814D01A6B5E7}" srcOrd="1" destOrd="0" presId="urn:microsoft.com/office/officeart/2005/8/layout/target3"/>
    <dgm:cxn modelId="{22C8CB73-F334-4C15-9DB7-4265234EC862}" type="presOf" srcId="{019433A1-1324-4DE1-9E6F-32B851095F74}" destId="{A3817367-F2BC-482F-8832-FA00B51DCCF3}" srcOrd="0" destOrd="0" presId="urn:microsoft.com/office/officeart/2005/8/layout/target3"/>
    <dgm:cxn modelId="{69655D2E-7725-4DE6-A9AC-27F2ED142896}" type="presOf" srcId="{445C7998-7549-48B0-BD68-D4F0167F02E5}" destId="{4D19AB04-24FA-40C2-B203-52AE3D15E171}" srcOrd="1" destOrd="0" presId="urn:microsoft.com/office/officeart/2005/8/layout/target3"/>
    <dgm:cxn modelId="{DFDB99AE-94D9-4978-A50B-30F41A1FC0F5}" type="presOf" srcId="{FBBFC3EA-9D9D-4F3A-BEA6-9C2C0E46BF20}" destId="{832BF48F-0145-4429-9E02-8FCA946CCE9E}" srcOrd="1" destOrd="0" presId="urn:microsoft.com/office/officeart/2005/8/layout/target3"/>
    <dgm:cxn modelId="{A29E351F-3D97-480A-8EB2-B1F68C3926BE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ACBA4043-5FC4-49D2-9C31-21184FB75401}" type="presOf" srcId="{C73C7642-F245-4585-8F88-243F9FAEF6CA}" destId="{59F530CB-4999-43B3-A00D-6AB53886BD77}" srcOrd="1" destOrd="0" presId="urn:microsoft.com/office/officeart/2005/8/layout/target3"/>
    <dgm:cxn modelId="{A3083EBC-7494-4FED-9CDF-D99646920438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979083F-9C9F-466C-872D-DE8F0A22FC43}" type="presParOf" srcId="{71045F8C-00FA-488E-A7BD-E2E6753D979D}" destId="{3577EC6B-C980-4F34-8C69-4365E7B8FC8C}" srcOrd="0" destOrd="0" presId="urn:microsoft.com/office/officeart/2005/8/layout/target3"/>
    <dgm:cxn modelId="{EDC3FC7B-DDF3-49D7-ABE7-2E76A9AF508D}" type="presParOf" srcId="{71045F8C-00FA-488E-A7BD-E2E6753D979D}" destId="{6940EB87-DC1D-4BC3-9408-9AC2E1FFC039}" srcOrd="1" destOrd="0" presId="urn:microsoft.com/office/officeart/2005/8/layout/target3"/>
    <dgm:cxn modelId="{FF6115F3-9AFD-419B-BB85-7413A737F407}" type="presParOf" srcId="{71045F8C-00FA-488E-A7BD-E2E6753D979D}" destId="{BC35EE03-4121-4EF9-923D-7CB6D30D358D}" srcOrd="2" destOrd="0" presId="urn:microsoft.com/office/officeart/2005/8/layout/target3"/>
    <dgm:cxn modelId="{2A87D4DD-5EA7-45EA-8CD1-1040DFFD919F}" type="presParOf" srcId="{71045F8C-00FA-488E-A7BD-E2E6753D979D}" destId="{C95EEA27-3CBF-4645-A92D-9D8AF5C1CBFC}" srcOrd="3" destOrd="0" presId="urn:microsoft.com/office/officeart/2005/8/layout/target3"/>
    <dgm:cxn modelId="{7D2FF1A8-1CA5-442B-B372-1359931A7EC1}" type="presParOf" srcId="{71045F8C-00FA-488E-A7BD-E2E6753D979D}" destId="{851BB866-B6AE-4566-893F-4C635BA974FC}" srcOrd="4" destOrd="0" presId="urn:microsoft.com/office/officeart/2005/8/layout/target3"/>
    <dgm:cxn modelId="{E2183374-4928-4A34-8535-881CEF4BB850}" type="presParOf" srcId="{71045F8C-00FA-488E-A7BD-E2E6753D979D}" destId="{643EA938-EDE0-4533-ACCC-D2BD6F3A527C}" srcOrd="5" destOrd="0" presId="urn:microsoft.com/office/officeart/2005/8/layout/target3"/>
    <dgm:cxn modelId="{85EEE8E1-98BF-40B0-B0DB-81BF51D24A9F}" type="presParOf" srcId="{71045F8C-00FA-488E-A7BD-E2E6753D979D}" destId="{92F31B18-D66D-4CC7-89B9-378928DE877D}" srcOrd="6" destOrd="0" presId="urn:microsoft.com/office/officeart/2005/8/layout/target3"/>
    <dgm:cxn modelId="{2841E39E-B8E8-478A-937E-CEC747979254}" type="presParOf" srcId="{71045F8C-00FA-488E-A7BD-E2E6753D979D}" destId="{902074E1-B931-4618-97F1-FADBE82E9C3C}" srcOrd="7" destOrd="0" presId="urn:microsoft.com/office/officeart/2005/8/layout/target3"/>
    <dgm:cxn modelId="{E60D9210-F6AA-474F-A630-E15F88CC2D12}" type="presParOf" srcId="{71045F8C-00FA-488E-A7BD-E2E6753D979D}" destId="{A3817367-F2BC-482F-8832-FA00B51DCCF3}" srcOrd="8" destOrd="0" presId="urn:microsoft.com/office/officeart/2005/8/layout/target3"/>
    <dgm:cxn modelId="{92018382-CA9E-441E-8A8B-D08CAB6EA5CA}" type="presParOf" srcId="{71045F8C-00FA-488E-A7BD-E2E6753D979D}" destId="{2DD79E57-A63E-47D4-A1AB-6DF333476AD4}" srcOrd="9" destOrd="0" presId="urn:microsoft.com/office/officeart/2005/8/layout/target3"/>
    <dgm:cxn modelId="{8203F424-13E3-4BCF-80FE-5259A2CD69EA}" type="presParOf" srcId="{71045F8C-00FA-488E-A7BD-E2E6753D979D}" destId="{648967D3-ED80-4214-8D87-4E7012561E4A}" srcOrd="10" destOrd="0" presId="urn:microsoft.com/office/officeart/2005/8/layout/target3"/>
    <dgm:cxn modelId="{8E1418D4-51FF-4435-93A0-65FEB6F19355}" type="presParOf" srcId="{71045F8C-00FA-488E-A7BD-E2E6753D979D}" destId="{9A9B6F4F-B6FF-4F2D-B640-A8473E589523}" srcOrd="11" destOrd="0" presId="urn:microsoft.com/office/officeart/2005/8/layout/target3"/>
    <dgm:cxn modelId="{2860FD55-2DCB-4EBA-8B79-16B93D48F2D4}" type="presParOf" srcId="{71045F8C-00FA-488E-A7BD-E2E6753D979D}" destId="{13BD0FAF-9F2C-4708-9E63-A8E8E5252943}" srcOrd="12" destOrd="0" presId="urn:microsoft.com/office/officeart/2005/8/layout/target3"/>
    <dgm:cxn modelId="{4037362D-6548-4F14-82BE-5DC88BB5EE79}" type="presParOf" srcId="{71045F8C-00FA-488E-A7BD-E2E6753D979D}" destId="{6821E7C9-5E4B-45FA-8F82-01E6F26FAA25}" srcOrd="13" destOrd="0" presId="urn:microsoft.com/office/officeart/2005/8/layout/target3"/>
    <dgm:cxn modelId="{738F85D1-4186-4C63-88B8-A14A1C7B6D68}" type="presParOf" srcId="{71045F8C-00FA-488E-A7BD-E2E6753D979D}" destId="{3BA01B75-849B-4716-8BCD-084A86FF328F}" srcOrd="14" destOrd="0" presId="urn:microsoft.com/office/officeart/2005/8/layout/target3"/>
    <dgm:cxn modelId="{7F526D87-1ED3-48FE-A783-B11E2D53A851}" type="presParOf" srcId="{71045F8C-00FA-488E-A7BD-E2E6753D979D}" destId="{4D19AB04-24FA-40C2-B203-52AE3D15E171}" srcOrd="15" destOrd="0" presId="urn:microsoft.com/office/officeart/2005/8/layout/target3"/>
    <dgm:cxn modelId="{C141538F-E7E0-4F60-89D2-33275F18875D}" type="presParOf" srcId="{71045F8C-00FA-488E-A7BD-E2E6753D979D}" destId="{832BF48F-0145-4429-9E02-8FCA946CCE9E}" srcOrd="16" destOrd="0" presId="urn:microsoft.com/office/officeart/2005/8/layout/target3"/>
    <dgm:cxn modelId="{CAC35EFE-EEAA-4B50-8B47-905689DEA602}" type="presParOf" srcId="{71045F8C-00FA-488E-A7BD-E2E6753D979D}" destId="{E7297F21-D4FD-4A41-AE58-814D01A6B5E7}" srcOrd="17" destOrd="0" presId="urn:microsoft.com/office/officeart/2005/8/layout/target3"/>
    <dgm:cxn modelId="{5C16956E-C3CD-4E56-8F3A-26149B6FC197}" type="presParOf" srcId="{71045F8C-00FA-488E-A7BD-E2E6753D979D}" destId="{59F530CB-4999-43B3-A00D-6AB53886BD77}" srcOrd="18" destOrd="0" presId="urn:microsoft.com/office/officeart/2005/8/layout/target3"/>
    <dgm:cxn modelId="{EE356781-F734-4283-A74D-C90427F19F39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VY_32_INOVACE_7A05Prv2_Roční období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Roční období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3175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060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283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9521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8085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2859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2402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427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9065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803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69FAA2-23D3-41DD-890D-6C92CA84C465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5E7469-18E9-4615-9B0C-FA619216B8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8359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4559213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0596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využití na interaktivní tabuli</a:t>
            </a:r>
          </a:p>
          <a:p>
            <a:r>
              <a:rPr lang="cs-CZ" dirty="0" smtClean="0"/>
              <a:t>Opakování a procvičení učiva o ročních obdobích – projevy v přírodě, měsíce jednotlivých období</a:t>
            </a:r>
          </a:p>
          <a:p>
            <a:r>
              <a:rPr lang="cs-CZ" dirty="0" smtClean="0"/>
              <a:t>Využijeme především při skupinové a individuální práci, v prezentaci jsou prvky sebekontroly (symboly)</a:t>
            </a:r>
          </a:p>
          <a:p>
            <a:r>
              <a:rPr lang="cs-CZ" dirty="0" smtClean="0"/>
              <a:t>Práce je založena na přetahování objektů, proto pracujeme v režimu normálního zobrazení</a:t>
            </a:r>
          </a:p>
          <a:p>
            <a:r>
              <a:rPr lang="cs-CZ" dirty="0" smtClean="0"/>
              <a:t>Metodické poznámky – na snímku žáci podle obrázků určí, o které roční období se jedná a na linku zařadí správný název, dále vyhledají v nabídce příslušné měsíce a poskládají na linku; správnost si ověří jednak symbolem a jednak na dalším snímku (pořadí měsíců)</a:t>
            </a:r>
          </a:p>
        </p:txBody>
      </p:sp>
    </p:spTree>
    <p:extLst>
      <p:ext uri="{BB962C8B-B14F-4D97-AF65-F5344CB8AC3E}">
        <p14:creationId xmlns:p14="http://schemas.microsoft.com/office/powerpoint/2010/main" val="2712800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58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4370" y="3861048"/>
            <a:ext cx="799526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ROČNÍ OBDOBÍ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03392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334" y="6168628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53" y="6222227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055" y="4848584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87406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4807012" y="11193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6156176" y="1349152"/>
            <a:ext cx="2439888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5508104" y="712664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6732240" y="26064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5180000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264028" y="5413087"/>
            <a:ext cx="1794520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1216968" y="5347732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2399932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73416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512024" y="616530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522392" y="4637420"/>
            <a:ext cx="210993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330222" y="615840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25528" y="4706541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427984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05880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45225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pic>
        <p:nvPicPr>
          <p:cNvPr id="1026" name="Picture 2" descr="C:\Users\Jana\AppData\Local\Microsoft\Windows\Temporary Internet Files\Content.IE5\HABC50MY\MC9003540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53" y="259383"/>
            <a:ext cx="1034693" cy="162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ZCRH1448\MP9004388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437" y="1482800"/>
            <a:ext cx="1103371" cy="1657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NTB7RF28\MP9004465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330524"/>
            <a:ext cx="1135782" cy="147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HABC50MY\MC9002927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544" y="2550989"/>
            <a:ext cx="1083560" cy="87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18"/>
          <p:cNvCxnSpPr/>
          <p:nvPr/>
        </p:nvCxnSpPr>
        <p:spPr>
          <a:xfrm>
            <a:off x="1835696" y="8367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9332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64110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5880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3294704" y="5384592"/>
            <a:ext cx="17331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rgbClr val="000000"/>
                </a:solidFill>
              </a:rPr>
              <a:t>prosinec</a:t>
            </a:r>
          </a:p>
        </p:txBody>
      </p:sp>
    </p:spTree>
    <p:extLst>
      <p:ext uri="{BB962C8B-B14F-4D97-AF65-F5344CB8AC3E}">
        <p14:creationId xmlns:p14="http://schemas.microsoft.com/office/powerpoint/2010/main" val="397722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3334" y="6168628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553" y="6222227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055" y="4848584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287406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1971539" y="124833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6156176" y="1349152"/>
            <a:ext cx="2439888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5508104" y="712664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6732240" y="26064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5180000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264028" y="5413087"/>
            <a:ext cx="1794520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1216968" y="5347732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2399932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73416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512024" y="616530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522392" y="4637420"/>
            <a:ext cx="210993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330222" y="615840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389624" y="3686081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2886472" y="364502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502713" y="364502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45225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pic>
        <p:nvPicPr>
          <p:cNvPr id="1026" name="Picture 2" descr="C:\Users\Jana\AppData\Local\Microsoft\Windows\Temporary Internet Files\Content.IE5\HABC50MY\MC9003540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253" y="259383"/>
            <a:ext cx="1034693" cy="1626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\AppData\Local\Microsoft\Windows\Temporary Internet Files\Content.IE5\ZCRH1448\MP90043883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437" y="1482800"/>
            <a:ext cx="1103371" cy="1657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Jana\AppData\Local\Microsoft\Windows\Temporary Internet Files\Content.IE5\NTB7RF28\MP90044659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330524"/>
            <a:ext cx="1135782" cy="1470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\AppData\Local\Microsoft\Windows\Temporary Internet Files\Content.IE5\HABC50MY\MC90029276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1544" y="2550989"/>
            <a:ext cx="1083560" cy="87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9" name="Přímá spojnice 18"/>
          <p:cNvCxnSpPr/>
          <p:nvPr/>
        </p:nvCxnSpPr>
        <p:spPr>
          <a:xfrm>
            <a:off x="1835696" y="8367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9332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64110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5880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3294704" y="5384592"/>
            <a:ext cx="17331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rgbClr val="000000"/>
                </a:solidFill>
              </a:rPr>
              <a:t>prosinec</a:t>
            </a:r>
          </a:p>
        </p:txBody>
      </p:sp>
    </p:spTree>
    <p:extLst>
      <p:ext uri="{BB962C8B-B14F-4D97-AF65-F5344CB8AC3E}">
        <p14:creationId xmlns:p14="http://schemas.microsoft.com/office/powerpoint/2010/main" val="27568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257" y="515196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251676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252" y="4792913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3433" y="6276232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4835171" y="8098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6156176" y="1349152"/>
            <a:ext cx="2439888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5508104" y="712664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6732240" y="26064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5180000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264028" y="5413087"/>
            <a:ext cx="1794520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1216968" y="5347732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2399932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73416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512024" y="616530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522392" y="4637420"/>
            <a:ext cx="210993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330222" y="615840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25528" y="4706541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427984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05880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45225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1835696" y="8367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9332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64110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5880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3294704" y="5384592"/>
            <a:ext cx="17331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rgbClr val="000000"/>
                </a:solidFill>
              </a:rPr>
              <a:t>prosinec</a:t>
            </a:r>
          </a:p>
        </p:txBody>
      </p:sp>
      <p:pic>
        <p:nvPicPr>
          <p:cNvPr id="3074" name="Picture 2" descr="C:\Users\Jana\AppData\Local\Microsoft\Windows\Temporary Internet Files\Content.IE5\3G4QDPLE\MC900410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63" y="1432744"/>
            <a:ext cx="991025" cy="99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HABC50MY\MP9004116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938" y="1831906"/>
            <a:ext cx="1187222" cy="1187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3ZNLZ5F9\MC9004417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904" y="1349152"/>
            <a:ext cx="1325128" cy="132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3G4QDPLE\MC9003840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109" y="2011716"/>
            <a:ext cx="1402275" cy="1409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5943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6257" y="515196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251676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252" y="4792913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3433" y="6276232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4835171" y="8098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6156176" y="1349152"/>
            <a:ext cx="2439888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5508104" y="712664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2081064" y="78671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5180000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264028" y="5413087"/>
            <a:ext cx="1794520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1216968" y="5347732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2399932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73416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5389624" y="364502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2695600" y="3645024"/>
            <a:ext cx="210993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342109" y="364502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25528" y="4706541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427984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05880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45225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1835696" y="8367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9332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64110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5880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3294704" y="5384592"/>
            <a:ext cx="17331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rgbClr val="000000"/>
                </a:solidFill>
              </a:rPr>
              <a:t>prosinec</a:t>
            </a:r>
          </a:p>
        </p:txBody>
      </p:sp>
      <p:pic>
        <p:nvPicPr>
          <p:cNvPr id="3074" name="Picture 2" descr="C:\Users\Jana\AppData\Local\Microsoft\Windows\Temporary Internet Files\Content.IE5\3G4QDPLE\MC900410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63" y="1432744"/>
            <a:ext cx="991025" cy="992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\AppData\Local\Microsoft\Windows\Temporary Internet Files\Content.IE5\HABC50MY\MP90041166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7938" y="1831906"/>
            <a:ext cx="1187222" cy="11872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\AppData\Local\Microsoft\Windows\Temporary Internet Files\Content.IE5\3ZNLZ5F9\MC9004417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4904" y="1349152"/>
            <a:ext cx="1325128" cy="1325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3G4QDPLE\MC9003840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5109" y="2011716"/>
            <a:ext cx="1402275" cy="1409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695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448" y="1511724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218" y="5523212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151" y="5413087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158" y="4792913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4835171" y="8098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6156176" y="1349152"/>
            <a:ext cx="2439888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5508104" y="712664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6732240" y="26064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5180000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264028" y="5413087"/>
            <a:ext cx="1794520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1216968" y="5347732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2399932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73416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512024" y="616530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522392" y="4637420"/>
            <a:ext cx="210993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330222" y="615840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25528" y="4706541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427984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05880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45225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1835696" y="8367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9332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64110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5880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3294704" y="5384592"/>
            <a:ext cx="17331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rgbClr val="000000"/>
                </a:solidFill>
              </a:rPr>
              <a:t>prosinec</a:t>
            </a:r>
          </a:p>
        </p:txBody>
      </p:sp>
      <p:pic>
        <p:nvPicPr>
          <p:cNvPr id="4098" name="Picture 2" descr="C:\Users\Jana\AppData\Local\Microsoft\Windows\Temporary Internet Files\Content.IE5\NTR9PW1U\MC900239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89" y="1424112"/>
            <a:ext cx="956875" cy="1100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\AppData\Local\Microsoft\Windows\Temporary Internet Files\Content.IE5\NTR9PW1U\MC9001497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321" y="2149018"/>
            <a:ext cx="1768093" cy="139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\AppData\Local\Microsoft\Windows\Temporary Internet Files\Content.IE5\ZCRH1448\MC9004135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771" y="1481943"/>
            <a:ext cx="1397671" cy="117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a\AppData\Local\Microsoft\Windows\Temporary Internet Files\Content.IE5\ZCRH1448\MC9003295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294" y="2403654"/>
            <a:ext cx="897802" cy="889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7533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448" y="1511724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4218" y="5523212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8151" y="5413087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0158" y="4792913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4835171" y="8098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1609506" y="80793"/>
            <a:ext cx="2439888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5508104" y="712664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6732240" y="26064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5180000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3264028" y="5413087"/>
            <a:ext cx="1794520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5338692" y="364502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2899583" y="364502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41795" y="364502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512024" y="616530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522392" y="4637420"/>
            <a:ext cx="210993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330222" y="615840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25528" y="4706541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427984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05880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45225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1835696" y="8367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9332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64110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5880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3294704" y="5384592"/>
            <a:ext cx="17331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dirty="0">
                <a:solidFill>
                  <a:srgbClr val="000000"/>
                </a:solidFill>
              </a:rPr>
              <a:t>prosinec</a:t>
            </a:r>
          </a:p>
        </p:txBody>
      </p:sp>
      <p:pic>
        <p:nvPicPr>
          <p:cNvPr id="4098" name="Picture 2" descr="C:\Users\Jana\AppData\Local\Microsoft\Windows\Temporary Internet Files\Content.IE5\NTR9PW1U\MC9002394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89" y="1424112"/>
            <a:ext cx="956875" cy="1100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na\AppData\Local\Microsoft\Windows\Temporary Internet Files\Content.IE5\NTR9PW1U\MC90014975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9321" y="2149018"/>
            <a:ext cx="1768093" cy="1398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Jana\AppData\Local\Microsoft\Windows\Temporary Internet Files\Content.IE5\ZCRH1448\MC9004135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771" y="1481943"/>
            <a:ext cx="1397671" cy="1174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na\AppData\Local\Microsoft\Windows\Temporary Internet Files\Content.IE5\ZCRH1448\MC90032953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6294" y="2403654"/>
            <a:ext cx="897802" cy="889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734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425" y="875236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083" y="4792913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426" y="5581719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568" y="5499459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4835171" y="8098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6156176" y="1349152"/>
            <a:ext cx="2439888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5508104" y="712664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6732240" y="26064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5180000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1216968" y="5347732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2399932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73416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512024" y="616530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522392" y="4637420"/>
            <a:ext cx="210993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330222" y="615840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25528" y="4706541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427984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05880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45225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1835696" y="8367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9332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64110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5880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Jana\AppData\Local\Microsoft\Windows\Temporary Internet Files\Content.IE5\3ZNLZ5F9\MC9000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25" y="1628800"/>
            <a:ext cx="1265115" cy="141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NTR9PW1U\MC900412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460" y="2069232"/>
            <a:ext cx="1053524" cy="133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ZCRH1448\MC9004334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303" y="1668655"/>
            <a:ext cx="1224221" cy="161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Zaoblený obdélník 32"/>
          <p:cNvSpPr/>
          <p:nvPr/>
        </p:nvSpPr>
        <p:spPr>
          <a:xfrm>
            <a:off x="3099476" y="5399855"/>
            <a:ext cx="191029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prosinec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925042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9425" y="875236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6083" y="4792913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426" y="5581719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7" descr="C:\Users\Jana\AppData\Local\Microsoft\Windows\Temporary Internet Files\Content.IE5\3G4QDPLE\MC9004377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0568" y="5499459"/>
            <a:ext cx="481770" cy="394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 1"/>
          <p:cNvSpPr/>
          <p:nvPr/>
        </p:nvSpPr>
        <p:spPr>
          <a:xfrm>
            <a:off x="4835171" y="8098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jaro</a:t>
            </a:r>
            <a:endParaRPr lang="cs-CZ" sz="3600" dirty="0"/>
          </a:p>
        </p:txBody>
      </p:sp>
      <p:sp>
        <p:nvSpPr>
          <p:cNvPr id="3" name="Ovál 2"/>
          <p:cNvSpPr/>
          <p:nvPr/>
        </p:nvSpPr>
        <p:spPr>
          <a:xfrm>
            <a:off x="6156176" y="1349152"/>
            <a:ext cx="2439888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podzim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2028892" y="8098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zima</a:t>
            </a:r>
            <a:endParaRPr lang="cs-CZ" sz="3600" dirty="0"/>
          </a:p>
        </p:txBody>
      </p:sp>
      <p:sp>
        <p:nvSpPr>
          <p:cNvPr id="5" name="Ovál 4"/>
          <p:cNvSpPr/>
          <p:nvPr/>
        </p:nvSpPr>
        <p:spPr>
          <a:xfrm>
            <a:off x="6732240" y="260648"/>
            <a:ext cx="1656184" cy="720080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léto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20980" y="364502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leden</a:t>
            </a:r>
            <a:endParaRPr lang="cs-CZ" sz="3200" dirty="0"/>
          </a:p>
        </p:txBody>
      </p:sp>
      <p:sp>
        <p:nvSpPr>
          <p:cNvPr id="8" name="Zaoblený obdélník 7"/>
          <p:cNvSpPr/>
          <p:nvPr/>
        </p:nvSpPr>
        <p:spPr>
          <a:xfrm>
            <a:off x="1216968" y="5347732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listopad</a:t>
            </a:r>
            <a:endParaRPr lang="cs-CZ" sz="3200" dirty="0"/>
          </a:p>
        </p:txBody>
      </p:sp>
      <p:sp>
        <p:nvSpPr>
          <p:cNvPr id="9" name="Zaoblený obdélník 8"/>
          <p:cNvSpPr/>
          <p:nvPr/>
        </p:nvSpPr>
        <p:spPr>
          <a:xfrm>
            <a:off x="2399932" y="4678536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říjen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973416" y="5436840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září</a:t>
            </a:r>
            <a:endParaRPr lang="cs-CZ" sz="32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6512024" y="6165304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srpen</a:t>
            </a:r>
            <a:endParaRPr lang="cs-CZ" sz="32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6522392" y="4637420"/>
            <a:ext cx="210993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červenec</a:t>
            </a:r>
            <a:endParaRPr lang="cs-CZ" sz="3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330222" y="615840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červen</a:t>
            </a:r>
            <a:endParaRPr lang="cs-CZ" sz="32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4525528" y="4706541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květen</a:t>
            </a:r>
            <a:endParaRPr lang="cs-CZ" sz="32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427984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duben</a:t>
            </a:r>
            <a:endParaRPr lang="cs-CZ" sz="32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05880" y="6077768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březen</a:t>
            </a:r>
            <a:endParaRPr lang="cs-CZ" sz="32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5312063" y="3647473"/>
            <a:ext cx="1728192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únor</a:t>
            </a:r>
            <a:endParaRPr lang="cs-CZ" sz="32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1835696" y="8367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509332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2641104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205880" y="4360912"/>
            <a:ext cx="22189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0" name="Picture 2" descr="C:\Users\Jana\AppData\Local\Microsoft\Windows\Temporary Internet Files\Content.IE5\3ZNLZ5F9\MC90002286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25" y="1628800"/>
            <a:ext cx="1265115" cy="1410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\AppData\Local\Microsoft\Windows\Temporary Internet Files\Content.IE5\NTR9PW1U\MC9004125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3460" y="2069232"/>
            <a:ext cx="1053524" cy="133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Jana\AppData\Local\Microsoft\Windows\Temporary Internet Files\Content.IE5\ZCRH1448\MC90043347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303" y="1668655"/>
            <a:ext cx="1224221" cy="161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Zaoblený obdélník 32"/>
          <p:cNvSpPr/>
          <p:nvPr/>
        </p:nvSpPr>
        <p:spPr>
          <a:xfrm>
            <a:off x="354173" y="3645024"/>
            <a:ext cx="1910296" cy="567680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prosinec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79490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79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</TotalTime>
  <Words>277</Words>
  <Application>Microsoft Office PowerPoint</Application>
  <PresentationFormat>Předvádění na obrazovce (4:3)</PresentationFormat>
  <Paragraphs>144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Roční období</dc:title>
  <dc:creator>Jana</dc:creator>
  <cp:lastModifiedBy>Čechová Jana</cp:lastModifiedBy>
  <cp:revision>8</cp:revision>
  <dcterms:created xsi:type="dcterms:W3CDTF">2012-05-14T18:22:33Z</dcterms:created>
  <dcterms:modified xsi:type="dcterms:W3CDTF">2012-08-13T08:38:53Z</dcterms:modified>
</cp:coreProperties>
</file>