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VY_32_INOVACE_7A08Prv2_Hmyz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Hmyz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VY_32_INOVACE_7A08Prv2_Hmyz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Hmyz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hmyz.naturfoto.cz/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55604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Seznámení s učivem o hmyzu – stavba, základní znaky, někteří zástupci druhu</a:t>
            </a:r>
          </a:p>
          <a:p>
            <a:r>
              <a:rPr lang="cs-CZ" dirty="0" smtClean="0"/>
              <a:t>Pracujeme v režimu normálního zobrazení, na snímku 11 přepneme na prezentaci – odkaz na internet</a:t>
            </a:r>
          </a:p>
          <a:p>
            <a:r>
              <a:rPr lang="cs-CZ" dirty="0"/>
              <a:t>M</a:t>
            </a:r>
            <a:r>
              <a:rPr lang="cs-CZ" dirty="0" smtClean="0"/>
              <a:t>etodické poznámky –na snímku 4 žáci vybírají správná slova do vět; snímky 6 – 10 seznamují žáky s různými druhy hmyzu; snímek 11 v režimu prezentace – odkaz na internetové stránky s mnoha fotografiemi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96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9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54895" y="5316314"/>
            <a:ext cx="468910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 M Y Z </a:t>
            </a:r>
            <a:endParaRPr lang="cs-CZ" sz="9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033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95536" y="227857"/>
            <a:ext cx="2016224" cy="864096"/>
          </a:xfrm>
          <a:prstGeom prst="wedge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HMYZ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04240" y="1058826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V těle                        kosti.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60424" y="384483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16408" y="1754723"/>
            <a:ext cx="1224136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5536" y="3573016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                   nohou.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923673" y="2852936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šest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892858" y="4293096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osm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805422" y="6159303"/>
            <a:ext cx="1523743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Nemívají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05422" y="4599130"/>
            <a:ext cx="1379728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Mívají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805422" y="5409220"/>
            <a:ext cx="3294970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                       křídla.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85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4729002" y="5409220"/>
            <a:ext cx="3371390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                   křídla.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" name="Obdélníkový popisek 1"/>
          <p:cNvSpPr/>
          <p:nvPr/>
        </p:nvSpPr>
        <p:spPr>
          <a:xfrm>
            <a:off x="395536" y="227857"/>
            <a:ext cx="2016224" cy="864096"/>
          </a:xfrm>
          <a:prstGeom prst="wedge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HMYZ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04240" y="1058826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V těle                        kosti.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60424" y="384483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16408" y="1091953"/>
            <a:ext cx="1224136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5536" y="3573016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Mají                   nohou.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92858" y="3573016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šest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892858" y="4293096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osm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92865" y="6159303"/>
            <a:ext cx="1523743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Nemívají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64872" y="5412239"/>
            <a:ext cx="1379728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Mívají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661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95536" y="227857"/>
            <a:ext cx="2016224" cy="864096"/>
          </a:xfrm>
          <a:prstGeom prst="wedge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HMYZ</a:t>
            </a:r>
            <a:endParaRPr lang="cs-CZ" sz="4000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janacechova\AppData\Local\Microsoft\Windows\Temporary Internet Files\Content.IE5\S7687CZ2\MC9004380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2826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cechova\AppData\Local\Microsoft\Windows\Temporary Internet Files\Content.IE5\6JHUXX64\MC90043801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744" y="9807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DE4CGPLA\MC900149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47" y="4408124"/>
            <a:ext cx="2625505" cy="214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AM1I8PN9\MC9000573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08124"/>
            <a:ext cx="1554480" cy="1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282234" y="1110033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VČELA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266510" y="3501007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VOSA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55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95536" y="227857"/>
            <a:ext cx="2016224" cy="864096"/>
          </a:xfrm>
          <a:prstGeom prst="wedge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HMYZ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02418" y="1412776"/>
            <a:ext cx="2808312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MRAVENEC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janacechova\AppData\Local\Microsoft\Windows\Temporary Internet Files\Content.IE5\3R451DGJ\MC9004380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1" y="1700808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AM1I8PN9\MC900433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307" y="2420888"/>
            <a:ext cx="2081077" cy="208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4985936" y="5207851"/>
            <a:ext cx="3672408" cy="122413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SLUNÉČKO SEDMITEČNÉ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2054" name="Picture 6" descr="C:\Users\janacechova\AppData\Local\Microsoft\Windows\Temporary Internet Files\Content.IE5\AM1I8PN9\MC900083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590" y="3818497"/>
            <a:ext cx="694281" cy="90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2411760" y="4312704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MŠICE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572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nacechova\AppData\Local\Microsoft\Windows\Temporary Internet Files\Content.IE5\K0O7W0UI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277" y="22048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395536" y="227857"/>
            <a:ext cx="2016224" cy="864096"/>
          </a:xfrm>
          <a:prstGeom prst="wedge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HMYZ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85340" y="4869232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KOBYLKA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3075" name="Picture 3" descr="C:\Users\janacechova\AppData\Local\Microsoft\Windows\Temporary Internet Files\Content.IE5\O1HPO4DP\MC90043802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576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9IHWF9PC\MC900083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068960"/>
            <a:ext cx="1208582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009588" y="5383279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TESAŘÍK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51920" y="3068960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ROHÁČ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666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95536" y="227857"/>
            <a:ext cx="2016224" cy="864096"/>
          </a:xfrm>
          <a:prstGeom prst="wedge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HMYZ</a:t>
            </a:r>
            <a:endParaRPr lang="cs-CZ" sz="4000" b="1" dirty="0">
              <a:solidFill>
                <a:prstClr val="black"/>
              </a:solidFill>
            </a:endParaRPr>
          </a:p>
        </p:txBody>
      </p:sp>
      <p:pic>
        <p:nvPicPr>
          <p:cNvPr id="4098" name="Picture 2" descr="C:\Users\janacechova\AppData\Local\Microsoft\Windows\Temporary Internet Files\Content.IE5\O1HPO4DP\MP9004065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7857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cechova\AppData\Local\Microsoft\Windows\Temporary Internet Files\Content.IE5\3R451DGJ\MP9001806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0506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cechova\AppData\Local\Microsoft\Windows\Temporary Internet Files\Content.IE5\K0O7W0UI\MP9004393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89377"/>
            <a:ext cx="3632448" cy="2905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cechova\AppData\Local\Microsoft\Windows\Temporary Internet Files\Content.IE5\AM1I8PN9\MP9004069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12025"/>
            <a:ext cx="2886547" cy="360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6876256" y="5795719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MOTÝL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03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95536" y="227857"/>
            <a:ext cx="2016224" cy="864096"/>
          </a:xfrm>
          <a:prstGeom prst="wedge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</a:rPr>
              <a:t>HMYZ</a:t>
            </a:r>
            <a:endParaRPr lang="cs-CZ" sz="4000" b="1" dirty="0">
              <a:solidFill>
                <a:prstClr val="black"/>
              </a:solidFill>
            </a:endParaRPr>
          </a:p>
        </p:txBody>
      </p:sp>
      <p:pic>
        <p:nvPicPr>
          <p:cNvPr id="5122" name="Picture 2" descr="C:\Users\janacechova\AppData\Local\Microsoft\Windows\Temporary Internet Files\Content.IE5\6JHUXX64\MC90034691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199" y="1539795"/>
            <a:ext cx="2355475" cy="141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cechova\AppData\Local\Microsoft\Windows\Temporary Internet Files\Content.IE5\K0O7W0UI\MC9004380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117927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nacechova\AppData\Local\Microsoft\Windows\Temporary Internet Files\Content.IE5\9IHWF9PC\MC90043802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57551"/>
            <a:ext cx="3675856" cy="367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162637" y="5795719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VÁŽKA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987824" y="2550870"/>
            <a:ext cx="2052840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KOMÁR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75648" y="3103652"/>
            <a:ext cx="2251026" cy="8248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MOUCHA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09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kosené hrany 1"/>
          <p:cNvSpPr/>
          <p:nvPr/>
        </p:nvSpPr>
        <p:spPr>
          <a:xfrm>
            <a:off x="1547664" y="3212976"/>
            <a:ext cx="3384376" cy="237626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janacechova\AppData\Local\Microsoft\Windows\Temporary Internet Files\Content.IE5\K0O7W0UI\MP900402015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456" y="3535182"/>
            <a:ext cx="2598792" cy="17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ámeček 2"/>
          <p:cNvSpPr/>
          <p:nvPr/>
        </p:nvSpPr>
        <p:spPr>
          <a:xfrm>
            <a:off x="1403648" y="764704"/>
            <a:ext cx="5904656" cy="144016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VÍCE OBRÁZKŮ: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676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3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179</Words>
  <Application>Microsoft Office PowerPoint</Application>
  <PresentationFormat>Předvádění na obrazovce (4:3)</PresentationFormat>
  <Paragraphs>53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34</cp:revision>
  <dcterms:created xsi:type="dcterms:W3CDTF">2011-08-21T15:31:45Z</dcterms:created>
  <dcterms:modified xsi:type="dcterms:W3CDTF">2012-08-13T11:15:01Z</dcterms:modified>
</cp:coreProperties>
</file>