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VY_32_INOVACE_7A09Prv2_Zelenina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Zelenina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VY_32_INOVACE_7A09Prv2_Zelenina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Zelenina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v.vasiljevicova.sweb.cz/ZELENINA/quiz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41217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Seznámení s rozdělením zeleniny na různé druhy, opakování názvů zeleniny</a:t>
            </a:r>
          </a:p>
          <a:p>
            <a:r>
              <a:rPr lang="cs-CZ" dirty="0" smtClean="0"/>
              <a:t>Využíváme v režimu prezentace; výběrem správného názvu druhu a kliknutím na název se ostatní názvy ztratí; kliknutím na obrázek vyvoláme zobrazení názvu zeleniny</a:t>
            </a:r>
          </a:p>
          <a:p>
            <a:r>
              <a:rPr lang="cs-CZ" dirty="0" smtClean="0"/>
              <a:t>Metodické poznámky – snímky 4 – 8 seznamují s jednotlivými druhy zeleniny; snímek 9 – hypertextový odkaz na jednoduchý kvíz, kterým žáci ověří své znalosti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38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484784"/>
            <a:ext cx="662473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ZELENINA</a:t>
            </a:r>
          </a:p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A JEJÍ DRUHY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009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39552" y="69269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Listová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62954" y="303295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Cibulová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5170" y="420308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Plodová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2954" y="186282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Košťálová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62954" y="537321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Kořenová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AM1I8PN9\MP9004484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14957"/>
            <a:ext cx="2123728" cy="141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AM1I8PN9\MC900430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3R451DGJ\MC900331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145" y="4038944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děrná páska 6"/>
          <p:cNvSpPr/>
          <p:nvPr/>
        </p:nvSpPr>
        <p:spPr>
          <a:xfrm>
            <a:off x="5724128" y="2974871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salát</a:t>
            </a:r>
            <a:endParaRPr lang="cs-CZ" sz="3200" b="1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820583" y="5690960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špenát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71603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39552" y="69269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Listová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62954" y="303295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Cibulová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5170" y="420308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Plodová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7386" y="1820957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Košťálová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62954" y="537321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Kořenová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janacechova\AppData\Local\Microsoft\Windows\Temporary Internet Files\Content.IE5\9IHWF9PC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002" y="253508"/>
            <a:ext cx="1661476" cy="136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S7687CZ2\MC900331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567" y="1291605"/>
            <a:ext cx="136103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O1HPO4DP\MP9003878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55271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6JHUXX64\MP9001442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309" y="4994146"/>
            <a:ext cx="2206296" cy="147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ývojový diagram: děrná páska 11"/>
          <p:cNvSpPr/>
          <p:nvPr/>
        </p:nvSpPr>
        <p:spPr>
          <a:xfrm>
            <a:off x="5327373" y="467750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květák</a:t>
            </a:r>
            <a:endParaRPr lang="cs-CZ" sz="3200" b="1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4658308" y="1852174"/>
            <a:ext cx="1958349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kedlubna</a:t>
            </a:r>
            <a:endParaRPr lang="cs-CZ" sz="3200" b="1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5797966" y="3633621"/>
            <a:ext cx="1942386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brokolice</a:t>
            </a:r>
            <a:endParaRPr lang="cs-CZ" sz="3200" b="1" dirty="0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4394626" y="5517232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zelí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8788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39552" y="69269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Listová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67386" y="2996952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Cibulová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5170" y="420308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Plodová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7386" y="1820957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Košťálová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62954" y="537321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Kořenová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janacechova\AppData\Local\Microsoft\Windows\Temporary Internet Files\Content.IE5\O1HPO4DP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0426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6JHUXX64\MC900191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2459"/>
            <a:ext cx="1840705" cy="152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O1HPO4DP\MC90041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084" y="2996952"/>
            <a:ext cx="1698194" cy="164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AM1I8PN9\MP9004095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12296"/>
            <a:ext cx="1367706" cy="180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3R451DGJ\MP9003878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35907" y="4797151"/>
            <a:ext cx="1752661" cy="190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ývojový diagram: děrná páska 11"/>
          <p:cNvSpPr/>
          <p:nvPr/>
        </p:nvSpPr>
        <p:spPr>
          <a:xfrm>
            <a:off x="6372200" y="1158010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cibule</a:t>
            </a:r>
            <a:endParaRPr lang="cs-CZ" sz="3200" b="1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3435907" y="3398414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česnek</a:t>
            </a:r>
            <a:endParaRPr lang="cs-CZ" sz="3200" b="1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5868013" y="5373216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pórek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00841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39552" y="69269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Listová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67386" y="2996952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Cibulová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7386" y="420308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Plodová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7386" y="1820957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Košťálová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62954" y="537321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Kořenová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janacechova\AppData\Local\Microsoft\Windows\Temporary Internet Files\Content.IE5\O1HPO4DP\MP9003878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8193"/>
            <a:ext cx="2592288" cy="184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SN6ZZFQ0\MP9004065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7032"/>
            <a:ext cx="1711052" cy="256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RPRE3UIA\MC9002461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563126"/>
            <a:ext cx="1296144" cy="208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vojový diagram: děrná páska 9"/>
          <p:cNvSpPr/>
          <p:nvPr/>
        </p:nvSpPr>
        <p:spPr>
          <a:xfrm>
            <a:off x="6372200" y="1158010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paprika</a:t>
            </a:r>
            <a:endParaRPr lang="cs-CZ" sz="3200" b="1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117124" y="4725144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rajče</a:t>
            </a:r>
            <a:endParaRPr lang="cs-CZ" sz="3200" b="1" dirty="0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7214776" y="3573016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okurka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0780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39552" y="69269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Listová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67386" y="2996952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Cibulová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5170" y="420308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Plodová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67386" y="1820957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Košťálová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615371" y="5373216"/>
            <a:ext cx="1872208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Kořenová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5122" name="Picture 2" descr="C:\Users\janacechova\AppData\Local\Microsoft\Windows\Temporary Internet Files\Content.IE5\G3TGINSD\MP900387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632"/>
            <a:ext cx="1368152" cy="191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cechova\AppData\Local\Microsoft\Windows\Temporary Internet Files\Content.IE5\IUC9WG9G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992" y="1856899"/>
            <a:ext cx="1512168" cy="179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cechova\AppData\Local\Microsoft\Windows\Temporary Internet Files\Content.IE5\G3TGINSD\MP900387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79" y="3632810"/>
            <a:ext cx="2188840" cy="156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cechova\AppData\Local\Microsoft\Windows\Temporary Internet Files\Content.IE5\RPRE3UIA\MP9003879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511" y="5139163"/>
            <a:ext cx="2162456" cy="154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ývojový diagram: děrná páska 11"/>
          <p:cNvSpPr/>
          <p:nvPr/>
        </p:nvSpPr>
        <p:spPr>
          <a:xfrm>
            <a:off x="4860032" y="565111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mrkev</a:t>
            </a:r>
            <a:endParaRPr lang="cs-CZ" sz="3200" b="1" dirty="0"/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5131517" y="2349619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petržel</a:t>
            </a:r>
            <a:endParaRPr lang="cs-CZ" sz="3200" b="1" dirty="0"/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5360319" y="3933056"/>
            <a:ext cx="1705475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celer</a:t>
            </a:r>
            <a:endParaRPr lang="cs-CZ" sz="3200" b="1" dirty="0"/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4265899" y="5823183"/>
            <a:ext cx="2020723" cy="804672"/>
          </a:xfrm>
          <a:prstGeom prst="flowChartPunched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ředkvička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8186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/>
          <p:cNvSpPr/>
          <p:nvPr/>
        </p:nvSpPr>
        <p:spPr>
          <a:xfrm>
            <a:off x="1691680" y="2780928"/>
            <a:ext cx="4464496" cy="230425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janacechova\AppData\Local\Microsoft\Windows\Temporary Internet Files\Content.IE5\G3TGINSD\MP90040201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068960"/>
            <a:ext cx="388843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ámeček 2"/>
          <p:cNvSpPr/>
          <p:nvPr/>
        </p:nvSpPr>
        <p:spPr>
          <a:xfrm>
            <a:off x="971600" y="476672"/>
            <a:ext cx="6984776" cy="158417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Už to umíme?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52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48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298</TotalTime>
  <Words>165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31</cp:revision>
  <dcterms:created xsi:type="dcterms:W3CDTF">2011-08-21T15:31:45Z</dcterms:created>
  <dcterms:modified xsi:type="dcterms:W3CDTF">2012-08-13T11:22:24Z</dcterms:modified>
</cp:coreProperties>
</file>