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VY_32_INOVACE_7A10Prv2_Zemědělské plodiny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Zemědělské plodiny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VY_32_INOVACE_7A10Prv2_Zemědělské plodiny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Zemědělské plodiny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wmf"/><Relationship Id="rId7" Type="http://schemas.openxmlformats.org/officeDocument/2006/relationships/image" Target="../media/image42.jpeg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2/Potato_plant.jpg" TargetMode="External"/><Relationship Id="rId2" Type="http://schemas.openxmlformats.org/officeDocument/2006/relationships/hyperlink" Target="http://cs.wikipedia.org/wiki/Soubor:Zuckerr%C3%BCb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0/03/Wild_rye.jpg" TargetMode="External"/><Relationship Id="rId4" Type="http://schemas.openxmlformats.org/officeDocument/2006/relationships/hyperlink" Target="http://upload.wikimedia.org/wikipedia/commons/4/4d/Avena-sati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07405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Seznámení s názvy a využitím jednotlivých polních plodin a luštěnin</a:t>
            </a:r>
          </a:p>
          <a:p>
            <a:r>
              <a:rPr lang="cs-CZ" dirty="0" smtClean="0"/>
              <a:t>Materiál používáme v režimu prezentace</a:t>
            </a:r>
          </a:p>
          <a:p>
            <a:r>
              <a:rPr lang="cs-CZ" dirty="0" smtClean="0"/>
              <a:t>Metodické poznámky – žáci si prohlédnou jednotlivé plodiny a pojmenují, můžeme zopakovat stavbu rostlin; na snímcích 5 – 9 žáci nejprve sami říkají, jaké je využití plodin – nápovědou jsou obrázky; po vyvolání textového  pole (kliknutí) doplníme informace (pokud je to potřeba)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094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rgbClr val="FFC000"/>
          </a:fgClr>
          <a:bgClr>
            <a:schemeClr val="accent6">
              <a:lumMod val="7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84784"/>
            <a:ext cx="733495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ZEMĚDĚLSKÉ PLODINY</a:t>
            </a:r>
          </a:p>
          <a:p>
            <a:endParaRPr lang="cs-CZ" sz="6000" b="1" dirty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LUŠTĚNINY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0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nacechova\AppData\Local\Microsoft\Windows\Temporary Internet Files\Content.IE5\RPRE3UIA\MC9002791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580" y="580025"/>
            <a:ext cx="128497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IUC9WG9G\MP9004221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04" y="315437"/>
            <a:ext cx="1800118" cy="199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RPRE3UIA\MC900370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244" y="320119"/>
            <a:ext cx="122598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G3TGINSD\MP90014442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14" y="3386627"/>
            <a:ext cx="1798566" cy="246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cechova\AppData\Local\Microsoft\Windows\Temporary Internet Files\Content.IE5\IUC9WG9G\MC9003313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349" y="4694918"/>
            <a:ext cx="1598773" cy="149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cechova\AppData\Local\Microsoft\Windows\Temporary Internet Files\Content.IE5\SN6ZZFQ0\MC9003313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10354" y="4797152"/>
            <a:ext cx="1712614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cechova\AppData\Local\Microsoft\Windows\Temporary Internet Files\Content.IE5\RPRE3UIA\MP9004482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127" y="204346"/>
            <a:ext cx="1489873" cy="223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ámeček 1"/>
          <p:cNvSpPr/>
          <p:nvPr/>
        </p:nvSpPr>
        <p:spPr>
          <a:xfrm>
            <a:off x="984862" y="2479476"/>
            <a:ext cx="2226664" cy="5538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JEČMEN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650356" y="6194016"/>
            <a:ext cx="2226664" cy="5538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OVES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6228184" y="2747911"/>
            <a:ext cx="2226664" cy="5538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PŠENICE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4716016" y="5835621"/>
            <a:ext cx="2226664" cy="5538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ŽITO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39" name="Picture 15" descr="http://upload.wikimedia.org/wikipedia/commons/4/4d/Avena-sativ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306" y="3301752"/>
            <a:ext cx="1858326" cy="139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http://upload.wikimedia.org/wikipedia/commons/0/03/Wild_rye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129" y="4005017"/>
            <a:ext cx="2646225" cy="176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414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janacechova\AppData\Local\Microsoft\Windows\Temporary Internet Files\Content.IE5\RPRE3UIA\MP900432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761" y="4077072"/>
            <a:ext cx="1704600" cy="255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janacechova\AppData\Local\Microsoft\Windows\Temporary Internet Files\Content.IE5\AM1I8PN9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768" y="4707638"/>
            <a:ext cx="2088232" cy="198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IUC9WG9G\MP9004229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967" y="4499405"/>
            <a:ext cx="2411760" cy="166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SN6ZZFQ0\MC9004104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727" y="2262250"/>
            <a:ext cx="2009195" cy="229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IUC9WG9G\MP90022770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46484"/>
            <a:ext cx="2805793" cy="186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cechova\AppData\Local\Microsoft\Windows\Temporary Internet Files\Content.IE5\K0O7W0UI\MC9002874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5" y="-259911"/>
            <a:ext cx="2322214" cy="280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cechova\AppData\Local\Microsoft\Windows\Temporary Internet Files\Content.IE5\K0O7W0UI\MC90023133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595" y="316601"/>
            <a:ext cx="2551568" cy="174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54570" y="232417"/>
            <a:ext cx="360239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Využití obilí: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Mouka, chléb, pečivo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Krmivo pro zvířata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Sláma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21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SN6ZZFQ0\MP9004023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413" y="2204864"/>
            <a:ext cx="342038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SN6ZZFQ0\MP900400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36" y="1058765"/>
            <a:ext cx="2404459" cy="300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RPRE3UIA\MP9004306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100" y="565149"/>
            <a:ext cx="1889919" cy="157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1279436" y="224723"/>
            <a:ext cx="2226664" cy="5538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KUKUŘICE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4" name="Picture 6" descr="C:\Users\janacechova\AppData\Local\Microsoft\Windows\Temporary Internet Files\Content.IE5\SN6ZZFQ0\MP9004095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301208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cechova\AppData\Local\Microsoft\Windows\Temporary Internet Files\Content.IE5\SN6ZZFQ0\MP9004229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584819"/>
            <a:ext cx="1907704" cy="110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cechova\AppData\Local\Microsoft\Windows\Temporary Internet Files\Content.IE5\RPRE3UIA\MP9001444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97861"/>
            <a:ext cx="2332856" cy="154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904148" y="1662454"/>
            <a:ext cx="325467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Využití: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Jídlo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Krmivo pro zvířata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315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nacechova\AppData\Local\Microsoft\Windows\Temporary Internet Files\Content.IE5\G3TGINSD\MC900019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778" y="5042970"/>
            <a:ext cx="1410832" cy="144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SN6ZZFQ0\MC9004131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547" y="4469818"/>
            <a:ext cx="2649632" cy="205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cechova\AppData\Local\Microsoft\Windows\Temporary Internet Files\Content.IE5\RPRE3UIA\MC900149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188" y="173770"/>
            <a:ext cx="2373422" cy="299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cechova\AppData\Local\Microsoft\Windows\Temporary Internet Files\Content.IE5\S7687CZ2\MC9003586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34" y="1196076"/>
            <a:ext cx="2358797" cy="194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ámeček 6"/>
          <p:cNvSpPr/>
          <p:nvPr/>
        </p:nvSpPr>
        <p:spPr>
          <a:xfrm>
            <a:off x="524134" y="224723"/>
            <a:ext cx="2226664" cy="5538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BRAMBORY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516706"/>
            <a:ext cx="314291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Využití: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Jídlo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Krmivo pro zvířata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Škrob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104" name="Picture 8" descr="http://upload.wikimedia.org/wikipedia/commons/1/12/Potato_plan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3770"/>
            <a:ext cx="2342523" cy="351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958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nacechova\AppData\Local\Microsoft\Windows\Temporary Internet Files\Content.IE5\DE4CGPLA\MC90033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632784" cy="253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cechova\AppData\Local\Microsoft\Windows\Temporary Internet Files\Content.IE5\RPRE3UIA\MP9004485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873" y="3169711"/>
            <a:ext cx="3312368" cy="220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cechova\AppData\Local\Microsoft\Windows\Temporary Internet Files\Content.IE5\AM1I8PN9\MC900300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62895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ámeček 4"/>
          <p:cNvSpPr/>
          <p:nvPr/>
        </p:nvSpPr>
        <p:spPr>
          <a:xfrm>
            <a:off x="5076056" y="487707"/>
            <a:ext cx="3672408" cy="9633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CUKROVÁ ŘEPA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429000"/>
            <a:ext cx="454792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Využití: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Cukr  (bulva)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Krmivo pro zvířata (chrást)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126" name="Picture 6" descr="http://upload.wikimedia.org/wikipedia/commons/4/43/Zuckerr%C3%BCb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818" y="802130"/>
            <a:ext cx="2153354" cy="298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66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02950" y="2221348"/>
            <a:ext cx="314291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Využití: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Olej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Krmivo pro zvířata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janacechova\AppData\Local\Microsoft\Windows\Temporary Internet Files\Content.IE5\DE4CGPLA\MP9002275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028"/>
            <a:ext cx="28895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cechova\AppData\Local\Microsoft\Windows\Temporary Internet Files\Content.IE5\G3TGINSD\MP9004223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6632"/>
            <a:ext cx="2771800" cy="184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cechova\AppData\Local\Microsoft\Windows\Temporary Internet Files\Content.IE5\DE4CGPLA\MC90029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450" y="4653136"/>
            <a:ext cx="2426908" cy="200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anacechova\AppData\Local\Microsoft\Windows\Temporary Internet Files\Content.IE5\SN6ZZFQ0\MC9003535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069628"/>
            <a:ext cx="1748828" cy="1533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ámeček 6"/>
          <p:cNvSpPr/>
          <p:nvPr/>
        </p:nvSpPr>
        <p:spPr>
          <a:xfrm>
            <a:off x="5004048" y="600737"/>
            <a:ext cx="3286928" cy="747313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SLUNEČNICE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4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4892373" y="846600"/>
            <a:ext cx="1836204" cy="77473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ČOČKA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323528" y="150942"/>
            <a:ext cx="3672408" cy="963337"/>
          </a:xfrm>
          <a:prstGeom prst="fram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LUŠTĚNINY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23528" y="1595947"/>
            <a:ext cx="2016224" cy="8249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HRÁCH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4211960" y="2972426"/>
            <a:ext cx="1836204" cy="7200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FAZOLE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janacechova\AppData\Local\Microsoft\Windows\Temporary Internet Files\Content.IE5\SN6ZZFQ0\MC900232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68534"/>
            <a:ext cx="2071735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anacechova\AppData\Local\Microsoft\Windows\Temporary Internet Files\Content.IE5\IUC9WG9G\MC9003586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292" y="2511857"/>
            <a:ext cx="1114879" cy="113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anacechova\AppData\Local\Microsoft\Windows\Temporary Internet Files\Content.IE5\SN6ZZFQ0\MP9004307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31" y="2930073"/>
            <a:ext cx="1210043" cy="120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anacechova\AppData\Local\Microsoft\Windows\Temporary Internet Files\Content.IE5\IUC9WG9G\MP9004070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950" y="3677662"/>
            <a:ext cx="1662688" cy="110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janacechova\AppData\Local\Microsoft\Windows\Temporary Internet Files\Content.IE5\SN6ZZFQ0\MP9004329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185" y="2381570"/>
            <a:ext cx="912512" cy="136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anacechova\AppData\Local\Microsoft\Windows\Temporary Internet Files\Content.IE5\RPRE3UIA\MP9004005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905" y="2317263"/>
            <a:ext cx="1034777" cy="129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janacechova\AppData\Local\Microsoft\Windows\Temporary Internet Files\Content.IE5\G3TGINSD\MC9003586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750" y="5194043"/>
            <a:ext cx="1834286" cy="1597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janacechova\AppData\Local\Microsoft\Windows\Temporary Internet Files\Content.IE5\IUC9WG9G\MP9004065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373" y="3978284"/>
            <a:ext cx="1855068" cy="278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475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Obrázky z galerie: http://office.microsoft.com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cs.wikipedia.org/wiki/Soubor:Zuckerr%C3%BCbe.jpg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upload.wikimedia.org/wikipedia/commons/1/12/Potato_plant.jpg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upload.wikimedia.org/wikipedia/commons/4/4d/Avena-sativa.jpg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upload.wikimedia.org/wikipedia/commons/0/03/Wild_rye.jpg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3441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195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35</cp:revision>
  <dcterms:created xsi:type="dcterms:W3CDTF">2011-08-21T15:31:45Z</dcterms:created>
  <dcterms:modified xsi:type="dcterms:W3CDTF">2012-08-13T11:32:50Z</dcterms:modified>
</cp:coreProperties>
</file>