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VY_32_INOVACE_7A13Prv2_Druhy plodů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Druhy plodů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VY_32_INOVACE_7A13Prv2_Druhy plodů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Druhy plodů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microsoft.com/office/2007/relationships/hdphoto" Target="../media/hdphoto1.wdp"/><Relationship Id="rId7" Type="http://schemas.openxmlformats.org/officeDocument/2006/relationships/image" Target="../media/image12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png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v.vasiljevicova.sweb.cz/TESTY%20-%20DRUHY%20OVOCE.htm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hyperlink" Target="http://v.vasiljevicova.sweb.cz/PLODY/quiz.htm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525925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prezentaci na interaktivní tabuli</a:t>
            </a:r>
          </a:p>
          <a:p>
            <a:r>
              <a:rPr lang="cs-CZ" dirty="0" smtClean="0"/>
              <a:t>Plody dužnaté a suché, druhy dužnatých plodů, názvy jednotlivých druhů ovoce, popis stavby plodů</a:t>
            </a:r>
          </a:p>
          <a:p>
            <a:r>
              <a:rPr lang="cs-CZ" dirty="0" smtClean="0"/>
              <a:t>Pracujeme v režimu prezentace, na snímku 8 – odkazy na internetové stránky</a:t>
            </a:r>
          </a:p>
          <a:p>
            <a:r>
              <a:rPr lang="cs-CZ" dirty="0" smtClean="0"/>
              <a:t>Metodické poznámky – na snímcích 4 – 7 se žáci seznamují s jednotlivými druhy plodů a jejich stavbou, zopakují si názvy jednotlivých plodů; snímek 8 obsahuje odkazy na jednoduché kvízy, které využijeme k procvičení a ověření znalostí; kvízy si mohou žáci zkoušet i ve skupinách či individuálně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261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36912"/>
            <a:ext cx="5723362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OVOCNÉ PLODY</a:t>
            </a:r>
          </a:p>
          <a:p>
            <a:r>
              <a:rPr lang="cs-CZ" sz="6600" b="1" dirty="0" smtClean="0"/>
              <a:t>       DRUHY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556670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8" descr="C:\Users\janacechova\AppData\Local\Microsoft\Windows\Temporary Internet Files\Content.IE5\SQBS2ITH\MC900246167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94" t="65743" r="-2337" b="-5343"/>
          <a:stretch/>
        </p:blipFill>
        <p:spPr bwMode="auto">
          <a:xfrm flipV="1">
            <a:off x="5177958" y="4662598"/>
            <a:ext cx="2739591" cy="224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anacechova\AppData\Local\Microsoft\Windows\Temporary Internet Files\Content.IE5\AM1I8PN9\MC900088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36712"/>
            <a:ext cx="1615714" cy="136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cechova\AppData\Local\Microsoft\Windows\Temporary Internet Files\Content.IE5\G3TGINSD\MC90019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73985"/>
            <a:ext cx="2551818" cy="169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cechova\AppData\Local\Microsoft\Windows\Temporary Internet Files\Content.IE5\IUC9WG9G\MC90043689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5085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cechova\AppData\Local\Microsoft\Windows\Temporary Internet Files\Content.IE5\SN6ZZFQ0\MC9002461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52936"/>
            <a:ext cx="2479810" cy="129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1011" y="319589"/>
            <a:ext cx="453957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Plody dužnaté: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peckovice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7092280" y="5301208"/>
            <a:ext cx="1296144" cy="10689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139952" y="5949280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6732240" y="6093296"/>
            <a:ext cx="1656184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205626" y="4777988"/>
            <a:ext cx="11146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slupka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60332" y="5521060"/>
            <a:ext cx="1032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pecka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02777" y="5446427"/>
            <a:ext cx="13356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dužnina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0966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5000" b="67500" l="37375" r="65125">
                        <a14:foregroundMark x1="51563" y1="26667" x2="62563" y2="41917"/>
                        <a14:foregroundMark x1="62750" y1="42333" x2="62938" y2="58833"/>
                        <a14:foregroundMark x1="62938" y1="59333" x2="55937" y2="66917"/>
                        <a14:foregroundMark x1="55937" y1="66667" x2="45313" y2="65167"/>
                        <a14:foregroundMark x1="45313" y1="65167" x2="38813" y2="53167"/>
                        <a14:foregroundMark x1="39000" y1="52917" x2="39938" y2="37500"/>
                        <a14:foregroundMark x1="39938" y1="37500" x2="45438" y2="32583"/>
                        <a14:foregroundMark x1="45625" y1="32083" x2="46750" y2="25667"/>
                        <a14:foregroundMark x1="46750" y1="25917" x2="51188" y2="26417"/>
                        <a14:foregroundMark x1="52250" y1="48333" x2="52250" y2="48333"/>
                        <a14:foregroundMark x1="51938" y1="48083" x2="51938" y2="48083"/>
                        <a14:foregroundMark x1="74000" y1="29667" x2="74000" y2="29667"/>
                        <a14:foregroundMark x1="68313" y1="31167" x2="68313" y2="31167"/>
                        <a14:foregroundMark x1="70688" y1="30917" x2="67375" y2="329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404068"/>
            <a:ext cx="8832256" cy="6624192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1011" y="319589"/>
            <a:ext cx="453957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Plody dužnaté: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bobule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C:\Users\janacechova\AppData\Local\Microsoft\Windows\Temporary Internet Files\Content.IE5\16DNNIJS\MC90043689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11" y="212697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cechova\AppData\Local\Microsoft\Windows\Temporary Internet Files\Content.IE5\SQBS2ITH\MC9003357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51446"/>
            <a:ext cx="1736756" cy="177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SQBS2ITH\MC90043690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934" y="333868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cechova\AppData\Local\Microsoft\Windows\Temporary Internet Files\Content.IE5\16DNNIJS\MC9003313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019" y="2142604"/>
            <a:ext cx="1815220" cy="1445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cechova\AppData\Local\Microsoft\Windows\Temporary Internet Files\Content.IE5\SQBS2ITH\MC9004238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011" y="1649412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cechova\AppData\Local\Microsoft\Windows\Temporary Internet Files\Content.IE5\SQBS2ITH\MC9003312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07" y="4725144"/>
            <a:ext cx="1812202" cy="167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H="1">
            <a:off x="7717746" y="4777988"/>
            <a:ext cx="1296144" cy="10689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831092" y="4254768"/>
            <a:ext cx="11146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slupka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7695140" y="5826463"/>
            <a:ext cx="1296144" cy="10689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808486" y="5303243"/>
            <a:ext cx="13356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dužnina</a:t>
            </a:r>
            <a:endParaRPr lang="cs-CZ" sz="2800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5292080" y="5731956"/>
            <a:ext cx="1598984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670588" y="5192944"/>
            <a:ext cx="13292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semena</a:t>
            </a:r>
            <a:endParaRPr lang="cs-CZ" sz="2800" dirty="0"/>
          </a:p>
        </p:txBody>
      </p:sp>
      <p:pic>
        <p:nvPicPr>
          <p:cNvPr id="3081" name="Picture 9" descr="C:\Users\janacechova\AppData\Local\Microsoft\Windows\Temporary Internet Files\Content.IE5\X25OCSI3\MC9004418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193" y="266423"/>
            <a:ext cx="1809750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09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VNVWNQTE\MP9003878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466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X25OCSI3\MP90038787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12620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8161" y="319589"/>
            <a:ext cx="26452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Malvice 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2" name="Picture 4" descr="C:\Users\janacechova\AppData\Local\Microsoft\Windows\Temporary Internet Files\Content.IE5\X25OCSI3\MP900430948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814" y="3212976"/>
            <a:ext cx="3429058" cy="3884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4053136" y="5805264"/>
            <a:ext cx="1728192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572000" y="5297476"/>
            <a:ext cx="1598984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6948264" y="5337212"/>
            <a:ext cx="1656184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7262780" y="4725144"/>
            <a:ext cx="1656184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Pravá složená závorka 9"/>
          <p:cNvSpPr/>
          <p:nvPr/>
        </p:nvSpPr>
        <p:spPr>
          <a:xfrm>
            <a:off x="6516216" y="5085184"/>
            <a:ext cx="288032" cy="504056"/>
          </a:xfrm>
          <a:prstGeom prst="rightBrac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544375" y="4201924"/>
            <a:ext cx="11146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slupka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14668" y="5327630"/>
            <a:ext cx="13356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dužnina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77862" y="4725145"/>
            <a:ext cx="13468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semeno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22675" y="4893487"/>
            <a:ext cx="13580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jádřinec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44763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8638" y="319589"/>
            <a:ext cx="38443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Plody suché 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098" name="Picture 2" descr="C:\Users\janacechova\AppData\Local\Microsoft\Windows\Temporary Internet Files\Content.IE5\SQBS2ITH\MP900403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31" y="3356992"/>
            <a:ext cx="2912752" cy="1948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cechova\AppData\Local\Microsoft\Windows\Temporary Internet Files\Content.IE5\X25OCSI3\MC900215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25144"/>
            <a:ext cx="2462543" cy="165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cechova\AppData\Local\Microsoft\Windows\Temporary Internet Files\Content.IE5\VNVWNQTE\MC9001932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50405"/>
            <a:ext cx="2407802" cy="193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41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kosené hrany 1"/>
          <p:cNvSpPr/>
          <p:nvPr/>
        </p:nvSpPr>
        <p:spPr>
          <a:xfrm>
            <a:off x="683568" y="1412776"/>
            <a:ext cx="3384376" cy="180020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kosené hrany 2"/>
          <p:cNvSpPr/>
          <p:nvPr/>
        </p:nvSpPr>
        <p:spPr>
          <a:xfrm>
            <a:off x="5256074" y="4784350"/>
            <a:ext cx="2952328" cy="180020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janacechova\AppData\Local\Microsoft\Windows\Temporary Internet Files\Content.IE5\X25OCSI3\MP900402015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915" y="1583694"/>
            <a:ext cx="2947682" cy="145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janacechova\AppData\Local\Microsoft\Windows\Temporary Internet Files\Content.IE5\X25OCSI3\MP900402015[1]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108" y="5046587"/>
            <a:ext cx="2448270" cy="141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188640"/>
            <a:ext cx="67668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Umím druhy ovoce?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70107" y="3717032"/>
            <a:ext cx="67480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Umím druhy plodů?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1566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hlinkClick r:id="rId2"/>
              </a:rPr>
              <a:t>http://office.microsoft.com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obrázky z galerie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945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</TotalTime>
  <Words>174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36</cp:revision>
  <dcterms:created xsi:type="dcterms:W3CDTF">2011-08-21T15:31:45Z</dcterms:created>
  <dcterms:modified xsi:type="dcterms:W3CDTF">2012-08-13T12:19:08Z</dcterms:modified>
</cp:coreProperties>
</file>