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9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VY_32_INOVACE_7A14Prv2_Pokojové rostliny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Pokojové rostliny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VY_32_INOVACE_7A14Prv2_Pokojové rostliny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Pokojové rostliny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16943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prezentaci na interaktivní tabuli</a:t>
            </a:r>
          </a:p>
          <a:p>
            <a:r>
              <a:rPr lang="cs-CZ" dirty="0" smtClean="0"/>
              <a:t>Seznámení s názvy vybraných druhů pokojových květin, péče o pokojové květiny</a:t>
            </a:r>
          </a:p>
          <a:p>
            <a:r>
              <a:rPr lang="cs-CZ" dirty="0" smtClean="0"/>
              <a:t>Materiál využijeme v režimu prezentace</a:t>
            </a:r>
          </a:p>
          <a:p>
            <a:r>
              <a:rPr lang="cs-CZ" dirty="0" smtClean="0"/>
              <a:t>Metodické pokyny – žáci vidí nejprve obrázek rostliny, zkouší pojmenovat, říkají, zda rostlina je někde ve třídě, zda ji mají doma; po dalším kliknutí se zobrazí název; na snímku 13 žáci nejprve podle obrázků říkají, jak se máme starat o pokojové rostliny, poté ověří a doplní své poznatky – po klinutí se zobrazí krátké heslo; materiál se dá velmi dobře využít pro samostatné učení či soutěž jednotlivců </a:t>
            </a:r>
            <a:r>
              <a:rPr lang="cs-CZ" smtClean="0"/>
              <a:t>nebo skupin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6989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8000"/>
            <a:lum/>
          </a:blip>
          <a:srcRect/>
          <a:stretch>
            <a:fillRect t="-16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1916832"/>
            <a:ext cx="4503477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POKOJOVÉ </a:t>
            </a:r>
          </a:p>
          <a:p>
            <a:pPr algn="ctr"/>
            <a:r>
              <a:rPr lang="cs-CZ" sz="72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ROSTLINY</a:t>
            </a:r>
            <a:endParaRPr lang="cs-CZ" sz="7200" b="1" cap="none" spc="0" dirty="0">
              <a:ln w="1905"/>
              <a:solidFill>
                <a:schemeClr val="accent3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1794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cechova\AppData\Local\Microsoft\Windows\Temporary Internet Files\Content.IE5\X25OCSI3\MC900370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420888"/>
            <a:ext cx="2924465" cy="289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268760"/>
            <a:ext cx="3657600" cy="48768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64499" y="807095"/>
            <a:ext cx="21980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FIALKA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0423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C:\Users\janacechova\AppData\Local\Microsoft\Windows\Temporary Internet Files\Content.IE5\VNVWNQTE\MP90043085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744"/>
          <a:stretch/>
        </p:blipFill>
        <p:spPr bwMode="auto">
          <a:xfrm>
            <a:off x="467544" y="3645024"/>
            <a:ext cx="2857974" cy="298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janacechova\AppData\Local\Microsoft\Windows\Temporary Internet Files\Content.IE5\16DNNIJS\MP90014510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05"/>
          <a:stretch/>
        </p:blipFill>
        <p:spPr bwMode="auto">
          <a:xfrm>
            <a:off x="2839734" y="1606895"/>
            <a:ext cx="2359152" cy="315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606895"/>
            <a:ext cx="3657600" cy="48768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00796" y="807095"/>
            <a:ext cx="1984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IBIŠEK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635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anacechova\AppData\Local\Microsoft\Windows\Temporary Internet Files\Content.IE5\16DNNIJS\MP900438735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853"/>
          <a:stretch/>
        </p:blipFill>
        <p:spPr bwMode="auto">
          <a:xfrm>
            <a:off x="3563888" y="2051398"/>
            <a:ext cx="5328592" cy="4550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332656"/>
            <a:ext cx="387740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MUŠKÁT</a:t>
            </a:r>
          </a:p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PELARGONIE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378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VNVWNQTE\MP9004031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4536504" cy="303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16DNNIJS\MP9004329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764704"/>
            <a:ext cx="2952328" cy="442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21831" y="807095"/>
            <a:ext cx="24833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KAKTUS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453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nacechova\AppData\Local\Microsoft\Windows\Temporary Internet Files\Content.IE5\VNVWNQTE\MP9003999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285302"/>
            <a:ext cx="3419108" cy="513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1196752"/>
            <a:ext cx="30297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ORCHIDEJ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468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nacechova\AppData\Local\Microsoft\Windows\Temporary Internet Files\Content.IE5\16DNNIJS\MC9001233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76" y="2348880"/>
            <a:ext cx="3300745" cy="295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692696"/>
            <a:ext cx="3657600" cy="48768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65403" y="807095"/>
            <a:ext cx="37962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BRAMBOŘÍK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883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anacechova\AppData\Local\Microsoft\Windows\Temporary Internet Files\Content.IE5\X25OCSI3\MC90040802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405" y="1730425"/>
            <a:ext cx="3377530" cy="3627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00630" y="807095"/>
            <a:ext cx="21257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POTOS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1622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264116"/>
            <a:ext cx="4205064" cy="48768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19396" y="1052736"/>
            <a:ext cx="26383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ZELENEC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8977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5894" y="1052736"/>
            <a:ext cx="26853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HYACINT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4" name="Picture 7" descr="C:\Users\janacechova\AppData\Local\Microsoft\Windows\Temporary Internet Files\Content.IE5\9IHWF9PC\MP9003999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3888432" cy="486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39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2098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JAK SE STARÁME O KVĚTINY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6147" name="Picture 3" descr="C:\Users\janacechova\AppData\Local\Microsoft\Windows\Temporary Internet Files\Content.IE5\SQBS2ITH\MC900299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1224618" cy="1153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cechova\AppData\Local\Microsoft\Windows\Temporary Internet Files\Content.IE5\9IHWF9PC\MC9003383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12344"/>
            <a:ext cx="1821485" cy="173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anacechova\AppData\Local\Microsoft\Windows\Temporary Internet Files\Content.IE5\3R451DGJ\MC9004299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235" y="2073430"/>
            <a:ext cx="164147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anacechova\AppData\Local\Microsoft\Windows\Temporary Internet Files\Content.IE5\SQBS2ITH\MC9002149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368" y="1183978"/>
            <a:ext cx="1258432" cy="2089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janacechova\AppData\Local\Microsoft\Windows\Temporary Internet Files\Content.IE5\O1HPO4DP\MC9002159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066" y="4167149"/>
            <a:ext cx="99703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7798" y="2675093"/>
            <a:ext cx="28762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zaléváme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71116" y="3888761"/>
            <a:ext cx="245054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otírá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me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prach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4269" y="5661248"/>
            <a:ext cx="38395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přesazuje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20028" y="5775647"/>
            <a:ext cx="2557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hnojí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06128" y="3250679"/>
            <a:ext cx="2544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kypří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33953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http://office.microsoft.com</a:t>
            </a:r>
            <a:endParaRPr lang="cs-CZ" dirty="0" smtClean="0"/>
          </a:p>
          <a:p>
            <a:r>
              <a:rPr lang="cs-CZ" dirty="0" smtClean="0"/>
              <a:t>Obrázky z galerie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03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271</TotalTime>
  <Words>177</Words>
  <Application>Microsoft Office PowerPoint</Application>
  <PresentationFormat>Předvádění na obrazovce (4:3)</PresentationFormat>
  <Paragraphs>34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32</cp:revision>
  <dcterms:created xsi:type="dcterms:W3CDTF">2011-08-21T15:31:45Z</dcterms:created>
  <dcterms:modified xsi:type="dcterms:W3CDTF">2012-08-13T12:30:39Z</dcterms:modified>
</cp:coreProperties>
</file>