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VY_32_INOVACE_7A16Prv2_Domácnost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Domácnost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VY_32_INOVACE_7A16Prv2_Domácnost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Domácnost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wmf"/><Relationship Id="rId4" Type="http://schemas.openxmlformats.org/officeDocument/2006/relationships/image" Target="../media/image32.png"/><Relationship Id="rId9" Type="http://schemas.openxmlformats.org/officeDocument/2006/relationships/image" Target="../media/image3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wmf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71565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prezentaci na interaktivní tabuli</a:t>
            </a:r>
          </a:p>
          <a:p>
            <a:r>
              <a:rPr lang="cs-CZ" dirty="0" smtClean="0"/>
              <a:t>Práce v domácnosti, rozdělení úkolů, pomoc dětí, třídění nádobí a nářadí, pojmenování různých druhů elektrických spotřebičů, upozornění na správný postup při zapojování a zapínání elektrických spotřebičů</a:t>
            </a:r>
          </a:p>
          <a:p>
            <a:r>
              <a:rPr lang="cs-CZ" dirty="0" smtClean="0"/>
              <a:t>Materiál můžeme zobrazit v režimu prezentace, pouze snímek 6 je potřeba zobrazit v normálním zobrazení, aby bylo možné třídit a řadit objekty</a:t>
            </a:r>
          </a:p>
          <a:p>
            <a:r>
              <a:rPr lang="cs-CZ" dirty="0" smtClean="0"/>
              <a:t>Metodické poznámky – snímky 4 a 5 slouží jako obrazový podklad k povídání o domácí práci; snímek 6 – žáci třídí do skupin nářadí a nádobí, zároveň pojmenují a řeknou, na co se používají; na snímku 8 a 9 se žáci seznamují s názvy jednotlivých elektrických spotřebičů a jejich funkcí; snímek 10 slouží ke zdůraznění správného postupu při používání elektrických spotřebičů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49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91479" y="1268760"/>
            <a:ext cx="6161046" cy="443198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Domácnost</a:t>
            </a:r>
          </a:p>
          <a:p>
            <a:pPr algn="ctr"/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Nádobí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Elektrické spotřebiče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Nářadí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4474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2919" y="188640"/>
            <a:ext cx="59229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Práce v domácnosti 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2726" y="1679141"/>
            <a:ext cx="2263290" cy="16359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5379" y="4601507"/>
            <a:ext cx="2054577" cy="198199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00581"/>
            <a:ext cx="1752600" cy="19145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157804"/>
            <a:ext cx="2595113" cy="18899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372" y="476672"/>
            <a:ext cx="2040632" cy="26838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5557" y="3858181"/>
            <a:ext cx="1709821" cy="2541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247620"/>
            <a:ext cx="1657989" cy="199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633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38142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Práce venku 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6832"/>
            <a:ext cx="3096344" cy="160707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293096"/>
            <a:ext cx="2025397" cy="17281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809896"/>
            <a:ext cx="2376264" cy="18209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668" y="3870635"/>
            <a:ext cx="2088232" cy="215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24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04664"/>
            <a:ext cx="67192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Rozděl nádobí a nářadí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763688" y="1183978"/>
            <a:ext cx="1728192" cy="5168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6084168" y="1196752"/>
            <a:ext cx="72008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332" y="5445224"/>
            <a:ext cx="1032520" cy="11138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5686606"/>
            <a:ext cx="783126" cy="8725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022283"/>
            <a:ext cx="1804988" cy="6762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5854261"/>
            <a:ext cx="1528762" cy="7048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5992394"/>
            <a:ext cx="1271587" cy="70961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4730656"/>
            <a:ext cx="1077880" cy="67552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445" y="4437112"/>
            <a:ext cx="1225518" cy="8043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5120" y="5170656"/>
            <a:ext cx="1115064" cy="60904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834" y="5187244"/>
            <a:ext cx="1090784" cy="877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19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04664"/>
            <a:ext cx="67192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Rozděl nádobí a nářadí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763688" y="1183978"/>
            <a:ext cx="1728192" cy="5168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6084168" y="1196752"/>
            <a:ext cx="72008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7988" y="1690062"/>
            <a:ext cx="1032520" cy="11138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829" y="5637111"/>
            <a:ext cx="783126" cy="8725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58" y="3115670"/>
            <a:ext cx="1804988" cy="6762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49" y="5418008"/>
            <a:ext cx="1528762" cy="7048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25" y="4221088"/>
            <a:ext cx="1271587" cy="70961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9749" y="6073364"/>
            <a:ext cx="1077880" cy="67552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93" y="1844824"/>
            <a:ext cx="1225518" cy="80436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7988" y="3140968"/>
            <a:ext cx="1115064" cy="60904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291971"/>
            <a:ext cx="1090784" cy="877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191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78705" y="404664"/>
            <a:ext cx="616104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Elektrické spotřebiče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kuchyni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9523" y="5141372"/>
            <a:ext cx="1120329" cy="13116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90" y="4656642"/>
            <a:ext cx="1336353" cy="14471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410" y="1317215"/>
            <a:ext cx="2380681" cy="20425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381" y="3570129"/>
            <a:ext cx="2040892" cy="10113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54330" y="2872067"/>
            <a:ext cx="1531045" cy="13961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73" y="1512117"/>
            <a:ext cx="1759775" cy="258498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143" y="5092197"/>
            <a:ext cx="1636961" cy="1190517"/>
          </a:xfrm>
          <a:prstGeom prst="rect">
            <a:avLst/>
          </a:prstGeom>
        </p:spPr>
      </p:pic>
      <p:pic>
        <p:nvPicPr>
          <p:cNvPr id="2050" name="Picture 2" descr="C:\Users\janacechova\AppData\Local\Microsoft\Windows\Temporary Internet Files\Content.IE5\16DNNIJS\MC9002149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999" y="5005804"/>
            <a:ext cx="1397270" cy="144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28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78705" y="404664"/>
            <a:ext cx="61610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Elektrické spotřebiče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37" y="1556792"/>
            <a:ext cx="1176536" cy="144509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325" y="3949429"/>
            <a:ext cx="1730499" cy="12244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61" y="5037899"/>
            <a:ext cx="1429288" cy="14727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0619" y="1575808"/>
            <a:ext cx="2251894" cy="12824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524135"/>
            <a:ext cx="1555547" cy="153498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245" y="1330888"/>
            <a:ext cx="1150157" cy="152733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621114"/>
            <a:ext cx="1942245" cy="1023615"/>
          </a:xfrm>
          <a:prstGeom prst="rect">
            <a:avLst/>
          </a:prstGeom>
        </p:spPr>
      </p:pic>
      <p:pic>
        <p:nvPicPr>
          <p:cNvPr id="1026" name="Picture 2" descr="C:\Users\janacechova\AppData\Local\Microsoft\Windows\Temporary Internet Files\Content.IE5\DE4CGPLA\MC9000893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254" y="4999126"/>
            <a:ext cx="1792224" cy="1486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cechova\AppData\Local\Microsoft\Windows\Temporary Internet Files\Content.IE5\SN6ZZFQ0\MC90039686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780390"/>
            <a:ext cx="2417213" cy="668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3349" y="2148150"/>
            <a:ext cx="1895475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15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janacechova\AppData\Local\Microsoft\Windows\Temporary Internet Files\Content.IE5\S7687CZ2\MP90043414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98"/>
          <a:stretch/>
        </p:blipFill>
        <p:spPr bwMode="auto">
          <a:xfrm>
            <a:off x="2943619" y="784386"/>
            <a:ext cx="3148089" cy="128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janacechova\AppData\Local\Microsoft\Windows\Temporary Internet Files\Content.IE5\SN6ZZFQ0\MP900386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9443" y="280330"/>
            <a:ext cx="1872208" cy="133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cechova\AppData\Local\Microsoft\Windows\Temporary Internet Files\Content.IE5\16DNNIJS\MP9004005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474" y="387193"/>
            <a:ext cx="1376552" cy="1721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cechova\AppData\Local\Microsoft\Windows\Temporary Internet Files\Content.IE5\RPRE3UIA\MP9004005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16" y="4868352"/>
            <a:ext cx="1421003" cy="177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cechova\AppData\Local\Microsoft\Windows\Temporary Internet Files\Content.IE5\SQBS2ITH\MC9002327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72859"/>
            <a:ext cx="2612360" cy="269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janacechova\AppData\Local\Microsoft\Windows\Temporary Internet Files\Content.IE5\S7687CZ2\MP90043414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98"/>
          <a:stretch/>
        </p:blipFill>
        <p:spPr bwMode="auto">
          <a:xfrm>
            <a:off x="5580112" y="5356567"/>
            <a:ext cx="3148089" cy="1288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anacechova\AppData\Local\Microsoft\Windows\Temporary Internet Files\Content.IE5\SN6ZZFQ0\MP9003867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52511"/>
            <a:ext cx="1872208" cy="133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85505" y="2708920"/>
            <a:ext cx="431894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Postup při práci 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 elektrickými přístroji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97594" y="5693495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5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1176" y="550098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4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1590" y="3124418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11990" y="944806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21176" y="692508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1.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2943619" y="1406471"/>
            <a:ext cx="692277" cy="3663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5436096" y="6000803"/>
            <a:ext cx="655612" cy="42350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81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/>
              <a:t>galerií: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/>
              <a:t>CD-ROM 30000 </a:t>
            </a:r>
            <a:r>
              <a:rPr lang="cs-CZ" dirty="0" err="1"/>
              <a:t>clip</a:t>
            </a:r>
            <a:r>
              <a:rPr lang="cs-CZ" dirty="0"/>
              <a:t> art </a:t>
            </a:r>
            <a:r>
              <a:rPr lang="cs-CZ" dirty="0" err="1"/>
              <a:t>images</a:t>
            </a:r>
            <a:r>
              <a:rPr lang="cs-CZ" dirty="0"/>
              <a:t> ve vlastnictví školy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22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617</TotalTime>
  <Words>221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36</cp:revision>
  <dcterms:created xsi:type="dcterms:W3CDTF">2011-08-21T15:31:45Z</dcterms:created>
  <dcterms:modified xsi:type="dcterms:W3CDTF">2012-08-13T13:58:23Z</dcterms:modified>
</cp:coreProperties>
</file>