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 dirty="0" smtClean="0"/>
            <a:t>školy: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PaedDr. Jana Čechová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VY_32_INOVACE_7A17Prv2_Péče o domácí zvířata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Péče o domácí zvířata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smtClean="0"/>
            <a:t>CZ 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 dirty="0" smtClean="0"/>
            <a:t>školy: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PaedDr. Jana Čechová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VY_32_INOVACE_7A17Prv2_Péče o domácí zvířata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Péče o domácí zvířata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smtClean="0"/>
            <a:t>CZ 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6.wmf"/><Relationship Id="rId7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1771897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Materiál je určený pro žáky 2.ročníku ZŠ</a:t>
            </a:r>
          </a:p>
          <a:p>
            <a:r>
              <a:rPr lang="cs-CZ" dirty="0" smtClean="0"/>
              <a:t>Určeno k prezentaci na interaktivní tabuli</a:t>
            </a:r>
          </a:p>
          <a:p>
            <a:r>
              <a:rPr lang="cs-CZ" dirty="0" smtClean="0"/>
              <a:t>Péče o domácí mazlíčky, jejich obydlí, další potřeby, hádanky</a:t>
            </a:r>
          </a:p>
          <a:p>
            <a:r>
              <a:rPr lang="cs-CZ" dirty="0" smtClean="0"/>
              <a:t>Materiál zobrazíme v režimu prezentace, snímek 6 a 7 využívá animace</a:t>
            </a:r>
          </a:p>
          <a:p>
            <a:r>
              <a:rPr lang="cs-CZ" dirty="0" smtClean="0"/>
              <a:t>Metodické poznámky – snímky 4, 5, 6 slouží jako obrazový podklad k vyprávění žáků, rozdílné názvy obydlí pro zvířátka; snímek 7 sumarizuje jednotlivé složky péče o zvířata, žáci jmenují podle obrázků, po kliknutí se objeví možné správné odpovědi; snímek 8 obsahuje 2 hádanky, po kliknutí se vždy zobrazí obrázek zvířete, podle tohoto vzoru mohou žáci tvořit další vlastní hádanky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001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9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4725144"/>
            <a:ext cx="813658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ZVÍŘATA DOMA</a:t>
            </a:r>
            <a:endParaRPr lang="cs-CZ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193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315663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PELÍŠEK</a:t>
            </a:r>
            <a:endParaRPr lang="cs-CZ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 descr="C:\Users\janacechova\AppData\Local\Microsoft\Windows\Temporary Internet Files\Content.IE5\O1HPO4DP\MP9004276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234" y="3501008"/>
            <a:ext cx="3131840" cy="2275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acechova\AppData\Local\Microsoft\Windows\Temporary Internet Files\Content.IE5\S7687CZ2\MP90044480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12310"/>
            <a:ext cx="3168352" cy="415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Zobrazit podrobnost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02" t="25884" b="45758"/>
          <a:stretch/>
        </p:blipFill>
        <p:spPr bwMode="auto">
          <a:xfrm>
            <a:off x="550135" y="1997774"/>
            <a:ext cx="2858019" cy="130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73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6548" y="260648"/>
            <a:ext cx="200657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klec</a:t>
            </a:r>
            <a:endParaRPr lang="cs-CZ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0" name="Picture 2" descr="C:\Users\janacechova\AppData\Local\Microsoft\Windows\Temporary Internet Files\Content.IE5\K0O7W0UI\MC9001989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32" y="1628800"/>
            <a:ext cx="1547628" cy="261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acechova\AppData\Local\Microsoft\Windows\Temporary Internet Files\Content.IE5\RPRE3UIA\MP9004317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188" y="2780928"/>
            <a:ext cx="1389534" cy="211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acechova\AppData\Local\Microsoft\Windows\Temporary Internet Files\Content.IE5\VNVWNQTE\MC9000304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248" y="980728"/>
            <a:ext cx="1587975" cy="261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acechova\AppData\Local\Microsoft\Windows\Temporary Internet Files\Content.IE5\DE4CGPLA\MP90042774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49080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05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7"/>
            <a:ext cx="448129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akvarium</a:t>
            </a:r>
            <a:endParaRPr lang="cs-CZ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4" name="Picture 2" descr="C:\Users\janacechova\AppData\Local\Microsoft\Windows\Temporary Internet Files\Content.IE5\X25OCSI3\MC9003914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3659"/>
            <a:ext cx="177850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97152"/>
            <a:ext cx="1828801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800732"/>
            <a:ext cx="1828801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670805" y="1684913"/>
            <a:ext cx="43460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terárium</a:t>
            </a:r>
            <a:endParaRPr lang="cs-CZ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84" name="Picture 12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093" y="3436340"/>
            <a:ext cx="1828801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Zobrazit podrobnost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629532"/>
            <a:ext cx="1828801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82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116632"/>
            <a:ext cx="230793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Péče:</a:t>
            </a:r>
            <a:endParaRPr lang="cs-CZ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904617" y="2150199"/>
            <a:ext cx="5040560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Potrava</a:t>
            </a:r>
            <a:endParaRPr lang="cs-CZ" sz="44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3904617" y="979136"/>
            <a:ext cx="5040560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Místo, kde přebývá</a:t>
            </a:r>
            <a:endParaRPr lang="cs-CZ" sz="4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3904617" y="3321262"/>
            <a:ext cx="5040560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Voda </a:t>
            </a:r>
            <a:endParaRPr lang="cs-CZ" sz="44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3904617" y="4492325"/>
            <a:ext cx="5040560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Čistota </a:t>
            </a:r>
            <a:endParaRPr lang="cs-CZ" sz="44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3904617" y="5663389"/>
            <a:ext cx="5040560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Pocit bezpečí, láska</a:t>
            </a:r>
            <a:endParaRPr lang="cs-CZ" sz="4400" b="1" dirty="0"/>
          </a:p>
        </p:txBody>
      </p:sp>
      <p:pic>
        <p:nvPicPr>
          <p:cNvPr id="8" name="Picture 5" descr="Zobrazit podrobnost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02" t="25884" b="45758"/>
          <a:stretch/>
        </p:blipFill>
        <p:spPr bwMode="auto">
          <a:xfrm>
            <a:off x="323528" y="1256223"/>
            <a:ext cx="1429009" cy="65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janacechova\AppData\Local\Microsoft\Windows\Temporary Internet Files\Content.IE5\K0O7W0UI\MC9001989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681" y="952435"/>
            <a:ext cx="611524" cy="103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anacechova\AppData\Local\Microsoft\Windows\Temporary Internet Files\Content.IE5\G3TGINSD\MP9004485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84084"/>
            <a:ext cx="1244305" cy="82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anacechova\AppData\Local\Microsoft\Windows\Temporary Internet Files\Content.IE5\S7687CZ2\MP90044846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537" y="2112075"/>
            <a:ext cx="1403942" cy="935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nacechova\AppData\Local\Microsoft\Windows\Temporary Internet Files\Content.IE5\3R451DGJ\MP90044478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032" y="3321262"/>
            <a:ext cx="1159024" cy="89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Zobrazit podrobnost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17" y="4330134"/>
            <a:ext cx="1120559" cy="112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janacechova\AppData\Local\Microsoft\Windows\Temporary Internet Files\Content.IE5\S7687CZ2\MP90043314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68" y="5814071"/>
            <a:ext cx="825456" cy="70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zvířata,kočky,děti,mazlení,potěšení,domácí,fotolia,láska,savci,domácí mazlíčci,portréty,usměvavé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686" y="5565768"/>
            <a:ext cx="1066578" cy="1066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74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15816" y="188640"/>
            <a:ext cx="31345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Kdo jsem?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377776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Bydlím v kleci.</a:t>
            </a:r>
          </a:p>
          <a:p>
            <a:r>
              <a:rPr lang="cs-CZ" sz="2800" dirty="0" smtClean="0"/>
              <a:t>Někdy se mohu proletět.</a:t>
            </a:r>
          </a:p>
          <a:p>
            <a:r>
              <a:rPr lang="cs-CZ" sz="2800" dirty="0" smtClean="0"/>
              <a:t>Ráda se koupu</a:t>
            </a:r>
          </a:p>
          <a:p>
            <a:r>
              <a:rPr lang="cs-CZ" sz="2800" dirty="0" smtClean="0"/>
              <a:t>a čistím si peří.</a:t>
            </a:r>
          </a:p>
          <a:p>
            <a:r>
              <a:rPr lang="cs-CZ" sz="2800" dirty="0" smtClean="0"/>
              <a:t>Zobu zrní.</a:t>
            </a:r>
            <a:endParaRPr lang="cs-CZ" sz="2800" dirty="0"/>
          </a:p>
        </p:txBody>
      </p:sp>
      <p:pic>
        <p:nvPicPr>
          <p:cNvPr id="4" name="Picture 5" descr="C:\Users\janacechova\AppData\Local\Microsoft\Windows\Temporary Internet Files\Content.IE5\VNVWNQTE\MC9000304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51" y="4077072"/>
            <a:ext cx="1587975" cy="261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08104" y="1619869"/>
            <a:ext cx="301704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Mám svůj pelíšek.</a:t>
            </a:r>
          </a:p>
          <a:p>
            <a:r>
              <a:rPr lang="cs-CZ" sz="2800" dirty="0" smtClean="0"/>
              <a:t>Mohu běhat všude.</a:t>
            </a:r>
          </a:p>
          <a:p>
            <a:r>
              <a:rPr lang="cs-CZ" sz="2800" dirty="0" smtClean="0"/>
              <a:t>Moc rád si hraji.</a:t>
            </a:r>
          </a:p>
          <a:p>
            <a:r>
              <a:rPr lang="cs-CZ" sz="2800" dirty="0" smtClean="0"/>
              <a:t>Potřebuji chodit </a:t>
            </a:r>
          </a:p>
          <a:p>
            <a:r>
              <a:rPr lang="cs-CZ" sz="2800" dirty="0" smtClean="0"/>
              <a:t>na procházky.</a:t>
            </a:r>
            <a:endParaRPr lang="cs-CZ" sz="2800" dirty="0"/>
          </a:p>
        </p:txBody>
      </p:sp>
      <p:pic>
        <p:nvPicPr>
          <p:cNvPr id="5122" name="Picture 2" descr="C:\Users\janacechova\AppData\Local\Microsoft\Windows\Temporary Internet Files\Content.IE5\6JHUXX64\MP9004447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880" y="4134664"/>
            <a:ext cx="1297492" cy="170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98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galerie: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25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211</Words>
  <Application>Microsoft Office PowerPoint</Application>
  <PresentationFormat>Předvádění na obrazovce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Čechová Jana</cp:lastModifiedBy>
  <cp:revision>35</cp:revision>
  <dcterms:created xsi:type="dcterms:W3CDTF">2011-08-21T15:31:45Z</dcterms:created>
  <dcterms:modified xsi:type="dcterms:W3CDTF">2012-08-13T14:28:25Z</dcterms:modified>
</cp:coreProperties>
</file>