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579" autoAdjust="0"/>
  </p:normalViewPr>
  <p:slideViewPr>
    <p:cSldViewPr>
      <p:cViewPr>
        <p:scale>
          <a:sx n="70" d="100"/>
          <a:sy n="70" d="100"/>
        </p:scale>
        <p:origin x="-1386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 dirty="0" smtClean="0"/>
            <a:t>školy: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PaedDr. Jana Čechová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VY_32_INOVACE_7A18Prv2_Naše obec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Naše obec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</a:t>
          </a:r>
          <a:r>
            <a:rPr lang="cs-CZ" smtClean="0"/>
            <a:t>CZ 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 dirty="0" smtClean="0"/>
            <a:t>školy: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PaedDr. Jana Čechová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VY_32_INOVACE_7A18Prv2_Naše obec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Naše obec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</a:t>
          </a:r>
          <a:r>
            <a:rPr lang="cs-CZ" sz="1800" kern="1200" smtClean="0"/>
            <a:t>CZ 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106A-A9DB-49A6-84EB-8B9E2125E62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1310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wmf"/><Relationship Id="rId7" Type="http://schemas.openxmlformats.org/officeDocument/2006/relationships/image" Target="../media/image5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11" Type="http://schemas.openxmlformats.org/officeDocument/2006/relationships/image" Target="../media/image8.jpeg"/><Relationship Id="rId5" Type="http://schemas.openxmlformats.org/officeDocument/2006/relationships/hyperlink" Target="http://www.google.cz/imgres?q=studen%C3%A1&amp;hl=cs&amp;biw=1249&amp;bih=581&amp;tbm=isch&amp;tbnid=NQ_NK5FGtYzd7M:&amp;imgrefurl=http://iregion.dacicko.info/studena.html&amp;docid=RjuQK4tLiU_VFM&amp;imgurl=http://iregion.dacicko.info/obr/stu-let-2004.jpg&amp;w=500&amp;h=400&amp;ei=GHsVUKPjOojEsgaa0oDADg&amp;zoom=1&amp;iact=hc&amp;vpx=253&amp;vpy=135&amp;dur=1532&amp;hovh=201&amp;hovw=251&amp;tx=110&amp;ty=108&amp;sig=111170107837866580547&amp;page=1&amp;tbnh=117&amp;tbnw=145&amp;start=0&amp;ndsp=21&amp;ved=1t:429,r:1,s:0,i:72" TargetMode="External"/><Relationship Id="rId10" Type="http://schemas.openxmlformats.org/officeDocument/2006/relationships/image" Target="../media/image7.jpeg"/><Relationship Id="rId4" Type="http://schemas.openxmlformats.org/officeDocument/2006/relationships/hyperlink" Target="http://maps.google.cz/maps?hl=cs&amp;bav=on.2,or.r_gc.r_pw.r_qf.,cf.osb&amp;biw=1249&amp;bih=581&amp;wrapid=tlif134358508066511&amp;q=%20studen%C3%A1&amp;ie=UTF-8&amp;sa=N&amp;tab=il" TargetMode="External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imgres?q=policie+studen%C3%A1&amp;hl=cs&amp;biw=1249&amp;bih=581&amp;tbm=isch&amp;tbnid=MI0lstv_C9TEFM:&amp;imgrefurl=http://budejovice.idnes.cz/policiste-ve-studene-zustanou-nove-uraduji-v-byvale-skolce-p47-/budejovice-zpravy.aspx?c=A110301_190109_budejovice-zpravy_pp&amp;docid=xa0Lv6TOF698cM&amp;itg=1&amp;imgurl=http://i.idnes.cz/11/031/cl5/PP397f72_112205_4856408.jpg&amp;w=560&amp;h=344&amp;ei=5m8VULiXLof0sgbqpICICA&amp;zoom=1&amp;iact=hc&amp;vpx=74&amp;vpy=103&amp;dur=1168&amp;hovh=176&amp;hovw=287&amp;tx=167&amp;ty=75&amp;sig=111170107837866580547&amp;page=1&amp;tbnh=98&amp;tbnw=159&amp;start=0&amp;ndsp=19&amp;ved=1t:429,r:6,s:0,i:88" TargetMode="External"/><Relationship Id="rId3" Type="http://schemas.openxmlformats.org/officeDocument/2006/relationships/image" Target="../media/image9.jpeg"/><Relationship Id="rId7" Type="http://schemas.openxmlformats.org/officeDocument/2006/relationships/hyperlink" Target="http://www.mvplast.cz/oreference_50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10" Type="http://schemas.openxmlformats.org/officeDocument/2006/relationships/hyperlink" Target="http://www.google.cz/imgres?q=obecn%C3%AD+%C3%BA%C5%99ad+studen%C3%A1&amp;hl=cs&amp;biw=1249&amp;bih=581&amp;tbm=isch&amp;tbnid=23LS9EPWGf5SrM:&amp;imgrefurl=http://www.geolocation.ws/v/W/File:Studen%C3%A1%20(okres%20Jind%C5%99ich%C5%AFv%20Hradec)%20-%20obecn%C3%AD%20%C3%BA%C5%99ad.JPG/-/en&amp;docid=V2iSGhFJsYdkvM&amp;imgurl=http://upload.wikimedia.org/wikipedia/commons/thumb/9/99/Studen%25C3%25A1_(okres_Jind%25C5%2599ich%25C5%25AFv_Hradec)_-_obecn%25C3%25AD_%25C3%25BA%25C5%2599ad.JPG/1024px-Studen%25C3%25A1_(okres_Jind%25C5%2599ich%25C5%25AFv_Hradec)_-_obecn%25C3%25AD_%25C3%25BA%25C5%2599ad.JPG&amp;w=1024&amp;h=768&amp;ei=mm8VUNWPJsTctAaBx4DABw&amp;zoom=1&amp;iact=hc&amp;vpx=243&amp;vpy=265&amp;dur=2482&amp;hovh=194&amp;hovw=259&amp;tx=92&amp;ty=99&amp;sig=111170107837866580547&amp;page=1&amp;tbnh=114&amp;tbnw=148&amp;start=0&amp;ndsp=21&amp;ved=1t:429,r:8,s:0,i:94" TargetMode="External"/><Relationship Id="rId4" Type="http://schemas.openxmlformats.org/officeDocument/2006/relationships/image" Target="../media/image10.jpeg"/><Relationship Id="rId9" Type="http://schemas.openxmlformats.org/officeDocument/2006/relationships/hyperlink" Target="http://www.google.cz/imgres?q=z%C5%A1+studen%C3%A1&amp;hl=cs&amp;biw=1249&amp;bih=581&amp;tbm=isch&amp;tbnid=BPLH0Ge0j4MqFM:&amp;imgrefurl=http://www.zivefirmy.cz/zs-a-ms-studena_f217557&amp;docid=DQgBb-sfdtuQoM&amp;imgurl=http://www.zivefirmy.cz/media/fotos/217557/zs-a-ms-studena_max30328.jpg&amp;w=800&amp;h=600&amp;ei=kW0VUJp2ide0Bt_BgMgO&amp;zoom=1&amp;iact=hc&amp;vpx=629&amp;vpy=180&amp;dur=944&amp;hovh=194&amp;hovw=259&amp;tx=156&amp;ty=106&amp;sig=111170107837866580547&amp;page=1&amp;tbnh=119&amp;tbnw=167&amp;start=0&amp;ndsp=19&amp;ved=1t:429,r:9,s:0,i:97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imgres?q=flop+studen%C3%A1&amp;hl=cs&amp;biw=1249&amp;bih=581&amp;tbm=isch&amp;tbnid=68LoMXKjdIYE1M:&amp;imgrefurl=http://www.flosman.cz/studena.html&amp;docid=yUokgs8CeEFbiM&amp;imgurl=http://www.flosman.cz/images/P1020734net.jpg&amp;w=530&amp;h=398&amp;ei=33AVUMb2NYX2sgbM1YHgBA&amp;zoom=1&amp;iact=hc&amp;vpx=230&amp;vpy=261&amp;dur=1219&amp;hovh=194&amp;hovw=259&amp;tx=160&amp;ty=109&amp;sig=111170107837866580547&amp;page=1&amp;tbnh=116&amp;tbnw=164&amp;start=0&amp;ndsp=22&amp;ved=1t:429,r:8,s:0,i:94" TargetMode="External"/><Relationship Id="rId3" Type="http://schemas.openxmlformats.org/officeDocument/2006/relationships/image" Target="../media/image14.wmf"/><Relationship Id="rId7" Type="http://schemas.openxmlformats.org/officeDocument/2006/relationships/hyperlink" Target="http://www.google.cz/imgres?q=po%C5%A1ta+studen%C3%A1&amp;hl=cs&amp;biw=1249&amp;bih=581&amp;tbm=isch&amp;tbnid=13ejUUdLQVpzNM:&amp;imgrefurl=http://www.ziveobce.cz/studena_c547263&amp;docid=D1DWU_2JTl5r1M&amp;imgurl=http://www.zivefirmy.cz/media/fotos/227829/studena_max60178.jpg&amp;w=800&amp;h=535&amp;ei=R28VUOGwOYjUsgaMu4Fo&amp;zoom=1" TargetMode="External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zdravotn%C3%AD+st%C5%99edisko+studen%C3%A1&amp;hl=cs&amp;biw=1249&amp;bih=581&amp;tbm=isch&amp;tbnid=mbW8odoPPtfAzM:&amp;imgrefurl=http://www.studena.cz/sluzby-obce/dopravni-zdravotni-sluzba/&amp;docid=vR5msD9Fow1G5M&amp;imgurl=http://www.studena.cz/data/editor/109cs_1.jpg%3Fgcm_date%3D1288810835&amp;w=526&amp;h=352&amp;ei=7G4VUKbtCY_TsgbX7oHIDg&amp;zoom=1&amp;iact=hc&amp;vpx=507&amp;vpy=144&amp;dur=1223&amp;hovh=184&amp;hovw=275&amp;tx=140&amp;ty=103&amp;sig=111170107837866580547&amp;page=1&amp;tbnh=118&amp;tbnw=157&amp;start=0&amp;ndsp=21&amp;ved=1t:429,r:3,s:0,i:78" TargetMode="External"/><Relationship Id="rId5" Type="http://schemas.openxmlformats.org/officeDocument/2006/relationships/image" Target="../media/image16.wmf"/><Relationship Id="rId4" Type="http://schemas.openxmlformats.org/officeDocument/2006/relationships/image" Target="../media/image15.jpeg"/><Relationship Id="rId9" Type="http://schemas.openxmlformats.org/officeDocument/2006/relationships/hyperlink" Target="http://www.google.cz/imgres?q=kostel+studen%C3%A1&amp;hl=cs&amp;biw=1249&amp;bih=581&amp;tbm=isch&amp;tbnid=mQp8kJPgYGUXHM:&amp;imgrefurl=http://commons.wikimedia.org/wiki/File:Studen%C3%A1_(okres_Jind%C5%99ich%C5%AFv_Hradec)_-_kostel_sv._Prokopa.JPG&amp;docid=c9Tsdo7avi2uVM&amp;imgurl=http://upload.wikimedia.org/wikipedia/commons/e/eb/Studen%25C3%25A1_(okres_Jind%25C5%2599ich%25C5%25AFv_Hradec)_-_kostel_sv._Prokopa.JPG&amp;w=3000&amp;h=4000&amp;ei=P3AVUJKPDIzJsgaGyoDYBQ&amp;zoom=1&amp;iact=hc&amp;vpx=1013&amp;vpy=107&amp;dur=2754&amp;hovh=259&amp;hovw=194&amp;tx=151&amp;ty=159&amp;sig=111170107837866580547&amp;page=1&amp;tbnh=118&amp;tbnw=90&amp;start=0&amp;ndsp=24&amp;ved=1t:429,r:7,s:0,i:90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hyperlink" Target="http://www.google.cz/imgres?q=jistuza+studen%C3%A1&amp;hl=cs&amp;biw=1249&amp;bih=581&amp;tbm=isch&amp;tbnid=ZJLemfE4R1wNbM:&amp;imgrefurl=http://www.cestujemepocr.cz/studena-827&amp;docid=mxrHrmm9FyYjLM&amp;itg=1&amp;imgurl=http://www.cestujemepocr.cz/service/foto_11820.jpg&amp;w=403&amp;h=262&amp;ei=FXcVUJS6AYjbtAbE8oG4Aw&amp;zoom=1&amp;iact=hc&amp;vpx=515&amp;vpy=146&amp;dur=1863&amp;hovh=181&amp;hovw=279&amp;tx=139&amp;ty=122&amp;sig=111170107837866580547&amp;page=1&amp;tbnh=102&amp;tbnw=157&amp;start=0&amp;ndsp=20&amp;ved=1t:429,r:3,s:0,i:78" TargetMode="External"/><Relationship Id="rId7" Type="http://schemas.openxmlformats.org/officeDocument/2006/relationships/image" Target="../media/image18.jpeg"/><Relationship Id="rId2" Type="http://schemas.openxmlformats.org/officeDocument/2006/relationships/hyperlink" Target="http://www.google.cz/imgres?q=azylov%C3%BD+d%C5%AFm+studen%C3%A1&amp;hl=cs&amp;biw=1249&amp;bih=581&amp;tbm=isch&amp;tbnid=ad9VdUly09unAM:&amp;imgrefurl=http://jindrichohradecky.denik.cz/zpravy_region/v-azylovem-dome-rybka-se-otevre-skolka-20120418.html&amp;docid=UUEnbaRbIH_zCM&amp;imgurl=http://g.denik.cz/26/a3/jh_azylovy_dum_rybka_studena_denik-380.jpg&amp;w=380&amp;h=285&amp;ei=QXgVUMzBJInTsgat84HgCQ&amp;zoom=1&amp;iact=hc&amp;vpx=408&amp;vpy=139&amp;dur=4446&amp;hovh=194&amp;hovw=259&amp;tx=163&amp;ty=115&amp;sig=111170107837866580547&amp;page=1&amp;tbnh=117&amp;tbnw=156&amp;start=0&amp;ndsp=19&amp;ved=1t:429,r:2,s:0,i:75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hyperlink" Target="http://www.google.cz/imgres?q=restaurace+studen%C3%A1&amp;hl=cs&amp;biw=1249&amp;bih=581&amp;tbm=isch&amp;tbnid=g3wt7EXjuFFSIM:&amp;imgrefurl=http://reality.mesec.cz/restaurace/restaurace-jidelny/?id=XAP00141XAP-CR-290n&amp;docid=YEnPdqXPN0A8sM&amp;itg=1&amp;imgurl=http://jiho.ceskereality.cz/foto/obrazek_lid.html%3Flid%3D00141%26im%3D00141xap13264472391495.jpg&amp;w=640&amp;h=480&amp;ei=S3kVUIv6Isj5sgafp4GIAw&amp;zoom=1&amp;iact=hc&amp;vpx=640&amp;vpy=140&amp;dur=6701&amp;hovh=194&amp;hovw=259&amp;tx=165&amp;ty=109&amp;sig=111170107837866580547&amp;page=1&amp;tbnh=119&amp;tbnw=179&amp;start=0&amp;ndsp=21&amp;ved=1t:429,r:4,s:0,i:81" TargetMode="External"/><Relationship Id="rId4" Type="http://schemas.openxmlformats.org/officeDocument/2006/relationships/hyperlink" Target="http://www.google.cz/imgres?q=masokombin%C3%A1t+studen%C3%A1&amp;hl=cs&amp;biw=1249&amp;bih=581&amp;tbm=isch&amp;tbnid=V4DfjiPHIxyJ1M:&amp;imgrefurl=http://hodoninsky.denik.cz/ekonomika/masokombinaty-ponesou-spolecny-nazev20091202.html&amp;docid=njf0I0BAGg4xWM&amp;itg=1&amp;imgurl=http://mm.denik.cz/5/8e/jh_masna_studena_maso_plana_1202_denik_clanek_solo.jpg&amp;w=350&amp;h=263&amp;ei=6XgVUKXAPIfUsgbTzoGIBQ&amp;zoom=1&amp;iact=hc&amp;vpx=805&amp;vpy=272&amp;dur=8472&amp;hovh=195&amp;hovw=259&amp;tx=142&amp;ty=167&amp;sig=111170107837866580547&amp;page=1&amp;tbnh=119&amp;tbnw=189&amp;start=0&amp;ndsp=18&amp;ved=1t:429,r:16,s:0,i:119" TargetMode="External"/><Relationship Id="rId9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cs.wikipedia.org/wiki/Soubor:Europe_topography_map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983468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Materiál určený pro žáky 2.ročníku ZŠ</a:t>
            </a:r>
          </a:p>
          <a:p>
            <a:r>
              <a:rPr lang="cs-CZ" dirty="0" smtClean="0"/>
              <a:t>Určeno pro prezentaci na interaktivní tabuli </a:t>
            </a:r>
          </a:p>
          <a:p>
            <a:r>
              <a:rPr lang="cs-CZ" dirty="0" smtClean="0"/>
              <a:t>Pojmy obec, stát, důležité budovy v obci; materiál obsahuje mnoho odkazů na fotografie v konkrétní obci</a:t>
            </a:r>
          </a:p>
          <a:p>
            <a:r>
              <a:rPr lang="cs-CZ" dirty="0" smtClean="0"/>
              <a:t>Metodické poznámky – snímek 4 – při dalším kliknutí se objevují názvy (Studená, Česká republika..), objekty „obec“, „stát“ obsahují hypertextové odkazy – zobrazí se mapy; snímky 5, 6, 7 – podle obrázku žáci určují o jakou jde budovu, po kliknutí se zobrazí název a po kliknutí na název se zobrazí internetová stránka s fotografií konkrétního místa v naší obci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660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>
                <a:alpha val="14000"/>
                <a:lumMod val="48000"/>
                <a:lumOff val="52000"/>
              </a:srgbClr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96837" y="3356992"/>
            <a:ext cx="601921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NAŠE OBEC</a:t>
            </a:r>
            <a:endParaRPr lang="cs-CZ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514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 (x86)\Microsoft Office\MEDIA\CAGCAT10\j01856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99" y="1196752"/>
            <a:ext cx="1870355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anacechova\AppData\Local\Microsoft\Windows\Temporary Internet Files\Content.IE5\X25OCSI3\MC9001561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59257"/>
            <a:ext cx="2232248" cy="2173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kosené hrany 1"/>
          <p:cNvSpPr/>
          <p:nvPr/>
        </p:nvSpPr>
        <p:spPr>
          <a:xfrm>
            <a:off x="382157" y="332656"/>
            <a:ext cx="2160240" cy="72008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DŮM</a:t>
            </a:r>
            <a:endParaRPr lang="cs-CZ" sz="4400" dirty="0"/>
          </a:p>
        </p:txBody>
      </p:sp>
      <p:sp>
        <p:nvSpPr>
          <p:cNvPr id="9" name="Zkosené hrany 8">
            <a:hlinkClick r:id="rId4"/>
          </p:cNvPr>
          <p:cNvSpPr/>
          <p:nvPr/>
        </p:nvSpPr>
        <p:spPr>
          <a:xfrm>
            <a:off x="6084168" y="332656"/>
            <a:ext cx="2160240" cy="72008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STÁT</a:t>
            </a:r>
            <a:endParaRPr lang="cs-CZ" sz="4400" dirty="0"/>
          </a:p>
        </p:txBody>
      </p:sp>
      <p:sp>
        <p:nvSpPr>
          <p:cNvPr id="10" name="Zkosené hrany 9">
            <a:hlinkClick r:id="rId5"/>
          </p:cNvPr>
          <p:cNvSpPr/>
          <p:nvPr/>
        </p:nvSpPr>
        <p:spPr>
          <a:xfrm>
            <a:off x="3275856" y="332656"/>
            <a:ext cx="2160240" cy="72008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OBEC</a:t>
            </a:r>
            <a:endParaRPr lang="cs-CZ" sz="4400" dirty="0"/>
          </a:p>
        </p:txBody>
      </p:sp>
      <p:pic>
        <p:nvPicPr>
          <p:cNvPr id="1032" name="Picture 8" descr="C:\Users\janacechova\AppData\Local\Microsoft\Windows\Temporary Internet Files\Content.IE5\IUC9WG9G\MC900405738[1].wm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285025"/>
            <a:ext cx="2974974" cy="192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anacechova\AppData\Local\Microsoft\Windows\Temporary Internet Files\Content.IE5\6JHUXX64\MC90000120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203" y="2694212"/>
            <a:ext cx="557581" cy="37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kosené hrany 12"/>
          <p:cNvSpPr/>
          <p:nvPr/>
        </p:nvSpPr>
        <p:spPr>
          <a:xfrm>
            <a:off x="527099" y="3789040"/>
            <a:ext cx="2826811" cy="72008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SVĚTADÍL</a:t>
            </a:r>
            <a:endParaRPr lang="cs-CZ" sz="4400" dirty="0"/>
          </a:p>
        </p:txBody>
      </p:sp>
      <p:sp>
        <p:nvSpPr>
          <p:cNvPr id="14" name="Zkosené hrany 13"/>
          <p:cNvSpPr/>
          <p:nvPr/>
        </p:nvSpPr>
        <p:spPr>
          <a:xfrm>
            <a:off x="4463988" y="3776625"/>
            <a:ext cx="2520280" cy="72008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PLANETA</a:t>
            </a:r>
            <a:endParaRPr lang="cs-CZ" sz="4400" dirty="0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560" y="4725144"/>
            <a:ext cx="2141810" cy="1743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C:\Users\janacechova\AppData\Local\Microsoft\Windows\Temporary Internet Files\Content.IE5\IUC9WG9G\MP900410081[1]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97" b="34250"/>
          <a:stretch/>
        </p:blipFill>
        <p:spPr bwMode="auto">
          <a:xfrm>
            <a:off x="4139952" y="4738559"/>
            <a:ext cx="3513459" cy="1950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janacechova\AppData\Local\Microsoft\Windows\Temporary Internet Files\Content.IE5\SN6ZZFQ0\MP900430849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470" y="5373216"/>
            <a:ext cx="1331640" cy="976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4924573" y="4552946"/>
            <a:ext cx="1743125" cy="588479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ZEMĚ</a:t>
            </a:r>
            <a:endParaRPr lang="cs-CZ" sz="3200" b="1" dirty="0"/>
          </a:p>
        </p:txBody>
      </p:sp>
      <p:sp>
        <p:nvSpPr>
          <p:cNvPr id="19" name="Zaoblený obdélník 18"/>
          <p:cNvSpPr/>
          <p:nvPr/>
        </p:nvSpPr>
        <p:spPr>
          <a:xfrm>
            <a:off x="902197" y="4552946"/>
            <a:ext cx="2175173" cy="588479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EVROPA</a:t>
            </a:r>
            <a:endParaRPr lang="cs-CZ" sz="3200" b="1" dirty="0"/>
          </a:p>
        </p:txBody>
      </p:sp>
      <p:sp>
        <p:nvSpPr>
          <p:cNvPr id="20" name="Zaoblený obdélník 19"/>
          <p:cNvSpPr/>
          <p:nvPr/>
        </p:nvSpPr>
        <p:spPr>
          <a:xfrm>
            <a:off x="6151862" y="1517484"/>
            <a:ext cx="2175173" cy="1001991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ČESKÁ REPUBLIKA</a:t>
            </a:r>
            <a:endParaRPr lang="cs-CZ" sz="3200" b="1" dirty="0"/>
          </a:p>
        </p:txBody>
      </p:sp>
      <p:sp>
        <p:nvSpPr>
          <p:cNvPr id="21" name="Zaoblený obdélník 20"/>
          <p:cNvSpPr/>
          <p:nvPr/>
        </p:nvSpPr>
        <p:spPr>
          <a:xfrm>
            <a:off x="3278769" y="1196752"/>
            <a:ext cx="2175173" cy="588479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STUDENÁ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147661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332656"/>
            <a:ext cx="4659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OBEC STUDENÁ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0" name="Picture 2" descr="C:\Users\janacechova\AppData\Local\Microsoft\Windows\Temporary Internet Files\Content.IE5\SN6ZZFQ0\MP90043955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338" y="1447905"/>
            <a:ext cx="1544216" cy="15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nacechova\AppData\Local\Microsoft\Windows\Temporary Internet Files\Content.IE5\RPRE3UIA\MP9004394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705" y="1429685"/>
            <a:ext cx="1544216" cy="15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anacechova\AppData\Local\Microsoft\Windows\Temporary Internet Files\Content.IE5\6JHUXX64\MC9003442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759" y="4159082"/>
            <a:ext cx="1586484" cy="146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anacechova\AppData\Local\Microsoft\Windows\Temporary Internet Files\Content.IE5\DE4CGPLA\MC90033621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159" y="4346307"/>
            <a:ext cx="1399572" cy="1402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kosené hrany 2">
            <a:hlinkClick r:id="rId7"/>
          </p:cNvPr>
          <p:cNvSpPr/>
          <p:nvPr/>
        </p:nvSpPr>
        <p:spPr>
          <a:xfrm>
            <a:off x="981203" y="3064097"/>
            <a:ext cx="1773081" cy="92062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Mateřská škola</a:t>
            </a:r>
            <a:endParaRPr lang="cs-CZ" sz="2400" b="1" dirty="0"/>
          </a:p>
        </p:txBody>
      </p:sp>
      <p:sp>
        <p:nvSpPr>
          <p:cNvPr id="4" name="Zkosené hrany 3">
            <a:hlinkClick r:id="rId8"/>
          </p:cNvPr>
          <p:cNvSpPr/>
          <p:nvPr/>
        </p:nvSpPr>
        <p:spPr>
          <a:xfrm>
            <a:off x="5099148" y="5774562"/>
            <a:ext cx="1816524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Policie</a:t>
            </a:r>
            <a:endParaRPr lang="cs-CZ" sz="2400" b="1" dirty="0"/>
          </a:p>
        </p:txBody>
      </p:sp>
      <p:sp>
        <p:nvSpPr>
          <p:cNvPr id="14" name="Zkosené hrany 13">
            <a:hlinkClick r:id="rId9"/>
          </p:cNvPr>
          <p:cNvSpPr/>
          <p:nvPr/>
        </p:nvSpPr>
        <p:spPr>
          <a:xfrm>
            <a:off x="5095378" y="3045877"/>
            <a:ext cx="1773081" cy="92062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Základní škola</a:t>
            </a:r>
            <a:endParaRPr lang="cs-CZ" sz="2400" b="1" dirty="0"/>
          </a:p>
        </p:txBody>
      </p:sp>
      <p:sp>
        <p:nvSpPr>
          <p:cNvPr id="17" name="Zkosené hrany 16">
            <a:hlinkClick r:id="rId10"/>
          </p:cNvPr>
          <p:cNvSpPr/>
          <p:nvPr/>
        </p:nvSpPr>
        <p:spPr>
          <a:xfrm>
            <a:off x="1233689" y="5791585"/>
            <a:ext cx="1773081" cy="92062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Obecní úřad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2994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4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janacechova\AppData\Local\Microsoft\Windows\Temporary Internet Files\Content.IE5\S7687CZ2\MC9003436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768" y="909832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janacechova\AppData\Local\Microsoft\Windows\Temporary Internet Files\Content.IE5\G3TGINSD\MC9002901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065" y="843295"/>
            <a:ext cx="1440160" cy="1632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janacechova\AppData\Local\Microsoft\Windows\Temporary Internet Files\Content.IE5\SQBS2ITH\MP90042236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741" y="4095539"/>
            <a:ext cx="847427" cy="127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Program Files (x86)\Microsoft Office\MEDIA\CAGCAT10\j0149407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825" y="4095539"/>
            <a:ext cx="1174234" cy="139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kosené hrany 5">
            <a:hlinkClick r:id="rId6"/>
          </p:cNvPr>
          <p:cNvSpPr/>
          <p:nvPr/>
        </p:nvSpPr>
        <p:spPr>
          <a:xfrm>
            <a:off x="1135249" y="2547323"/>
            <a:ext cx="1773081" cy="92062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Zdravotní středisko</a:t>
            </a:r>
            <a:endParaRPr lang="cs-CZ" sz="2400" b="1" dirty="0"/>
          </a:p>
        </p:txBody>
      </p:sp>
      <p:sp>
        <p:nvSpPr>
          <p:cNvPr id="7" name="Zkosené hrany 6">
            <a:hlinkClick r:id="rId7"/>
          </p:cNvPr>
          <p:cNvSpPr/>
          <p:nvPr/>
        </p:nvSpPr>
        <p:spPr>
          <a:xfrm>
            <a:off x="5427402" y="2547323"/>
            <a:ext cx="1773081" cy="92062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Pošta</a:t>
            </a:r>
            <a:endParaRPr lang="cs-CZ" sz="2400" b="1" dirty="0"/>
          </a:p>
        </p:txBody>
      </p:sp>
      <p:sp>
        <p:nvSpPr>
          <p:cNvPr id="8" name="Zkosené hrany 7">
            <a:hlinkClick r:id="rId8"/>
          </p:cNvPr>
          <p:cNvSpPr/>
          <p:nvPr/>
        </p:nvSpPr>
        <p:spPr>
          <a:xfrm>
            <a:off x="1185508" y="5494230"/>
            <a:ext cx="1773081" cy="92062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Obchody </a:t>
            </a:r>
            <a:endParaRPr lang="cs-CZ" sz="2400" b="1" dirty="0"/>
          </a:p>
        </p:txBody>
      </p:sp>
      <p:sp>
        <p:nvSpPr>
          <p:cNvPr id="9" name="Zkosené hrany 8">
            <a:hlinkClick r:id="rId9"/>
          </p:cNvPr>
          <p:cNvSpPr/>
          <p:nvPr/>
        </p:nvSpPr>
        <p:spPr>
          <a:xfrm>
            <a:off x="5363343" y="5552152"/>
            <a:ext cx="1773081" cy="92062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Kostel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22886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kosené hrany 1">
            <a:hlinkClick r:id="rId2"/>
          </p:cNvPr>
          <p:cNvSpPr/>
          <p:nvPr/>
        </p:nvSpPr>
        <p:spPr>
          <a:xfrm>
            <a:off x="978103" y="1772816"/>
            <a:ext cx="2376264" cy="115212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Azylový dům</a:t>
            </a:r>
          </a:p>
          <a:p>
            <a:pPr algn="ctr"/>
            <a:r>
              <a:rPr lang="cs-CZ" sz="2400" b="1" dirty="0" smtClean="0"/>
              <a:t>zámeček</a:t>
            </a:r>
            <a:endParaRPr lang="cs-CZ" sz="2400" b="1" dirty="0"/>
          </a:p>
        </p:txBody>
      </p:sp>
      <p:sp>
        <p:nvSpPr>
          <p:cNvPr id="3" name="Zkosené hrany 2">
            <a:hlinkClick r:id="rId3"/>
          </p:cNvPr>
          <p:cNvSpPr/>
          <p:nvPr/>
        </p:nvSpPr>
        <p:spPr>
          <a:xfrm>
            <a:off x="5076056" y="1772816"/>
            <a:ext cx="2376264" cy="115212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Zemědělské družstvo</a:t>
            </a:r>
            <a:endParaRPr lang="cs-CZ" sz="2400" b="1" dirty="0"/>
          </a:p>
        </p:txBody>
      </p:sp>
      <p:sp>
        <p:nvSpPr>
          <p:cNvPr id="4" name="Zkosené hrany 3">
            <a:hlinkClick r:id="rId4"/>
          </p:cNvPr>
          <p:cNvSpPr/>
          <p:nvPr/>
        </p:nvSpPr>
        <p:spPr>
          <a:xfrm>
            <a:off x="978102" y="4941168"/>
            <a:ext cx="2585785" cy="115212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Masokombinát </a:t>
            </a:r>
          </a:p>
        </p:txBody>
      </p:sp>
      <p:sp>
        <p:nvSpPr>
          <p:cNvPr id="5" name="Zkosené hrany 4">
            <a:hlinkClick r:id="rId5"/>
          </p:cNvPr>
          <p:cNvSpPr/>
          <p:nvPr/>
        </p:nvSpPr>
        <p:spPr>
          <a:xfrm>
            <a:off x="5076056" y="4934184"/>
            <a:ext cx="2376264" cy="115212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Restaurace </a:t>
            </a:r>
          </a:p>
        </p:txBody>
      </p:sp>
      <p:pic>
        <p:nvPicPr>
          <p:cNvPr id="3075" name="Picture 3" descr="C:\Users\janacechova\AppData\Local\Microsoft\Windows\Temporary Internet Files\Content.IE5\VNVWNQTE\MP900405292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988375" y="404664"/>
            <a:ext cx="2368352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anacechova\AppData\Local\Microsoft\Windows\Temporary Internet Files\Content.IE5\K0O7W0UI\MP90044840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31618"/>
            <a:ext cx="1656184" cy="1097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anacechova\AppData\Local\Microsoft\Windows\Temporary Internet Files\Content.IE5\16DNNIJS\MC90044185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380" y="3337357"/>
            <a:ext cx="1557710" cy="1541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anacechova\AppData\Local\Microsoft\Windows\Temporary Internet Files\Content.IE5\O1HPO4DP\MP900401342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836" y="3506056"/>
            <a:ext cx="1806704" cy="120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78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Obrázky z galerie: </a:t>
            </a:r>
          </a:p>
          <a:p>
            <a:r>
              <a:rPr lang="cs-CZ" dirty="0">
                <a:hlinkClick r:id="rId3"/>
              </a:rPr>
              <a:t>http://office.microsoft.com</a:t>
            </a:r>
            <a:r>
              <a:rPr lang="cs-CZ" dirty="0"/>
              <a:t> 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cs.wikipedia.org/wiki/Soubor:Europe_topography_map.png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50091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424</TotalTime>
  <Words>180</Words>
  <Application>Microsoft Office PowerPoint</Application>
  <PresentationFormat>Předvádění na obrazovce (4:3)</PresentationFormat>
  <Paragraphs>39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Čechová Jana</cp:lastModifiedBy>
  <cp:revision>41</cp:revision>
  <dcterms:created xsi:type="dcterms:W3CDTF">2011-08-21T15:31:45Z</dcterms:created>
  <dcterms:modified xsi:type="dcterms:W3CDTF">2012-08-13T14:41:32Z</dcterms:modified>
</cp:coreProperties>
</file>