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školy: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VY_32_INOVACE_7A19Prv2_Město a vesnice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Město a vesnice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</a:t>
          </a:r>
          <a:r>
            <a:rPr lang="cs-CZ" smtClean="0"/>
            <a:t>CZ 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školy: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VY_32_INOVACE_7A19Prv2_Město a vesnice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Město a vesnice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</a:t>
          </a:r>
          <a:r>
            <a:rPr lang="cs-CZ" sz="1800" kern="1200" smtClean="0"/>
            <a:t>CZ 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07420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13" Type="http://schemas.openxmlformats.org/officeDocument/2006/relationships/image" Target="../media/image14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wmf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jpeg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wmf"/><Relationship Id="rId3" Type="http://schemas.openxmlformats.org/officeDocument/2006/relationships/image" Target="../media/image18.jpeg"/><Relationship Id="rId7" Type="http://schemas.openxmlformats.org/officeDocument/2006/relationships/image" Target="../media/image22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jpeg"/><Relationship Id="rId5" Type="http://schemas.openxmlformats.org/officeDocument/2006/relationships/image" Target="../media/image20.wmf"/><Relationship Id="rId4" Type="http://schemas.openxmlformats.org/officeDocument/2006/relationships/image" Target="../media/image19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6851401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je určen pro žáky 2.ročníku ZŠ</a:t>
            </a:r>
          </a:p>
          <a:p>
            <a:r>
              <a:rPr lang="cs-CZ" dirty="0" smtClean="0"/>
              <a:t>Určeno pro prezentaci na interaktivní tabuli</a:t>
            </a:r>
          </a:p>
          <a:p>
            <a:r>
              <a:rPr lang="cs-CZ" dirty="0" smtClean="0"/>
              <a:t>Rozdíly mezi městem a vesnicí</a:t>
            </a:r>
          </a:p>
          <a:p>
            <a:r>
              <a:rPr lang="cs-CZ" dirty="0" smtClean="0"/>
              <a:t>Při práci zapisují žáci na tabuli fixou (případně na </a:t>
            </a:r>
            <a:r>
              <a:rPr lang="cs-CZ" smtClean="0"/>
              <a:t>papír v lavici)</a:t>
            </a:r>
            <a:endParaRPr lang="cs-CZ" dirty="0" smtClean="0"/>
          </a:p>
          <a:p>
            <a:r>
              <a:rPr lang="cs-CZ" dirty="0" smtClean="0"/>
              <a:t>Metodické poznámky – snímek 3 je motivační, povídání o tom, kde žijeme, rozdíly na první pohled; snímky 4 a 6 obsahují obrazový materiál, žáci pojmenovávají, co je ve městě, na vesnici; snímky 5 a 7 využijeme k zopakování a upevnění informací – žáci zapisují charakteristiku města (vesnice), po dalším kliknutí se zobrazí možné správné odpovědi, porovnáme formulace, doplníme chybějící údaje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18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352679" cy="1440160"/>
          </a:xfrm>
          <a:solidFill>
            <a:schemeClr val="accent2">
              <a:lumMod val="40000"/>
              <a:lumOff val="60000"/>
            </a:schemeClr>
          </a:solidFill>
        </p:spPr>
        <p:txBody>
          <a:bodyPr>
            <a:noAutofit/>
          </a:bodyPr>
          <a:lstStyle/>
          <a:p>
            <a:r>
              <a:rPr lang="cs-CZ" sz="8000" dirty="0" smtClean="0">
                <a:solidFill>
                  <a:srgbClr val="FF0000"/>
                </a:solidFill>
              </a:rPr>
              <a:t>město  x  vesnice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Users\janacechova\AppData\Local\Microsoft\Windows\Temporary Internet Files\Content.IE5\O1HPO4DP\MP900149092[1].jpg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7" y="1700450"/>
            <a:ext cx="4032449" cy="44648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janacechova\AppData\Local\Microsoft\Windows\Temporary Internet Files\Content.IE5\DE4CGPLA\MP90040134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00808"/>
            <a:ext cx="3528392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30140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20499324">
            <a:off x="88512" y="444868"/>
            <a:ext cx="223490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MĚSTO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0" name="Picture 2" descr="C:\Users\janacechova\AppData\Local\Microsoft\Windows\Temporary Internet Files\Content.IE5\IUC9WG9G\MP90040210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39193" y="527165"/>
            <a:ext cx="2161085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janacechova\AppData\Local\Microsoft\Windows\Temporary Internet Files\Content.IE5\AM1I8PN9\MP900227669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3376" y="1268932"/>
            <a:ext cx="2372941" cy="1570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janacechova\AppData\Local\Microsoft\Windows\Temporary Internet Files\Content.IE5\16DNNIJS\MC90038259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0278" y="253863"/>
            <a:ext cx="1040332" cy="10403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janacechova\AppData\Local\Microsoft\Windows\Temporary Internet Files\Content.IE5\SN6ZZFQ0\MC9004160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6560" y="3140968"/>
            <a:ext cx="1844675" cy="1841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janacechova\AppData\Local\Microsoft\Windows\Temporary Internet Files\Content.IE5\K0O7W0UI\MC90028708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04131" y="5229200"/>
            <a:ext cx="1432626" cy="1347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C:\Users\janacechova\AppData\Local\Microsoft\Windows\Temporary Internet Files\Content.IE5\16DNNIJS\MP900423708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11651"/>
            <a:ext cx="1584176" cy="2375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janacechova\AppData\Local\Microsoft\Windows\Temporary Internet Files\Content.IE5\RPRE3UIA\MP900399991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0814" y="2067921"/>
            <a:ext cx="1950720" cy="1299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janacechova\AppData\Local\Microsoft\Windows\Temporary Internet Files\Content.IE5\AM1I8PN9\MP90043946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596140"/>
            <a:ext cx="1256184" cy="9499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janacechova\AppData\Local\Microsoft\Windows\Temporary Internet Files\Content.IE5\RPRE3UIA\MP900439399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9110" y="4702558"/>
            <a:ext cx="1416568" cy="2121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2" name="Picture 14" descr="C:\Users\janacechova\AppData\Local\Microsoft\Windows\Temporary Internet Files\Content.IE5\16DNNIJS\MP900399275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805" y="2440964"/>
            <a:ext cx="1909986" cy="1527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4" name="Picture 16" descr="C:\Users\janacechova\AppData\Local\Microsoft\Windows\Temporary Internet Files\Content.IE5\SN6ZZFQ0\MC900343731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2763" y="4478577"/>
            <a:ext cx="1689325" cy="2054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5" name="Picture 17" descr="C:\Users\janacechova\AppData\Local\Microsoft\Windows\Temporary Internet Files\Content.IE5\X25OCSI3\MP900149059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73846" y="3805040"/>
            <a:ext cx="2005568" cy="1347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C:\Users\janacechova\AppData\Local\Microsoft\Windows\Temporary Internet Files\Content.IE5\9IHWF9PC\MP900449115[1].jpg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3139" y="2139422"/>
            <a:ext cx="1665618" cy="1665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44295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None/>
            </a:pPr>
            <a:r>
              <a:rPr lang="cs-CZ" dirty="0">
                <a:solidFill>
                  <a:schemeClr val="accent6">
                    <a:lumMod val="75000"/>
                  </a:schemeClr>
                </a:solidFill>
              </a:rPr>
              <a:t>=</a:t>
            </a: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Velká obec</a:t>
            </a:r>
          </a:p>
          <a:p>
            <a:r>
              <a:rPr lang="cs-CZ" dirty="0" smtClean="0"/>
              <a:t>Mnoho obyvatel</a:t>
            </a:r>
          </a:p>
          <a:p>
            <a:r>
              <a:rPr lang="cs-CZ" dirty="0" smtClean="0"/>
              <a:t>Úřady a banky</a:t>
            </a:r>
          </a:p>
          <a:p>
            <a:r>
              <a:rPr lang="cs-CZ" dirty="0" smtClean="0"/>
              <a:t>Školy</a:t>
            </a:r>
          </a:p>
          <a:p>
            <a:r>
              <a:rPr lang="cs-CZ" dirty="0" smtClean="0"/>
              <a:t>Divadla a kina</a:t>
            </a:r>
          </a:p>
          <a:p>
            <a:r>
              <a:rPr lang="cs-CZ" dirty="0" smtClean="0"/>
              <a:t>Mnoho aut</a:t>
            </a:r>
          </a:p>
          <a:p>
            <a:r>
              <a:rPr lang="cs-CZ" dirty="0" smtClean="0"/>
              <a:t>Obchody</a:t>
            </a:r>
          </a:p>
          <a:p>
            <a:r>
              <a:rPr lang="cs-CZ" dirty="0" smtClean="0"/>
              <a:t>Paneláky </a:t>
            </a:r>
          </a:p>
          <a:p>
            <a:r>
              <a:rPr lang="cs-CZ" dirty="0" smtClean="0"/>
              <a:t>Znečištěný vzduch</a:t>
            </a:r>
          </a:p>
          <a:p>
            <a:r>
              <a:rPr lang="cs-CZ" dirty="0" smtClean="0"/>
              <a:t>Továrny 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96806" y="384473"/>
            <a:ext cx="755040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MĚSTO – zapiš a porovnej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366805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3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3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 rot="20499324">
            <a:off x="79274" y="444869"/>
            <a:ext cx="259846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VESNICE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3077" name="Picture 5" descr="C:\Users\janacechova\AppData\Local\Microsoft\Windows\Temporary Internet Files\Content.IE5\G3TGINSD\MP90040141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28570" y="2420888"/>
            <a:ext cx="1713295" cy="2568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janacechova\AppData\Local\Microsoft\Windows\Temporary Internet Files\Content.IE5\K0O7W0UI\MP900178971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7025" y="260648"/>
            <a:ext cx="3052936" cy="2025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janacechova\AppData\Local\Microsoft\Windows\Temporary Internet Files\Content.IE5\3R451DGJ\MC90007120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327" y="3537012"/>
            <a:ext cx="1958362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1" name="Picture 9" descr="C:\Users\janacechova\AppData\Local\Microsoft\Windows\Temporary Internet Files\Content.IE5\DE4CGPLA\MC90009021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757" y="4989576"/>
            <a:ext cx="2394385" cy="17467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C:\Users\janacechova\AppData\Local\Microsoft\Windows\Temporary Internet Files\Content.IE5\K0O7W0UI\MP900439398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32345" y="2631412"/>
            <a:ext cx="2309360" cy="1805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janacechova\AppData\Local\Microsoft\Windows\Temporary Internet Files\Content.IE5\RPRE3UIA\MP90042522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989576"/>
            <a:ext cx="2599272" cy="17078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5" name="Picture 13" descr="C:\Users\janacechova\AppData\Local\Microsoft\Windows\Temporary Internet Files\Content.IE5\S7687CZ2\MC900089308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546264"/>
            <a:ext cx="1828800" cy="17492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6719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Malá obec</a:t>
            </a:r>
          </a:p>
          <a:p>
            <a:r>
              <a:rPr lang="cs-CZ" dirty="0" smtClean="0"/>
              <a:t>Málo obyvatel</a:t>
            </a:r>
          </a:p>
          <a:p>
            <a:r>
              <a:rPr lang="cs-CZ" dirty="0" smtClean="0"/>
              <a:t>Hodně rodinných domů</a:t>
            </a:r>
          </a:p>
          <a:p>
            <a:r>
              <a:rPr lang="cs-CZ" dirty="0" smtClean="0"/>
              <a:t>Škola mateřská a základní</a:t>
            </a:r>
          </a:p>
          <a:p>
            <a:r>
              <a:rPr lang="cs-CZ" dirty="0" smtClean="0"/>
              <a:t>Obecní úřad</a:t>
            </a:r>
          </a:p>
          <a:p>
            <a:r>
              <a:rPr lang="cs-CZ" dirty="0" smtClean="0"/>
              <a:t>Zemědělství</a:t>
            </a:r>
          </a:p>
          <a:p>
            <a:r>
              <a:rPr lang="cs-CZ" dirty="0" smtClean="0"/>
              <a:t>Menší obchody</a:t>
            </a:r>
          </a:p>
          <a:p>
            <a:r>
              <a:rPr lang="cs-CZ" dirty="0" smtClean="0"/>
              <a:t>Příroda – pole, louky, lesy</a:t>
            </a:r>
          </a:p>
          <a:p>
            <a:r>
              <a:rPr lang="cs-CZ" dirty="0" smtClean="0"/>
              <a:t>Čisté ovzduší </a:t>
            </a:r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60095" y="384473"/>
            <a:ext cx="762381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VESNICE- zapiš a porovnej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752600"/>
            <a:ext cx="4038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=</a:t>
            </a:r>
          </a:p>
          <a:p>
            <a:pPr marL="0" indent="0">
              <a:buFont typeface="Arial" pitchFamily="34" charset="0"/>
              <a:buNone/>
            </a:pPr>
            <a:endParaRPr lang="cs-CZ" dirty="0" smtClean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77682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3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3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3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3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3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3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3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30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	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galerie: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5161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315</TotalTime>
  <Words>226</Words>
  <Application>Microsoft Office PowerPoint</Application>
  <PresentationFormat>Předvádění na obrazovce (4:3)</PresentationFormat>
  <Paragraphs>58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město  x  vesnice</vt:lpstr>
      <vt:lpstr>Prezentace aplikace PowerPoint</vt:lpstr>
      <vt:lpstr>MĚSTO – zapiš a porovnej</vt:lpstr>
      <vt:lpstr>Prezentace aplikace PowerPoint</vt:lpstr>
      <vt:lpstr>VESNICE- zapiš a porovnej</vt:lpstr>
      <vt:lpstr>Citace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Čechová Jana</cp:lastModifiedBy>
  <cp:revision>33</cp:revision>
  <dcterms:created xsi:type="dcterms:W3CDTF">2011-08-21T15:31:45Z</dcterms:created>
  <dcterms:modified xsi:type="dcterms:W3CDTF">2012-08-13T14:49:48Z</dcterms:modified>
</cp:coreProperties>
</file>