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4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VY_32_INOVACE_7A20Prv2_Vlast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VY_32_INOVACE_7A20Prv2_Vlast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Vlast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num=10&amp;hl=cs&amp;site=imghp&amp;tbm=isch&amp;source=hp&amp;biw=1249&amp;bih=581&amp;q=praha&amp;oq=praha&amp;gs_l=img.12..0l10.2447.3255.0.6440.5.5.0.0.0.0.128.453.2j3.5.0...0.0...1ac.BK2o9toO9_s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hyperlink" Target="http://www.youtube.com/watch?v=rj5qFrwdrpA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a/Prague_panorama.jpg" TargetMode="External"/><Relationship Id="rId2" Type="http://schemas.openxmlformats.org/officeDocument/2006/relationships/hyperlink" Target="http://cs.wikipedia.org/wiki/Soubor:Prague_districts.sv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microsoft.com/" TargetMode="External"/><Relationship Id="rId4" Type="http://schemas.openxmlformats.org/officeDocument/2006/relationships/hyperlink" Target="http://cs.wikipedia.org/wiki/Soubor:Europe_topography_map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8726618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určený pro žáky 2.ročníku ZŠ</a:t>
            </a:r>
          </a:p>
          <a:p>
            <a:r>
              <a:rPr lang="cs-CZ" dirty="0" smtClean="0"/>
              <a:t>Určeno pro prezentaci na interaktivní tabuli</a:t>
            </a:r>
          </a:p>
          <a:p>
            <a:r>
              <a:rPr lang="cs-CZ" dirty="0" smtClean="0"/>
              <a:t>Místo, kde žijeme, vlast, státní symboly, hlavní město</a:t>
            </a:r>
          </a:p>
          <a:p>
            <a:r>
              <a:rPr lang="cs-CZ" dirty="0" smtClean="0"/>
              <a:t>Jsou obsaženy hypertextové odkazy na internetové stránky</a:t>
            </a:r>
          </a:p>
          <a:p>
            <a:r>
              <a:rPr lang="cs-CZ" dirty="0" smtClean="0"/>
              <a:t>Metodické poznámky – snímky 4, 5, 6 – postupné zobrazování planeta – světadíl – stát (žáci si vytvářejí představu o místu, kde žijeme); snímky 7 a 8 představují hlavní město, odkaz na webové stránky – zobrazí fotografie z Prahy, kde můžeme poznávat známá místa; snímek 9 představuje symboly státu, při kliknutí na noty je spuštěn odkaz na internet a žáci si mohou poslechnout státní hymnu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0839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5980" y="1772816"/>
            <a:ext cx="7954358" cy="304698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VLAST</a:t>
            </a:r>
          </a:p>
          <a:p>
            <a:pPr algn="ctr"/>
            <a:r>
              <a:rPr lang="cs-CZ" sz="9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HLAVNÍ MĚSTO</a:t>
            </a:r>
            <a:endParaRPr lang="cs-CZ" sz="9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6390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1" descr="C:\Users\janacechova\AppData\Local\Microsoft\Windows\Temporary Internet Files\Content.IE5\IUC9WG9G\MP900410081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697" b="34250"/>
          <a:stretch/>
        </p:blipFill>
        <p:spPr bwMode="auto">
          <a:xfrm>
            <a:off x="107504" y="1083319"/>
            <a:ext cx="8819914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162354" y="33066"/>
            <a:ext cx="45416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PLANETA ZEMĚ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827584" y="1916833"/>
            <a:ext cx="1656184" cy="144016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323528" y="1916832"/>
            <a:ext cx="792088" cy="720080"/>
          </a:xfrm>
          <a:prstGeom prst="actionButtonForwardNex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543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65938"/>
            <a:ext cx="7560840" cy="54518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563601" y="116632"/>
            <a:ext cx="57392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SVĚTADÍL - EVROPA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3491880" y="4221088"/>
            <a:ext cx="1152128" cy="6480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2987824" y="3991886"/>
            <a:ext cx="648072" cy="661250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876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8" descr="C:\Users\janacechova\AppData\Local\Microsoft\Windows\Temporary Internet Files\Content.IE5\IUC9WG9G\MC9004057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7776864" cy="5024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55848" y="116632"/>
            <a:ext cx="73547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STÁT – ČESKÁ REPUBLIKA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3563888" y="3789040"/>
            <a:ext cx="144016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2915816" y="3645024"/>
            <a:ext cx="576064" cy="496106"/>
          </a:xfrm>
          <a:prstGeom prst="actionButtonForwardNex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964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73701" y="116632"/>
            <a:ext cx="71190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HLAVNÍ MĚSTO - PRAHA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7" y="1412776"/>
            <a:ext cx="7116395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8689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73701" y="116632"/>
            <a:ext cx="711900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HLAVNÍ MĚSTO - PRAHA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39962"/>
            <a:ext cx="9172725" cy="35411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kosené hrany 3">
            <a:hlinkClick r:id="rId3"/>
          </p:cNvPr>
          <p:cNvSpPr/>
          <p:nvPr/>
        </p:nvSpPr>
        <p:spPr>
          <a:xfrm>
            <a:off x="179512" y="5589240"/>
            <a:ext cx="1512168" cy="1008112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www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4712077"/>
            <a:ext cx="501201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Sídlo prezidenta – Pražský hrad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Sídlo vlády ČR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Řeka Vltava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Karlův most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Národní divadlo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525386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41057" y="572099"/>
            <a:ext cx="49950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symboly státu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2052" name="Picture 4" descr="C:\Users\janacechova\AppData\Local\Microsoft\Windows\Temporary Internet Files\Content.IE5\VNVWNQTE\MC900001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40"/>
            <a:ext cx="2645813" cy="1778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667255"/>
            <a:ext cx="2021210" cy="2421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982556" y="5517232"/>
            <a:ext cx="24641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HYMNA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8950" y="4043065"/>
            <a:ext cx="23437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VLAJKA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496984" y="4195465"/>
            <a:ext cx="17716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ZNAK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4" name="Picture 6" descr="C:\Users\janacechova\AppData\Local\Microsoft\Windows\Temporary Internet Files\Content.IE5\RPRE3UIA\MC900441798[1]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947632"/>
            <a:ext cx="2031265" cy="2031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270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cs.wikipedia.org/wiki/Soubor:Prague_districts.svg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upload.wikimedia.org/wikipedia/commons/3/3a/Prague_panorama.jpg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http://cs.wikipedia.org/wiki/Soubor:Europe_topography_map.png</a:t>
            </a:r>
            <a:endParaRPr lang="cs-CZ" dirty="0"/>
          </a:p>
          <a:p>
            <a:r>
              <a:rPr lang="cs-CZ" dirty="0" smtClean="0">
                <a:hlinkClick r:id="rId5"/>
              </a:rPr>
              <a:t>http://office.microsoft.com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1241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273</TotalTime>
  <Words>191</Words>
  <Application>Microsoft Office PowerPoint</Application>
  <PresentationFormat>Předvádění na obrazovce (4:3)</PresentationFormat>
  <Paragraphs>33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33</cp:revision>
  <dcterms:created xsi:type="dcterms:W3CDTF">2011-08-21T15:31:45Z</dcterms:created>
  <dcterms:modified xsi:type="dcterms:W3CDTF">2012-08-13T14:58:05Z</dcterms:modified>
</cp:coreProperties>
</file>