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4" r:id="rId10"/>
    <p:sldId id="267" r:id="rId11"/>
    <p:sldId id="271" r:id="rId12"/>
    <p:sldId id="266" r:id="rId13"/>
    <p:sldId id="268" r:id="rId14"/>
    <p:sldId id="269" r:id="rId15"/>
    <p:sldId id="270" r:id="rId16"/>
    <p:sldId id="26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image" Target="../media/image3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1/1a/Prostejov_1903.jpg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mw2.google.com/mw-panoramio/photos/medium/1146707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15806065"/>
              </p:ext>
            </p:extLst>
          </p:nvPr>
        </p:nvGraphicFramePr>
        <p:xfrm>
          <a:off x="1600200" y="1463675"/>
          <a:ext cx="5821363" cy="3824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name="Dokument" r:id="rId4" imgW="6015847" imgH="3927731" progId="Word.Document.12">
                  <p:embed/>
                </p:oleObj>
              </mc:Choice>
              <mc:Fallback>
                <p:oleObj name="Dokument" r:id="rId4" imgW="6015847" imgH="392773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00200" y="1463675"/>
                        <a:ext cx="5821363" cy="38242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367" y="5157192"/>
            <a:ext cx="45116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783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PROSTĚJOV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Statutární město</a:t>
            </a:r>
          </a:p>
          <a:p>
            <a:r>
              <a:rPr lang="cs-CZ" dirty="0" smtClean="0"/>
              <a:t>44 tisíc obyvatel</a:t>
            </a:r>
          </a:p>
          <a:p>
            <a:r>
              <a:rPr lang="cs-CZ" dirty="0" smtClean="0"/>
              <a:t>225 m.  nad mořem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28800"/>
            <a:ext cx="3141822" cy="3485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4791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historie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Městská práva získal za Kravařů r. 1390 ( právo výročního trhu ).</a:t>
            </a:r>
          </a:p>
          <a:p>
            <a:r>
              <a:rPr lang="cs-CZ" dirty="0" smtClean="0"/>
              <a:t>Dalšími majiteli byli </a:t>
            </a:r>
            <a:r>
              <a:rPr lang="cs-CZ" dirty="0" err="1" smtClean="0"/>
              <a:t>Pernštejnové</a:t>
            </a:r>
            <a:r>
              <a:rPr lang="cs-CZ" dirty="0" smtClean="0"/>
              <a:t> a </a:t>
            </a:r>
            <a:r>
              <a:rPr lang="cs-CZ" dirty="0" err="1" smtClean="0"/>
              <a:t>Lichtenštejnové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Vývoj města ovlivnily požáry (největší 1697), byl zpustošen i válkami.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4230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Náměstí T.G. Masaryka, centrum města</a:t>
            </a:r>
            <a:endParaRPr lang="cs-CZ" dirty="0"/>
          </a:p>
        </p:txBody>
      </p:sp>
      <p:pic>
        <p:nvPicPr>
          <p:cNvPr id="3074" name="Picture 2" descr="C:\Users\lenka_dostalova\Desktop\třída\DSC091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61744"/>
            <a:ext cx="8244408" cy="5511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256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adnice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Vystavěna počátkem 20.století</a:t>
            </a:r>
          </a:p>
          <a:p>
            <a:r>
              <a:rPr lang="cs-CZ" dirty="0" smtClean="0"/>
              <a:t>Věž má výšku 66 m</a:t>
            </a:r>
          </a:p>
          <a:p>
            <a:r>
              <a:rPr lang="cs-CZ" dirty="0" smtClean="0"/>
              <a:t>Interiéry jsou v secesním stylu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980728"/>
            <a:ext cx="4024955" cy="5366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333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lenka_dostalova\Desktop\třída\DSC091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7394" y="566"/>
            <a:ext cx="4006606" cy="6380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lenka_dostalova\Desktop\třída\DSC09153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464"/>
          <a:stretch/>
        </p:blipFill>
        <p:spPr bwMode="auto">
          <a:xfrm>
            <a:off x="179512" y="2636912"/>
            <a:ext cx="5597236" cy="4043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908720"/>
            <a:ext cx="2319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Secesní výzdoba</a:t>
            </a:r>
            <a:endParaRPr lang="cs-CZ" sz="2000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730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28600"/>
            <a:ext cx="8534400" cy="758825"/>
          </a:xfrm>
        </p:spPr>
        <p:txBody>
          <a:bodyPr/>
          <a:lstStyle/>
          <a:p>
            <a:r>
              <a:rPr lang="cs-CZ" dirty="0" smtClean="0"/>
              <a:t>            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528" y="1647821"/>
            <a:ext cx="3311525" cy="4681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lenka_dostalova\Desktop\Prostějov\DSC0076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24" r="2576" b="6133"/>
          <a:stretch/>
        </p:blipFill>
        <p:spPr bwMode="auto">
          <a:xfrm>
            <a:off x="3779912" y="2194489"/>
            <a:ext cx="5245643" cy="4134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620688"/>
            <a:ext cx="70807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Kostel Povýšení sv. kříže              Kostel Milosrdných bratří </a:t>
            </a:r>
          </a:p>
          <a:p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                                                             ( J. Nepomuckého)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6329359"/>
            <a:ext cx="2039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 se nacházejí?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5937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2051720" y="217714"/>
            <a:ext cx="7560840" cy="105104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Stará radnice, nyní muzeum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C:\Users\lenka_dostalova\Desktop\Prostějov\DSC0073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589098"/>
            <a:ext cx="8346148" cy="5280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_dostalova\Desktop\Prostějov\DSC00744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81" t="7475" r="13583"/>
          <a:stretch/>
        </p:blipFill>
        <p:spPr bwMode="auto">
          <a:xfrm>
            <a:off x="65647" y="79501"/>
            <a:ext cx="3161541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5647" y="3220469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Vstupní portál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710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dům</a:t>
            </a:r>
            <a:endParaRPr lang="cs-CZ" dirty="0"/>
          </a:p>
        </p:txBody>
      </p:sp>
      <p:pic>
        <p:nvPicPr>
          <p:cNvPr id="3074" name="Picture 2" descr="C:\Users\lenka_dostalova\Desktop\Prostějov\DSC0076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80727"/>
            <a:ext cx="8316416" cy="533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2831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1752" y="228600"/>
            <a:ext cx="5278360" cy="758952"/>
          </a:xfrm>
        </p:spPr>
        <p:txBody>
          <a:bodyPr/>
          <a:lstStyle/>
          <a:p>
            <a:r>
              <a:rPr lang="cs-CZ" dirty="0" smtClean="0"/>
              <a:t>Národní dům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Postaven 1905 -1907</a:t>
            </a:r>
          </a:p>
          <a:p>
            <a:r>
              <a:rPr lang="cs-CZ" dirty="0" smtClean="0"/>
              <a:t>Secesní sloh</a:t>
            </a:r>
          </a:p>
          <a:p>
            <a:r>
              <a:rPr lang="cs-CZ" dirty="0" smtClean="0"/>
              <a:t>Architekt Jan </a:t>
            </a:r>
            <a:r>
              <a:rPr lang="cs-CZ" dirty="0" err="1" smtClean="0"/>
              <a:t>Kotěra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lenka_dostalova\Desktop\Prostějov\DSC007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16632"/>
            <a:ext cx="4158208" cy="6237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815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lenka_dostalova\Desktop\Prostějov\DSC0074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64" y="836712"/>
            <a:ext cx="8868371" cy="5796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446712" cy="464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Pozůstatek městských hradeb s baštou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79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8633076" cy="510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481" y="116632"/>
            <a:ext cx="2895086" cy="3289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                                   Zámek, detail slunečních hodin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49904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15816" y="3105835"/>
            <a:ext cx="54006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dirty="0" smtClean="0"/>
              <a:t>http</a:t>
            </a:r>
            <a:r>
              <a:rPr lang="pt-BR" dirty="0"/>
              <a:t>://www.mapy.cz/s/3XGR"&gt;Najdete nás zde&lt;/a&gt;</a:t>
            </a:r>
            <a:endParaRPr lang="cs-CZ" dirty="0"/>
          </a:p>
        </p:txBody>
      </p:sp>
      <p:pic>
        <p:nvPicPr>
          <p:cNvPr id="5122" name="Picture 2" descr="C:\Users\lenka_dostalova\Downloads\mapy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908" t="-4132" r="23613" b="11510"/>
          <a:stretch/>
        </p:blipFill>
        <p:spPr bwMode="auto">
          <a:xfrm>
            <a:off x="-1422707" y="2477788"/>
            <a:ext cx="10566707" cy="4347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14539" y="517880"/>
            <a:ext cx="23647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Historická mapa 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Pohlednice zámku</a:t>
            </a:r>
          </a:p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 z roku 1903</a:t>
            </a:r>
            <a:endParaRPr lang="cs-CZ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5124" name="Picture 4" descr="Soubor:Prostejov 1903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407" y="1991"/>
            <a:ext cx="5573127" cy="3545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33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lenka_dostalova\Downloads\mapy (1)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01" r="18636" b="3691"/>
          <a:stretch/>
        </p:blipFill>
        <p:spPr bwMode="auto">
          <a:xfrm>
            <a:off x="106810" y="536492"/>
            <a:ext cx="9037190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6021288"/>
            <a:ext cx="3406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Ukaž na plánu  centra  památky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09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Známí prostějovští rodáci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Zjisti, v jakém oboru lidské činnosti se proslavili a zda ještě žijí, popř. kde bydleli.</a:t>
            </a:r>
          </a:p>
          <a:p>
            <a:r>
              <a:rPr lang="cs-CZ" dirty="0" smtClean="0"/>
              <a:t>Otto Wichterle</a:t>
            </a:r>
          </a:p>
          <a:p>
            <a:r>
              <a:rPr lang="cs-CZ" dirty="0" smtClean="0"/>
              <a:t>Jiří Wolker</a:t>
            </a:r>
          </a:p>
          <a:p>
            <a:r>
              <a:rPr lang="cs-CZ" dirty="0" smtClean="0"/>
              <a:t>Milena Dvorská</a:t>
            </a:r>
          </a:p>
          <a:p>
            <a:r>
              <a:rPr lang="cs-CZ" dirty="0" smtClean="0"/>
              <a:t>Pavlína Pořízková</a:t>
            </a:r>
          </a:p>
          <a:p>
            <a:r>
              <a:rPr lang="cs-CZ" dirty="0" smtClean="0"/>
              <a:t>Čím se proslavili manželé Vojáčkovi?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0668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2692" y="418053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mw2.google.com/mw-panoramio/photos/medium/1146707.jpg</a:t>
            </a:r>
            <a:endParaRPr lang="cs-CZ" dirty="0"/>
          </a:p>
          <a:p>
            <a:r>
              <a:rPr lang="cs-CZ" dirty="0" smtClean="0"/>
              <a:t>Ostatní fotografie – archív autorky.</a:t>
            </a:r>
          </a:p>
          <a:p>
            <a:r>
              <a:rPr lang="cs-CZ" dirty="0" smtClean="0"/>
              <a:t>Mapy.cz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926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145</TotalTime>
  <Words>189</Words>
  <Application>Microsoft Office PowerPoint</Application>
  <PresentationFormat>Předvádění na obrazovce (4:3)</PresentationFormat>
  <Paragraphs>42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Administrativní</vt:lpstr>
      <vt:lpstr>Dokument</vt:lpstr>
      <vt:lpstr>Prezentace aplikace PowerPoint</vt:lpstr>
      <vt:lpstr>PROSTĚJOV</vt:lpstr>
      <vt:lpstr>Z historie města</vt:lpstr>
      <vt:lpstr>Náměstí T.G. Masaryka, centrum města</vt:lpstr>
      <vt:lpstr>Radnice</vt:lpstr>
      <vt:lpstr>Prezentace aplikace PowerPoint</vt:lpstr>
      <vt:lpstr>                                               </vt:lpstr>
      <vt:lpstr>Stará radnice, nyní muzeum </vt:lpstr>
      <vt:lpstr>Národní dům</vt:lpstr>
      <vt:lpstr>Národní dům</vt:lpstr>
      <vt:lpstr>Pozůstatek městských hradeb s baštou</vt:lpstr>
      <vt:lpstr>                                   Zámek, detail slunečních hodin</vt:lpstr>
      <vt:lpstr>Prezentace aplikace PowerPoint</vt:lpstr>
      <vt:lpstr>Prezentace aplikace PowerPoint</vt:lpstr>
      <vt:lpstr>Známí prostějovští rodáci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Dostálová</dc:creator>
  <cp:lastModifiedBy>pc</cp:lastModifiedBy>
  <cp:revision>16</cp:revision>
  <dcterms:created xsi:type="dcterms:W3CDTF">2012-04-09T15:56:04Z</dcterms:created>
  <dcterms:modified xsi:type="dcterms:W3CDTF">2013-06-18T14:25:20Z</dcterms:modified>
</cp:coreProperties>
</file>