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1"/>
  </p:notesMasterIdLst>
  <p:sldIdLst>
    <p:sldId id="273" r:id="rId2"/>
    <p:sldId id="274" r:id="rId3"/>
    <p:sldId id="270" r:id="rId4"/>
    <p:sldId id="271" r:id="rId5"/>
    <p:sldId id="272" r:id="rId6"/>
    <p:sldId id="265" r:id="rId7"/>
    <p:sldId id="269" r:id="rId8"/>
    <p:sldId id="267" r:id="rId9"/>
    <p:sldId id="27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00CB86-05A0-41C1-BE90-9D41838F7831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3DDCF0-9079-4CFD-B060-5A0F8EA1119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7326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drumroll.wav"/>
      </p:stSnd>
    </p:sndAc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9313D16-1FFD-4893-B5AA-E14CE5DF3259}" type="datetimeFigureOut">
              <a:rPr lang="cs-CZ" smtClean="0"/>
              <a:pPr/>
              <a:t>8.3.2012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68B567E-4744-4325-B673-D64F66AC24D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wipe dir="d"/>
    <p:sndAc>
      <p:stSnd>
        <p:snd r:embed="rId13" name="drumroll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b="1" dirty="0" smtClean="0">
                <a:latin typeface="+mn-lt"/>
              </a:rPr>
              <a:t>Fyzikální veličiny – Čas </a:t>
            </a:r>
            <a:endParaRPr lang="cs-CZ" sz="32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2400" dirty="0" smtClean="0"/>
              <a:t>Základní škola Čelákovice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solidFill>
                  <a:schemeClr val="tx2"/>
                </a:solidFill>
                <a:latin typeface="Calibri" pitchFamily="34" charset="0"/>
                <a:cs typeface="Calibri" pitchFamily="34" charset="0"/>
              </a:rPr>
              <a:t>VY_52_PŘÍRODNÍ VĚDY_005_Fyzikální veličiny – Čas </a:t>
            </a:r>
            <a:endParaRPr lang="cs-CZ" dirty="0">
              <a:solidFill>
                <a:schemeClr val="tx2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95536" y="1700808"/>
            <a:ext cx="84969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Ing. Janeček Jaroslav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20. 4.2011</a:t>
            </a:r>
          </a:p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Stupeň a typ </a:t>
            </a:r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vzdělávání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- základní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Přírodní vědy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Fyzika –  6. ročník</a:t>
            </a:r>
          </a:p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Téma: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Fyzikální veličiny – Čas 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 smtClean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Žák se seznámí s fyzikální veličinou čas. Historií vývoje měření času a jednotek času. Pochopí vzájemný vztah mezi jednotlivými jednotkami.</a:t>
            </a: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 </a:t>
            </a:r>
            <a:r>
              <a:rPr lang="cs-CZ" sz="1600" dirty="0" smtClean="0">
                <a:solidFill>
                  <a:schemeClr val="tx2"/>
                </a:solidFill>
              </a:rPr>
              <a:t>+ procvičování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</a:t>
            </a: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</a:t>
            </a:r>
          </a:p>
          <a:p>
            <a:r>
              <a:rPr lang="cs-CZ" sz="1600" dirty="0" smtClean="0">
                <a:solidFill>
                  <a:schemeClr val="tx2"/>
                </a:solidFill>
                <a:latin typeface="+mn-lt"/>
              </a:rPr>
              <a:t>Žák dokáže změřit čas, vzájemně převádí běžně používané jednotky času.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0" y="764704"/>
            <a:ext cx="914400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b="1" dirty="0" smtClean="0">
                <a:latin typeface="+mn-lt"/>
              </a:rPr>
              <a:t>Fyzikální veličiny – Čas </a:t>
            </a: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78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>
                <a:latin typeface="+mn-lt"/>
              </a:rPr>
              <a:t>Fyzikální veličiny – Čas </a:t>
            </a:r>
            <a:endParaRPr lang="cs-CZ" sz="32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cs typeface="Times New Roman" pitchFamily="18" charset="0"/>
              </a:rPr>
              <a:t>Čas je základní fyzikální veličina.</a:t>
            </a:r>
          </a:p>
          <a:p>
            <a:r>
              <a:rPr lang="cs-CZ" sz="2400" dirty="0" smtClean="0">
                <a:cs typeface="Times New Roman" pitchFamily="18" charset="0"/>
              </a:rPr>
              <a:t>Symbol – t, </a:t>
            </a:r>
            <a:r>
              <a:rPr lang="el-GR" sz="2400" dirty="0" smtClean="0">
                <a:cs typeface="Times New Roman"/>
              </a:rPr>
              <a:t>τ</a:t>
            </a:r>
            <a:r>
              <a:rPr lang="cs-CZ" sz="2400" dirty="0" smtClean="0">
                <a:cs typeface="Times New Roman"/>
              </a:rPr>
              <a:t> (tau)</a:t>
            </a:r>
            <a:endParaRPr lang="cs-CZ" sz="2400" dirty="0" smtClean="0">
              <a:cs typeface="Times New Roman" pitchFamily="18" charset="0"/>
            </a:endParaRPr>
          </a:p>
          <a:p>
            <a:r>
              <a:rPr lang="cs-CZ" sz="2400" dirty="0" smtClean="0">
                <a:cs typeface="Times New Roman"/>
              </a:rPr>
              <a:t>Základní jednotka – s (sekunda).</a:t>
            </a:r>
          </a:p>
          <a:p>
            <a:r>
              <a:rPr lang="cs-CZ" sz="2400" dirty="0" smtClean="0">
                <a:cs typeface="Times New Roman"/>
              </a:rPr>
              <a:t>Další užívané jednotky – min, hod.</a:t>
            </a:r>
            <a:endParaRPr lang="cs-CZ" sz="2400" dirty="0"/>
          </a:p>
        </p:txBody>
      </p:sp>
    </p:spTree>
  </p:cSld>
  <p:clrMapOvr>
    <a:masterClrMapping/>
  </p:clrMapOvr>
  <p:transition spd="slow">
    <p:wipe dir="d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/>
              <a:t>Fyzikální veličiny – Čas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cs typeface="Times New Roman" pitchFamily="18" charset="0"/>
              </a:rPr>
              <a:t>Čas určujeme pomocí časoměrného zařízení.</a:t>
            </a:r>
          </a:p>
          <a:p>
            <a:r>
              <a:rPr lang="cs-CZ" sz="2400" dirty="0" smtClean="0">
                <a:cs typeface="Times New Roman" pitchFamily="18" charset="0"/>
              </a:rPr>
              <a:t>Měření času prošlo velkým vývojem časoměrných zařízení.</a:t>
            </a:r>
          </a:p>
          <a:p>
            <a:r>
              <a:rPr lang="cs-CZ" sz="2400" dirty="0" smtClean="0">
                <a:cs typeface="Times New Roman" pitchFamily="18" charset="0"/>
              </a:rPr>
              <a:t>Střídání dne a noci, fáze měsíce, sluneční hodiny, přesýpací hodiny, mechanické hodiny, ………. atomové hodiny (nejpřesnější).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/>
              <a:t>Fyzikální veličiny – Čas 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i="1" dirty="0" smtClean="0">
                <a:cs typeface="Times New Roman" pitchFamily="18" charset="0"/>
              </a:rPr>
              <a:t>1 den má 24 hod</a:t>
            </a:r>
          </a:p>
          <a:p>
            <a:r>
              <a:rPr lang="cs-CZ" sz="2400" i="1" dirty="0" smtClean="0">
                <a:cs typeface="Times New Roman" pitchFamily="18" charset="0"/>
              </a:rPr>
              <a:t>1 hod má 60 min</a:t>
            </a:r>
          </a:p>
          <a:p>
            <a:r>
              <a:rPr lang="cs-CZ" sz="2400" i="1" dirty="0" smtClean="0">
                <a:cs typeface="Times New Roman" pitchFamily="18" charset="0"/>
              </a:rPr>
              <a:t>1 min má 60 s</a:t>
            </a:r>
          </a:p>
          <a:p>
            <a:endParaRPr lang="cs-CZ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/>
              <a:t>Fyzikální veličiny – Čas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800" dirty="0" smtClean="0"/>
          </a:p>
          <a:p>
            <a:r>
              <a:rPr lang="cs-CZ" sz="2400" dirty="0" smtClean="0"/>
              <a:t>Sluneční hodiny, 3500 př.n.l.</a:t>
            </a:r>
          </a:p>
          <a:p>
            <a:r>
              <a:rPr lang="cs-CZ" sz="2400" dirty="0" smtClean="0"/>
              <a:t>Vodní hodiny, 1500 př.n.l.</a:t>
            </a:r>
          </a:p>
          <a:p>
            <a:r>
              <a:rPr lang="cs-CZ" sz="2400" dirty="0" smtClean="0"/>
              <a:t>Kyvadlové hodiny, 1657 </a:t>
            </a:r>
            <a:r>
              <a:rPr lang="cs-CZ" sz="2400" dirty="0" err="1" smtClean="0"/>
              <a:t>Huygens</a:t>
            </a:r>
            <a:r>
              <a:rPr lang="cs-CZ" sz="2400" dirty="0" smtClean="0"/>
              <a:t> (</a:t>
            </a:r>
            <a:r>
              <a:rPr lang="cs-CZ" sz="2400" dirty="0" err="1" smtClean="0"/>
              <a:t>hajchens</a:t>
            </a:r>
            <a:r>
              <a:rPr lang="cs-CZ" sz="2400" dirty="0" smtClean="0"/>
              <a:t>), Holandsko</a:t>
            </a:r>
          </a:p>
          <a:p>
            <a:r>
              <a:rPr lang="cs-CZ" sz="2400" dirty="0" smtClean="0"/>
              <a:t>Digitální hodiny, kmitání krystalu křemíku</a:t>
            </a:r>
          </a:p>
          <a:p>
            <a:r>
              <a:rPr lang="cs-CZ" sz="2400" dirty="0" smtClean="0"/>
              <a:t>Atomové hodiny, kmitání atomů</a:t>
            </a:r>
          </a:p>
          <a:p>
            <a:r>
              <a:rPr lang="cs-CZ" sz="2400" dirty="0" smtClean="0"/>
              <a:t>Metronom (1s mezi dvěma signály)</a:t>
            </a:r>
          </a:p>
          <a:p>
            <a:r>
              <a:rPr lang="cs-CZ" sz="2400" dirty="0" smtClean="0"/>
              <a:t>Stopky</a:t>
            </a:r>
          </a:p>
        </p:txBody>
      </p:sp>
    </p:spTree>
  </p:cSld>
  <p:clrMapOvr>
    <a:masterClrMapping/>
  </p:clrMapOvr>
  <p:transition spd="slow">
    <p:wipe dir="d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>
                <a:latin typeface="+mn-lt"/>
              </a:rPr>
              <a:t>Procvičování</a:t>
            </a:r>
            <a:endParaRPr lang="cs-CZ" sz="3200" b="1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>
                <a:cs typeface="Times New Roman" pitchFamily="18" charset="0"/>
              </a:rPr>
              <a:t>1) Jakou značkou označujeme čas?</a:t>
            </a:r>
          </a:p>
          <a:p>
            <a:r>
              <a:rPr lang="cs-CZ" sz="2400" dirty="0" smtClean="0">
                <a:cs typeface="Times New Roman" pitchFamily="18" charset="0"/>
              </a:rPr>
              <a:t>2) Uveď základní jednotku času.</a:t>
            </a:r>
          </a:p>
          <a:p>
            <a:r>
              <a:rPr lang="cs-CZ" sz="2400" dirty="0" smtClean="0">
                <a:cs typeface="Times New Roman" pitchFamily="18" charset="0"/>
              </a:rPr>
              <a:t>3) Napiš další používané jednotky času, které znáš.</a:t>
            </a:r>
          </a:p>
          <a:p>
            <a:r>
              <a:rPr lang="cs-CZ" sz="2400" dirty="0" smtClean="0">
                <a:cs typeface="Times New Roman" pitchFamily="18" charset="0"/>
              </a:rPr>
              <a:t>4) Napiš alespoň 3 časoměrná zařízení, které znáš.</a:t>
            </a:r>
          </a:p>
          <a:p>
            <a:r>
              <a:rPr lang="cs-CZ" sz="2400" dirty="0" smtClean="0">
                <a:cs typeface="Times New Roman" pitchFamily="18" charset="0"/>
              </a:rPr>
              <a:t>5) Napiš, které hodiny jsou nejpřesnější.</a:t>
            </a:r>
          </a:p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>
                <a:latin typeface="+mn-lt"/>
              </a:rPr>
              <a:t>Procvičování</a:t>
            </a:r>
            <a:r>
              <a:rPr lang="cs-CZ" sz="4400" dirty="0" smtClean="0"/>
              <a:t> 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cs typeface="Times New Roman" pitchFamily="18" charset="0"/>
              </a:rPr>
              <a:t>6) Vyjádři v hodinách a minutách:           147 min,                                                4260 s</a:t>
            </a:r>
          </a:p>
          <a:p>
            <a:r>
              <a:rPr lang="cs-CZ" sz="2400" dirty="0" smtClean="0">
                <a:cs typeface="Times New Roman" pitchFamily="18" charset="0"/>
              </a:rPr>
              <a:t>7) vyjádři desetinným číslem v hodinách: 4 h 30 min,                                             105 min</a:t>
            </a:r>
          </a:p>
          <a:p>
            <a:r>
              <a:rPr lang="cs-CZ" sz="2400" dirty="0" smtClean="0">
                <a:cs typeface="Times New Roman" pitchFamily="18" charset="0"/>
              </a:rPr>
              <a:t>8) Kolik minut má jeden den?</a:t>
            </a:r>
            <a:endParaRPr lang="cs-CZ" sz="2400" dirty="0"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wipe dir="d"/>
    <p:sndAc>
      <p:stSnd>
        <p:snd r:embed="rId2" name="drumroll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387" y="620688"/>
            <a:ext cx="925252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600" dirty="0">
                <a:latin typeface="+mn-lt"/>
              </a:rPr>
              <a:t>Použité zdroje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115616" y="1556792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obrázky a texty 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0552" y="1890118"/>
            <a:ext cx="39179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 </a:t>
            </a:r>
            <a:endParaRPr lang="cs-CZ" sz="24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488</TotalTime>
  <Words>336</Words>
  <Application>Microsoft Office PowerPoint</Application>
  <PresentationFormat>Předvádění na obrazovce (4:3)</PresentationFormat>
  <Paragraphs>56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Slunovrat</vt:lpstr>
      <vt:lpstr>Fyzikální veličiny – Čas </vt:lpstr>
      <vt:lpstr>Snímek 2</vt:lpstr>
      <vt:lpstr>Fyzikální veličiny – Čas </vt:lpstr>
      <vt:lpstr>Fyzikální veličiny – Čas </vt:lpstr>
      <vt:lpstr>Fyzikální veličiny – Čas </vt:lpstr>
      <vt:lpstr>Fyzikální veličiny – Čas </vt:lpstr>
      <vt:lpstr>Procvičování</vt:lpstr>
      <vt:lpstr>Procvičování 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Školák</dc:creator>
  <cp:lastModifiedBy>expert</cp:lastModifiedBy>
  <cp:revision>59</cp:revision>
  <dcterms:created xsi:type="dcterms:W3CDTF">2011-03-24T11:59:00Z</dcterms:created>
  <dcterms:modified xsi:type="dcterms:W3CDTF">2012-03-08T08:11:47Z</dcterms:modified>
</cp:coreProperties>
</file>