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75" r:id="rId4"/>
    <p:sldId id="271" r:id="rId5"/>
    <p:sldId id="261" r:id="rId6"/>
    <p:sldId id="262" r:id="rId7"/>
    <p:sldId id="269" r:id="rId8"/>
    <p:sldId id="263" r:id="rId9"/>
    <p:sldId id="270" r:id="rId10"/>
    <p:sldId id="264" r:id="rId11"/>
    <p:sldId id="265" r:id="rId12"/>
    <p:sldId id="274" r:id="rId13"/>
    <p:sldId id="273" r:id="rId14"/>
    <p:sldId id="272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9900"/>
    <a:srgbClr val="66CCFF"/>
    <a:srgbClr val="00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191797-884D-4B21-B25B-88F6D5B52FD2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EC2FEB-7595-4D29-A3ED-CAB7099F8419}">
      <dgm:prSet phldrT="[Text]" custT="1"/>
      <dgm:spPr/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……………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0EB77EB7-8CAA-4DB2-8BBB-EE32BC19731D}" type="parTrans" cxnId="{F4E5734A-D630-4136-B1D5-BE1A240F10BA}">
      <dgm:prSet/>
      <dgm:spPr/>
      <dgm:t>
        <a:bodyPr/>
        <a:lstStyle/>
        <a:p>
          <a:endParaRPr lang="cs-CZ"/>
        </a:p>
      </dgm:t>
    </dgm:pt>
    <dgm:pt modelId="{DF9DEF6C-28E5-4F36-97C2-9435106A528B}" type="sibTrans" cxnId="{F4E5734A-D630-4136-B1D5-BE1A240F10BA}">
      <dgm:prSet/>
      <dgm:spPr/>
      <dgm:t>
        <a:bodyPr/>
        <a:lstStyle/>
        <a:p>
          <a:endParaRPr lang="cs-CZ"/>
        </a:p>
      </dgm:t>
    </dgm:pt>
    <dgm:pt modelId="{CA1C6457-D433-4CCF-B6A2-76DBAB06B930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A</a:t>
          </a:r>
          <a:endParaRPr lang="cs-CZ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5B54B8F4-C8D6-475B-BC2B-058C52A04A2D}" type="parTrans" cxnId="{E30EA82F-ED3A-414A-8A92-9FE3E330FB2F}">
      <dgm:prSet/>
      <dgm:spPr/>
      <dgm:t>
        <a:bodyPr/>
        <a:lstStyle/>
        <a:p>
          <a:endParaRPr lang="cs-CZ"/>
        </a:p>
      </dgm:t>
    </dgm:pt>
    <dgm:pt modelId="{EB38EB59-E4B7-4A91-85FD-7F5788F46C26}" type="sibTrans" cxnId="{E30EA82F-ED3A-414A-8A92-9FE3E330FB2F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B349B3FD-29C3-4FEB-9D3A-0933AFE99136}">
      <dgm:prSet phldrT="[Text]" custT="1"/>
      <dgm:spPr/>
      <dgm:t>
        <a:bodyPr/>
        <a:lstStyle/>
        <a:p>
          <a:r>
            <a:rPr lang="cs-CZ" sz="36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H</a:t>
          </a:r>
          <a:endParaRPr lang="cs-CZ" sz="36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D64B6481-6972-4DF0-B380-3BA1E62F180F}" type="parTrans" cxnId="{B630BB59-5750-44E7-AC40-D6515AA5FF57}">
      <dgm:prSet/>
      <dgm:spPr/>
      <dgm:t>
        <a:bodyPr/>
        <a:lstStyle/>
        <a:p>
          <a:endParaRPr lang="cs-CZ"/>
        </a:p>
      </dgm:t>
    </dgm:pt>
    <dgm:pt modelId="{99B74AEF-C12F-43EB-B5D8-19B3A9D6D542}" type="sibTrans" cxnId="{B630BB59-5750-44E7-AC40-D6515AA5FF57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094EBF4B-ACD0-4E62-8843-2C4FAF2BE67B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T</a:t>
          </a:r>
          <a:endParaRPr lang="cs-CZ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1C7B0154-6302-487B-BD2C-141202B2915F}" type="parTrans" cxnId="{A02F55AF-EBEF-4F04-9458-00FACC9402A0}">
      <dgm:prSet/>
      <dgm:spPr/>
      <dgm:t>
        <a:bodyPr/>
        <a:lstStyle/>
        <a:p>
          <a:endParaRPr lang="cs-CZ"/>
        </a:p>
      </dgm:t>
    </dgm:pt>
    <dgm:pt modelId="{7B0CE5FC-38E4-4211-8861-68F31A9A77FD}" type="sibTrans" cxnId="{A02F55AF-EBEF-4F04-9458-00FACC9402A0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F08F1A07-300C-40C0-A274-19F385B7476D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L</a:t>
          </a:r>
          <a:endParaRPr lang="cs-CZ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24CD02D6-1D62-4A59-8896-9110892FCF56}" type="parTrans" cxnId="{685F9D67-5752-4F0E-969C-BF86EAEE5AB7}">
      <dgm:prSet/>
      <dgm:spPr/>
      <dgm:t>
        <a:bodyPr/>
        <a:lstStyle/>
        <a:p>
          <a:endParaRPr lang="cs-CZ"/>
        </a:p>
      </dgm:t>
    </dgm:pt>
    <dgm:pt modelId="{0E89B2B7-7D5B-4D5E-9AAF-8BE5E323BB73}" type="sibTrans" cxnId="{685F9D67-5752-4F0E-969C-BF86EAEE5AB7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4BC54AD8-D744-44F1-ABB9-D2392A94EB91}">
      <dgm:prSet phldrT="[Text]" custT="1"/>
      <dgm:spPr/>
      <dgm:t>
        <a:bodyPr/>
        <a:lstStyle/>
        <a:p>
          <a:r>
            <a:rPr lang="cs-CZ" sz="36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N</a:t>
          </a:r>
          <a:endParaRPr lang="cs-CZ" sz="36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202F871D-5DAB-48AC-9140-1D4CAA014CA8}" type="parTrans" cxnId="{27AD20A8-89E9-43B8-BDA5-AB7E934950E2}">
      <dgm:prSet/>
      <dgm:spPr/>
      <dgm:t>
        <a:bodyPr/>
        <a:lstStyle/>
        <a:p>
          <a:endParaRPr lang="cs-CZ"/>
        </a:p>
      </dgm:t>
    </dgm:pt>
    <dgm:pt modelId="{DA7E519F-DD7F-4B27-9057-D8D9324C0716}" type="sibTrans" cxnId="{27AD20A8-89E9-43B8-BDA5-AB7E934950E2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0032F89C-88E9-4790-A0C1-44A74A122C63}" type="pres">
      <dgm:prSet presAssocID="{37191797-884D-4B21-B25B-88F6D5B52FD2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CCC921-3968-4ABC-9C02-588784712882}" type="pres">
      <dgm:prSet presAssocID="{F5EC2FEB-7595-4D29-A3ED-CAB7099F8419}" presName="centerShape" presStyleLbl="node0" presStyleIdx="0" presStyleCnt="1" custScaleX="157835"/>
      <dgm:spPr/>
      <dgm:t>
        <a:bodyPr/>
        <a:lstStyle/>
        <a:p>
          <a:endParaRPr lang="cs-CZ"/>
        </a:p>
      </dgm:t>
    </dgm:pt>
    <dgm:pt modelId="{9BF8F0CC-83C5-42CF-BCB0-84F1A10F5F8A}" type="pres">
      <dgm:prSet presAssocID="{CA1C6457-D433-4CCF-B6A2-76DBAB06B93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2C77D3-E692-43AA-9AC7-D5FC11CAA723}" type="pres">
      <dgm:prSet presAssocID="{CA1C6457-D433-4CCF-B6A2-76DBAB06B930}" presName="dummy" presStyleCnt="0"/>
      <dgm:spPr/>
    </dgm:pt>
    <dgm:pt modelId="{227BA8A8-756A-4025-9E3F-F27014754339}" type="pres">
      <dgm:prSet presAssocID="{EB38EB59-E4B7-4A91-85FD-7F5788F46C26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C80C3EA-2D36-47AA-889F-9E51729621A9}" type="pres">
      <dgm:prSet presAssocID="{B349B3FD-29C3-4FEB-9D3A-0933AFE9913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3D4350-D9E6-4A34-9348-3AA34166C3B7}" type="pres">
      <dgm:prSet presAssocID="{B349B3FD-29C3-4FEB-9D3A-0933AFE99136}" presName="dummy" presStyleCnt="0"/>
      <dgm:spPr/>
    </dgm:pt>
    <dgm:pt modelId="{0B9392DB-8599-426E-9B59-C2613EAD1A22}" type="pres">
      <dgm:prSet presAssocID="{99B74AEF-C12F-43EB-B5D8-19B3A9D6D542}" presName="sibTrans" presStyleLbl="sibTrans2D1" presStyleIdx="1" presStyleCnt="5"/>
      <dgm:spPr/>
      <dgm:t>
        <a:bodyPr/>
        <a:lstStyle/>
        <a:p>
          <a:endParaRPr lang="cs-CZ"/>
        </a:p>
      </dgm:t>
    </dgm:pt>
    <dgm:pt modelId="{BE315B10-2328-455A-A6A0-F45CD4C803FA}" type="pres">
      <dgm:prSet presAssocID="{094EBF4B-ACD0-4E62-8843-2C4FAF2BE67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B7AE58-9011-42A0-B5CF-C5DCF0469295}" type="pres">
      <dgm:prSet presAssocID="{094EBF4B-ACD0-4E62-8843-2C4FAF2BE67B}" presName="dummy" presStyleCnt="0"/>
      <dgm:spPr/>
    </dgm:pt>
    <dgm:pt modelId="{AB07A57B-712A-479A-9D47-CCEE3676C84D}" type="pres">
      <dgm:prSet presAssocID="{7B0CE5FC-38E4-4211-8861-68F31A9A77FD}" presName="sibTrans" presStyleLbl="sibTrans2D1" presStyleIdx="2" presStyleCnt="5"/>
      <dgm:spPr/>
      <dgm:t>
        <a:bodyPr/>
        <a:lstStyle/>
        <a:p>
          <a:endParaRPr lang="cs-CZ"/>
        </a:p>
      </dgm:t>
    </dgm:pt>
    <dgm:pt modelId="{639D2E0E-3717-4D98-AB44-39A99BE63D18}" type="pres">
      <dgm:prSet presAssocID="{F08F1A07-300C-40C0-A274-19F385B7476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43A0E3-4286-49F7-88DB-C076883AE49F}" type="pres">
      <dgm:prSet presAssocID="{F08F1A07-300C-40C0-A274-19F385B7476D}" presName="dummy" presStyleCnt="0"/>
      <dgm:spPr/>
    </dgm:pt>
    <dgm:pt modelId="{D023FA8F-2205-4829-9506-526C472F55D4}" type="pres">
      <dgm:prSet presAssocID="{0E89B2B7-7D5B-4D5E-9AAF-8BE5E323BB73}" presName="sibTrans" presStyleLbl="sibTrans2D1" presStyleIdx="3" presStyleCnt="5"/>
      <dgm:spPr/>
      <dgm:t>
        <a:bodyPr/>
        <a:lstStyle/>
        <a:p>
          <a:endParaRPr lang="cs-CZ"/>
        </a:p>
      </dgm:t>
    </dgm:pt>
    <dgm:pt modelId="{B696CC69-DDDC-427F-9E37-C4943EDAF13C}" type="pres">
      <dgm:prSet presAssocID="{4BC54AD8-D744-44F1-ABB9-D2392A94EB9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864B7F-F15F-4310-8A55-7E04E3DE641B}" type="pres">
      <dgm:prSet presAssocID="{4BC54AD8-D744-44F1-ABB9-D2392A94EB91}" presName="dummy" presStyleCnt="0"/>
      <dgm:spPr/>
    </dgm:pt>
    <dgm:pt modelId="{821B2ADA-BB34-4E59-ABA7-48AF3C2EF24D}" type="pres">
      <dgm:prSet presAssocID="{DA7E519F-DD7F-4B27-9057-D8D9324C0716}" presName="sibTrans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644CE50A-AA96-4481-A922-1578A62210E1}" type="presOf" srcId="{094EBF4B-ACD0-4E62-8843-2C4FAF2BE67B}" destId="{BE315B10-2328-455A-A6A0-F45CD4C803FA}" srcOrd="0" destOrd="0" presId="urn:microsoft.com/office/officeart/2005/8/layout/radial6"/>
    <dgm:cxn modelId="{D073B616-BE22-46EA-A45E-0F265AE5280A}" type="presOf" srcId="{B349B3FD-29C3-4FEB-9D3A-0933AFE99136}" destId="{FC80C3EA-2D36-47AA-889F-9E51729621A9}" srcOrd="0" destOrd="0" presId="urn:microsoft.com/office/officeart/2005/8/layout/radial6"/>
    <dgm:cxn modelId="{934619D9-E6F6-4E10-B184-8ED752AF578B}" type="presOf" srcId="{4BC54AD8-D744-44F1-ABB9-D2392A94EB91}" destId="{B696CC69-DDDC-427F-9E37-C4943EDAF13C}" srcOrd="0" destOrd="0" presId="urn:microsoft.com/office/officeart/2005/8/layout/radial6"/>
    <dgm:cxn modelId="{C9DF1B29-654B-4CE5-9E33-E6C4AFB79C75}" type="presOf" srcId="{37191797-884D-4B21-B25B-88F6D5B52FD2}" destId="{0032F89C-88E9-4790-A0C1-44A74A122C63}" srcOrd="0" destOrd="0" presId="urn:microsoft.com/office/officeart/2005/8/layout/radial6"/>
    <dgm:cxn modelId="{7310EE33-662B-40BA-98B2-BF5E1ECB1815}" type="presOf" srcId="{F5EC2FEB-7595-4D29-A3ED-CAB7099F8419}" destId="{58CCC921-3968-4ABC-9C02-588784712882}" srcOrd="0" destOrd="0" presId="urn:microsoft.com/office/officeart/2005/8/layout/radial6"/>
    <dgm:cxn modelId="{27AD20A8-89E9-43B8-BDA5-AB7E934950E2}" srcId="{F5EC2FEB-7595-4D29-A3ED-CAB7099F8419}" destId="{4BC54AD8-D744-44F1-ABB9-D2392A94EB91}" srcOrd="4" destOrd="0" parTransId="{202F871D-5DAB-48AC-9140-1D4CAA014CA8}" sibTransId="{DA7E519F-DD7F-4B27-9057-D8D9324C0716}"/>
    <dgm:cxn modelId="{F4E5734A-D630-4136-B1D5-BE1A240F10BA}" srcId="{37191797-884D-4B21-B25B-88F6D5B52FD2}" destId="{F5EC2FEB-7595-4D29-A3ED-CAB7099F8419}" srcOrd="0" destOrd="0" parTransId="{0EB77EB7-8CAA-4DB2-8BBB-EE32BC19731D}" sibTransId="{DF9DEF6C-28E5-4F36-97C2-9435106A528B}"/>
    <dgm:cxn modelId="{AE8024BF-F85B-40CC-9516-4B32DE005FCF}" type="presOf" srcId="{0E89B2B7-7D5B-4D5E-9AAF-8BE5E323BB73}" destId="{D023FA8F-2205-4829-9506-526C472F55D4}" srcOrd="0" destOrd="0" presId="urn:microsoft.com/office/officeart/2005/8/layout/radial6"/>
    <dgm:cxn modelId="{E30EA82F-ED3A-414A-8A92-9FE3E330FB2F}" srcId="{F5EC2FEB-7595-4D29-A3ED-CAB7099F8419}" destId="{CA1C6457-D433-4CCF-B6A2-76DBAB06B930}" srcOrd="0" destOrd="0" parTransId="{5B54B8F4-C8D6-475B-BC2B-058C52A04A2D}" sibTransId="{EB38EB59-E4B7-4A91-85FD-7F5788F46C26}"/>
    <dgm:cxn modelId="{48670597-9057-4C92-8B7E-AD1E02996707}" type="presOf" srcId="{F08F1A07-300C-40C0-A274-19F385B7476D}" destId="{639D2E0E-3717-4D98-AB44-39A99BE63D18}" srcOrd="0" destOrd="0" presId="urn:microsoft.com/office/officeart/2005/8/layout/radial6"/>
    <dgm:cxn modelId="{685F9D67-5752-4F0E-969C-BF86EAEE5AB7}" srcId="{F5EC2FEB-7595-4D29-A3ED-CAB7099F8419}" destId="{F08F1A07-300C-40C0-A274-19F385B7476D}" srcOrd="3" destOrd="0" parTransId="{24CD02D6-1D62-4A59-8896-9110892FCF56}" sibTransId="{0E89B2B7-7D5B-4D5E-9AAF-8BE5E323BB73}"/>
    <dgm:cxn modelId="{DC9B01E3-266F-47D1-B735-6671B5D4599E}" type="presOf" srcId="{DA7E519F-DD7F-4B27-9057-D8D9324C0716}" destId="{821B2ADA-BB34-4E59-ABA7-48AF3C2EF24D}" srcOrd="0" destOrd="0" presId="urn:microsoft.com/office/officeart/2005/8/layout/radial6"/>
    <dgm:cxn modelId="{A02F55AF-EBEF-4F04-9458-00FACC9402A0}" srcId="{F5EC2FEB-7595-4D29-A3ED-CAB7099F8419}" destId="{094EBF4B-ACD0-4E62-8843-2C4FAF2BE67B}" srcOrd="2" destOrd="0" parTransId="{1C7B0154-6302-487B-BD2C-141202B2915F}" sibTransId="{7B0CE5FC-38E4-4211-8861-68F31A9A77FD}"/>
    <dgm:cxn modelId="{2CFCCE31-AC64-44C7-B232-ABB1F00E14AA}" type="presOf" srcId="{99B74AEF-C12F-43EB-B5D8-19B3A9D6D542}" destId="{0B9392DB-8599-426E-9B59-C2613EAD1A22}" srcOrd="0" destOrd="0" presId="urn:microsoft.com/office/officeart/2005/8/layout/radial6"/>
    <dgm:cxn modelId="{0ED779B1-9B8E-4ED8-BB55-F6F122BE8AA1}" type="presOf" srcId="{CA1C6457-D433-4CCF-B6A2-76DBAB06B930}" destId="{9BF8F0CC-83C5-42CF-BCB0-84F1A10F5F8A}" srcOrd="0" destOrd="0" presId="urn:microsoft.com/office/officeart/2005/8/layout/radial6"/>
    <dgm:cxn modelId="{B45885BC-7DBF-4847-AF2F-8CDCB2ADAB1D}" type="presOf" srcId="{EB38EB59-E4B7-4A91-85FD-7F5788F46C26}" destId="{227BA8A8-756A-4025-9E3F-F27014754339}" srcOrd="0" destOrd="0" presId="urn:microsoft.com/office/officeart/2005/8/layout/radial6"/>
    <dgm:cxn modelId="{7B4C0429-55A1-4F0B-9FB0-BC10227CFDF6}" type="presOf" srcId="{7B0CE5FC-38E4-4211-8861-68F31A9A77FD}" destId="{AB07A57B-712A-479A-9D47-CCEE3676C84D}" srcOrd="0" destOrd="0" presId="urn:microsoft.com/office/officeart/2005/8/layout/radial6"/>
    <dgm:cxn modelId="{B630BB59-5750-44E7-AC40-D6515AA5FF57}" srcId="{F5EC2FEB-7595-4D29-A3ED-CAB7099F8419}" destId="{B349B3FD-29C3-4FEB-9D3A-0933AFE99136}" srcOrd="1" destOrd="0" parTransId="{D64B6481-6972-4DF0-B380-3BA1E62F180F}" sibTransId="{99B74AEF-C12F-43EB-B5D8-19B3A9D6D542}"/>
    <dgm:cxn modelId="{501A094B-8797-402E-B585-ABAC28639A73}" type="presParOf" srcId="{0032F89C-88E9-4790-A0C1-44A74A122C63}" destId="{58CCC921-3968-4ABC-9C02-588784712882}" srcOrd="0" destOrd="0" presId="urn:microsoft.com/office/officeart/2005/8/layout/radial6"/>
    <dgm:cxn modelId="{9E3FFB90-C733-4FB1-854D-E10C83F4E822}" type="presParOf" srcId="{0032F89C-88E9-4790-A0C1-44A74A122C63}" destId="{9BF8F0CC-83C5-42CF-BCB0-84F1A10F5F8A}" srcOrd="1" destOrd="0" presId="urn:microsoft.com/office/officeart/2005/8/layout/radial6"/>
    <dgm:cxn modelId="{A104DC7A-D762-4DC4-BA4D-E9D188DACD52}" type="presParOf" srcId="{0032F89C-88E9-4790-A0C1-44A74A122C63}" destId="{F52C77D3-E692-43AA-9AC7-D5FC11CAA723}" srcOrd="2" destOrd="0" presId="urn:microsoft.com/office/officeart/2005/8/layout/radial6"/>
    <dgm:cxn modelId="{9DBD2789-C900-4401-8BBC-6A2654F14ECD}" type="presParOf" srcId="{0032F89C-88E9-4790-A0C1-44A74A122C63}" destId="{227BA8A8-756A-4025-9E3F-F27014754339}" srcOrd="3" destOrd="0" presId="urn:microsoft.com/office/officeart/2005/8/layout/radial6"/>
    <dgm:cxn modelId="{90E3D040-5CB3-4E97-986B-547A4180D4CE}" type="presParOf" srcId="{0032F89C-88E9-4790-A0C1-44A74A122C63}" destId="{FC80C3EA-2D36-47AA-889F-9E51729621A9}" srcOrd="4" destOrd="0" presId="urn:microsoft.com/office/officeart/2005/8/layout/radial6"/>
    <dgm:cxn modelId="{4A877B35-230D-4CF9-9084-AE0097F13481}" type="presParOf" srcId="{0032F89C-88E9-4790-A0C1-44A74A122C63}" destId="{8F3D4350-D9E6-4A34-9348-3AA34166C3B7}" srcOrd="5" destOrd="0" presId="urn:microsoft.com/office/officeart/2005/8/layout/radial6"/>
    <dgm:cxn modelId="{7602F217-27E2-47C6-8E0C-2B75B5A23B3A}" type="presParOf" srcId="{0032F89C-88E9-4790-A0C1-44A74A122C63}" destId="{0B9392DB-8599-426E-9B59-C2613EAD1A22}" srcOrd="6" destOrd="0" presId="urn:microsoft.com/office/officeart/2005/8/layout/radial6"/>
    <dgm:cxn modelId="{FA336580-21EC-456E-866F-969AC90548E6}" type="presParOf" srcId="{0032F89C-88E9-4790-A0C1-44A74A122C63}" destId="{BE315B10-2328-455A-A6A0-F45CD4C803FA}" srcOrd="7" destOrd="0" presId="urn:microsoft.com/office/officeart/2005/8/layout/radial6"/>
    <dgm:cxn modelId="{E380E5E1-22EA-44EF-BAD9-27A633F4C02A}" type="presParOf" srcId="{0032F89C-88E9-4790-A0C1-44A74A122C63}" destId="{DBB7AE58-9011-42A0-B5CF-C5DCF0469295}" srcOrd="8" destOrd="0" presId="urn:microsoft.com/office/officeart/2005/8/layout/radial6"/>
    <dgm:cxn modelId="{168EEA7E-1937-41BE-AE2A-3B4BAAE04C30}" type="presParOf" srcId="{0032F89C-88E9-4790-A0C1-44A74A122C63}" destId="{AB07A57B-712A-479A-9D47-CCEE3676C84D}" srcOrd="9" destOrd="0" presId="urn:microsoft.com/office/officeart/2005/8/layout/radial6"/>
    <dgm:cxn modelId="{D1CCCAFB-B3BD-4394-8AE4-3429C4E6411E}" type="presParOf" srcId="{0032F89C-88E9-4790-A0C1-44A74A122C63}" destId="{639D2E0E-3717-4D98-AB44-39A99BE63D18}" srcOrd="10" destOrd="0" presId="urn:microsoft.com/office/officeart/2005/8/layout/radial6"/>
    <dgm:cxn modelId="{7550077D-5E2B-4E43-BF2E-53BDAA103581}" type="presParOf" srcId="{0032F89C-88E9-4790-A0C1-44A74A122C63}" destId="{6F43A0E3-4286-49F7-88DB-C076883AE49F}" srcOrd="11" destOrd="0" presId="urn:microsoft.com/office/officeart/2005/8/layout/radial6"/>
    <dgm:cxn modelId="{3F6D02FB-DF77-4B2A-A9DF-BC1E2F5244CA}" type="presParOf" srcId="{0032F89C-88E9-4790-A0C1-44A74A122C63}" destId="{D023FA8F-2205-4829-9506-526C472F55D4}" srcOrd="12" destOrd="0" presId="urn:microsoft.com/office/officeart/2005/8/layout/radial6"/>
    <dgm:cxn modelId="{5A9C2FD8-685F-4C0B-967D-EC47E1CF6FBB}" type="presParOf" srcId="{0032F89C-88E9-4790-A0C1-44A74A122C63}" destId="{B696CC69-DDDC-427F-9E37-C4943EDAF13C}" srcOrd="13" destOrd="0" presId="urn:microsoft.com/office/officeart/2005/8/layout/radial6"/>
    <dgm:cxn modelId="{6DE8E20B-40FD-46C6-827F-2392DF1350AD}" type="presParOf" srcId="{0032F89C-88E9-4790-A0C1-44A74A122C63}" destId="{A8864B7F-F15F-4310-8A55-7E04E3DE641B}" srcOrd="14" destOrd="0" presId="urn:microsoft.com/office/officeart/2005/8/layout/radial6"/>
    <dgm:cxn modelId="{3768E063-D0EC-4332-B94B-62DA0BFD2246}" type="presParOf" srcId="{0032F89C-88E9-4790-A0C1-44A74A122C63}" destId="{821B2ADA-BB34-4E59-ABA7-48AF3C2EF24D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21316C-9AA8-4501-9A71-915BDF93A74B}" type="doc">
      <dgm:prSet loTypeId="urn:microsoft.com/office/officeart/2005/8/layout/radial6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CFE4DC-7EDB-469E-81B5-E3036A6651FC}">
      <dgm:prSet phldrT="[Text]" custT="1"/>
      <dgm:spPr/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……………..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70890DF8-8C80-406D-A035-63728178D34B}" type="parTrans" cxnId="{A32DD092-5AC6-4410-AF2F-55B89E6AA78A}">
      <dgm:prSet/>
      <dgm:spPr/>
      <dgm:t>
        <a:bodyPr/>
        <a:lstStyle/>
        <a:p>
          <a:endParaRPr lang="cs-CZ"/>
        </a:p>
      </dgm:t>
    </dgm:pt>
    <dgm:pt modelId="{8F4DD9EE-386B-4481-93BA-B103EB7AD367}" type="sibTrans" cxnId="{A32DD092-5AC6-4410-AF2F-55B89E6AA78A}">
      <dgm:prSet/>
      <dgm:spPr/>
      <dgm:t>
        <a:bodyPr/>
        <a:lstStyle/>
        <a:p>
          <a:endParaRPr lang="cs-CZ"/>
        </a:p>
      </dgm:t>
    </dgm:pt>
    <dgm:pt modelId="{D09ABAEC-303E-4655-AA95-0F203BAD8E69}">
      <dgm:prSet phldrT="[Text]" custT="1"/>
      <dgm:spPr/>
      <dgm:t>
        <a:bodyPr/>
        <a:lstStyle/>
        <a:p>
          <a:r>
            <a:rPr lang="cs-CZ" sz="3600" dirty="0" smtClean="0">
              <a:latin typeface="Arial" pitchFamily="34" charset="0"/>
              <a:cs typeface="Arial" pitchFamily="34" charset="0"/>
            </a:rPr>
            <a:t>E</a:t>
          </a:r>
          <a:endParaRPr lang="cs-CZ" sz="3600" dirty="0">
            <a:latin typeface="Arial" pitchFamily="34" charset="0"/>
            <a:cs typeface="Arial" pitchFamily="34" charset="0"/>
          </a:endParaRPr>
        </a:p>
      </dgm:t>
    </dgm:pt>
    <dgm:pt modelId="{0805A6F3-A1B4-400B-AF22-69F224094C3E}" type="parTrans" cxnId="{0B927AAF-C29A-40A2-906C-1E587330F9FE}">
      <dgm:prSet/>
      <dgm:spPr/>
      <dgm:t>
        <a:bodyPr/>
        <a:lstStyle/>
        <a:p>
          <a:endParaRPr lang="cs-CZ"/>
        </a:p>
      </dgm:t>
    </dgm:pt>
    <dgm:pt modelId="{E8B7CBAF-583A-47E6-8F87-ABF124C4CF9E}" type="sibTrans" cxnId="{0B927AAF-C29A-40A2-906C-1E587330F9FE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5C484F6A-123E-4BA0-8C29-D61757F189D1}">
      <dgm:prSet phldrT="[Text]" custT="1"/>
      <dgm:spPr/>
      <dgm:t>
        <a:bodyPr/>
        <a:lstStyle/>
        <a:p>
          <a:r>
            <a:rPr lang="cs-CZ" sz="3600" dirty="0" smtClean="0">
              <a:latin typeface="Arial" pitchFamily="34" charset="0"/>
              <a:cs typeface="Arial" pitchFamily="34" charset="0"/>
            </a:rPr>
            <a:t>P</a:t>
          </a:r>
          <a:endParaRPr lang="cs-CZ" sz="3600" dirty="0">
            <a:latin typeface="Arial" pitchFamily="34" charset="0"/>
            <a:cs typeface="Arial" pitchFamily="34" charset="0"/>
          </a:endParaRPr>
        </a:p>
      </dgm:t>
    </dgm:pt>
    <dgm:pt modelId="{B6F34F93-C5BE-4597-9240-2E5CC3146740}" type="parTrans" cxnId="{D40650FC-0D0C-4DBD-9CF5-1E1C6E08D9E1}">
      <dgm:prSet/>
      <dgm:spPr/>
      <dgm:t>
        <a:bodyPr/>
        <a:lstStyle/>
        <a:p>
          <a:endParaRPr lang="cs-CZ"/>
        </a:p>
      </dgm:t>
    </dgm:pt>
    <dgm:pt modelId="{DE0CDC93-42B7-4BB8-9C90-C0B87761ED1A}" type="sibTrans" cxnId="{D40650FC-0D0C-4DBD-9CF5-1E1C6E08D9E1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EC419241-1A4A-4B1B-9346-DAE29966DF42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Í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85CE0933-2A48-443D-9119-7DCA38458A5C}" type="parTrans" cxnId="{0A48773E-4ADF-4FC7-BFE0-B98E39C297C8}">
      <dgm:prSet/>
      <dgm:spPr/>
      <dgm:t>
        <a:bodyPr/>
        <a:lstStyle/>
        <a:p>
          <a:endParaRPr lang="cs-CZ"/>
        </a:p>
      </dgm:t>
    </dgm:pt>
    <dgm:pt modelId="{AAF9013E-ABBA-43A7-9B6A-2AADDF49BA86}" type="sibTrans" cxnId="{0A48773E-4ADF-4FC7-BFE0-B98E39C297C8}">
      <dgm:prSet/>
      <dgm:spPr/>
      <dgm:t>
        <a:bodyPr/>
        <a:lstStyle/>
        <a:p>
          <a:endParaRPr lang="cs-CZ"/>
        </a:p>
      </dgm:t>
    </dgm:pt>
    <dgm:pt modelId="{AFC1D003-5125-4CA1-9D65-EC0D0ADBF5A4}">
      <dgm:prSet phldrT="[Text]" custT="1"/>
      <dgm:spPr/>
      <dgm:t>
        <a:bodyPr/>
        <a:lstStyle/>
        <a:p>
          <a:r>
            <a:rPr lang="cs-CZ" sz="3600" dirty="0" smtClean="0">
              <a:latin typeface="Arial" pitchFamily="34" charset="0"/>
              <a:cs typeface="Arial" pitchFamily="34" charset="0"/>
            </a:rPr>
            <a:t>L</a:t>
          </a:r>
          <a:endParaRPr lang="cs-CZ" sz="3600" dirty="0">
            <a:latin typeface="Arial" pitchFamily="34" charset="0"/>
            <a:cs typeface="Arial" pitchFamily="34" charset="0"/>
          </a:endParaRPr>
        </a:p>
      </dgm:t>
    </dgm:pt>
    <dgm:pt modelId="{2522D0BC-DEF5-4B8A-824B-DB41C49C4241}" type="parTrans" cxnId="{FD2110EF-C298-4E0D-A94D-7F5F2B447529}">
      <dgm:prSet/>
      <dgm:spPr/>
      <dgm:t>
        <a:bodyPr/>
        <a:lstStyle/>
        <a:p>
          <a:endParaRPr lang="cs-CZ"/>
        </a:p>
      </dgm:t>
    </dgm:pt>
    <dgm:pt modelId="{DF88A7BB-D1E7-406E-93EE-0D46C424C296}" type="sibTrans" cxnId="{FD2110EF-C298-4E0D-A94D-7F5F2B447529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F38799CE-470F-4C2D-BD8A-89CE659A554E}">
      <dgm:prSet phldrT="[Text]" custT="1"/>
      <dgm:spPr/>
      <dgm:t>
        <a:bodyPr/>
        <a:lstStyle/>
        <a:p>
          <a:r>
            <a:rPr lang="cs-CZ" sz="3600" dirty="0" smtClean="0">
              <a:latin typeface="Arial" pitchFamily="34" charset="0"/>
              <a:cs typeface="Arial" pitchFamily="34" charset="0"/>
            </a:rPr>
            <a:t>C</a:t>
          </a:r>
          <a:endParaRPr lang="cs-CZ" sz="3600" dirty="0">
            <a:latin typeface="Arial" pitchFamily="34" charset="0"/>
            <a:cs typeface="Arial" pitchFamily="34" charset="0"/>
          </a:endParaRPr>
        </a:p>
      </dgm:t>
    </dgm:pt>
    <dgm:pt modelId="{24E4A0B5-58F4-4BF0-BE73-089B730E28E7}" type="parTrans" cxnId="{61490947-20B5-47C1-B153-46CCD5E5A552}">
      <dgm:prSet/>
      <dgm:spPr/>
      <dgm:t>
        <a:bodyPr/>
        <a:lstStyle/>
        <a:p>
          <a:endParaRPr lang="cs-CZ"/>
        </a:p>
      </dgm:t>
    </dgm:pt>
    <dgm:pt modelId="{0EE5076E-8EB3-4D14-B476-F23491B684D5}" type="sibTrans" cxnId="{61490947-20B5-47C1-B153-46CCD5E5A552}">
      <dgm:prSet/>
      <dgm:spPr/>
      <dgm:t>
        <a:bodyPr/>
        <a:lstStyle/>
        <a:p>
          <a:endParaRPr lang="cs-CZ" sz="2000">
            <a:latin typeface="Arial" pitchFamily="34" charset="0"/>
            <a:cs typeface="Arial" pitchFamily="34" charset="0"/>
          </a:endParaRPr>
        </a:p>
      </dgm:t>
    </dgm:pt>
    <dgm:pt modelId="{C473089B-6EA9-41F3-B70A-DFA4182AF119}" type="pres">
      <dgm:prSet presAssocID="{F721316C-9AA8-4501-9A71-915BDF93A74B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71B52F0-72F7-47BA-B6B4-B54BA1E8C15D}" type="pres">
      <dgm:prSet presAssocID="{60CFE4DC-7EDB-469E-81B5-E3036A6651FC}" presName="centerShape" presStyleLbl="node0" presStyleIdx="0" presStyleCnt="1" custScaleX="167119"/>
      <dgm:spPr/>
      <dgm:t>
        <a:bodyPr/>
        <a:lstStyle/>
        <a:p>
          <a:endParaRPr lang="cs-CZ"/>
        </a:p>
      </dgm:t>
    </dgm:pt>
    <dgm:pt modelId="{41DDF6C0-2406-4DAE-86A7-D221766DD4F9}" type="pres">
      <dgm:prSet presAssocID="{D09ABAEC-303E-4655-AA95-0F203BAD8E6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4A9953-894D-4477-9C77-955F5BB0F0A2}" type="pres">
      <dgm:prSet presAssocID="{D09ABAEC-303E-4655-AA95-0F203BAD8E69}" presName="dummy" presStyleCnt="0"/>
      <dgm:spPr/>
    </dgm:pt>
    <dgm:pt modelId="{98DB3945-0DBE-4BFD-B96A-6B5C100450E0}" type="pres">
      <dgm:prSet presAssocID="{E8B7CBAF-583A-47E6-8F87-ABF124C4CF9E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06B128F-46C5-4885-9A2F-4239DCEB3193}" type="pres">
      <dgm:prSet presAssocID="{5C484F6A-123E-4BA0-8C29-D61757F189D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0D6AA3-44A4-467C-8EA1-7A939F5A1664}" type="pres">
      <dgm:prSet presAssocID="{5C484F6A-123E-4BA0-8C29-D61757F189D1}" presName="dummy" presStyleCnt="0"/>
      <dgm:spPr/>
    </dgm:pt>
    <dgm:pt modelId="{46017217-1EFF-4716-9F7B-F2714F5046E5}" type="pres">
      <dgm:prSet presAssocID="{DE0CDC93-42B7-4BB8-9C90-C0B87761ED1A}" presName="sibTrans" presStyleLbl="sibTrans2D1" presStyleIdx="1" presStyleCnt="5"/>
      <dgm:spPr/>
      <dgm:t>
        <a:bodyPr/>
        <a:lstStyle/>
        <a:p>
          <a:endParaRPr lang="cs-CZ"/>
        </a:p>
      </dgm:t>
    </dgm:pt>
    <dgm:pt modelId="{1F94A808-E7E4-4320-81A1-4C9F1D32D593}" type="pres">
      <dgm:prSet presAssocID="{EC419241-1A4A-4B1B-9346-DAE29966DF4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1B6761-E64B-4D59-BB4E-60CF0ACF3B2F}" type="pres">
      <dgm:prSet presAssocID="{EC419241-1A4A-4B1B-9346-DAE29966DF42}" presName="dummy" presStyleCnt="0"/>
      <dgm:spPr/>
    </dgm:pt>
    <dgm:pt modelId="{31ACA5AF-79B7-41A5-8797-30A8ED923767}" type="pres">
      <dgm:prSet presAssocID="{AAF9013E-ABBA-43A7-9B6A-2AADDF49BA86}" presName="sibTrans" presStyleLbl="sibTrans2D1" presStyleIdx="2" presStyleCnt="5"/>
      <dgm:spPr/>
      <dgm:t>
        <a:bodyPr/>
        <a:lstStyle/>
        <a:p>
          <a:endParaRPr lang="cs-CZ"/>
        </a:p>
      </dgm:t>
    </dgm:pt>
    <dgm:pt modelId="{3D1903E3-2EDC-47BF-8656-159646F8D6FD}" type="pres">
      <dgm:prSet presAssocID="{AFC1D003-5125-4CA1-9D65-EC0D0ADBF5A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2EEE0A-1CC5-4119-9B79-A23F63563C14}" type="pres">
      <dgm:prSet presAssocID="{AFC1D003-5125-4CA1-9D65-EC0D0ADBF5A4}" presName="dummy" presStyleCnt="0"/>
      <dgm:spPr/>
    </dgm:pt>
    <dgm:pt modelId="{33C5066A-960A-48A7-B265-1E68479E5F2C}" type="pres">
      <dgm:prSet presAssocID="{DF88A7BB-D1E7-406E-93EE-0D46C424C296}" presName="sibTrans" presStyleLbl="sibTrans2D1" presStyleIdx="3" presStyleCnt="5"/>
      <dgm:spPr/>
      <dgm:t>
        <a:bodyPr/>
        <a:lstStyle/>
        <a:p>
          <a:endParaRPr lang="cs-CZ"/>
        </a:p>
      </dgm:t>
    </dgm:pt>
    <dgm:pt modelId="{ABB998E4-1A2E-4C6D-80FC-11962AE248C0}" type="pres">
      <dgm:prSet presAssocID="{F38799CE-470F-4C2D-BD8A-89CE659A554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CEBFD-2127-4A91-96AB-1E63760D654E}" type="pres">
      <dgm:prSet presAssocID="{F38799CE-470F-4C2D-BD8A-89CE659A554E}" presName="dummy" presStyleCnt="0"/>
      <dgm:spPr/>
    </dgm:pt>
    <dgm:pt modelId="{2F378DF2-6F7F-40EA-B9B0-5DAE854D1DD5}" type="pres">
      <dgm:prSet presAssocID="{0EE5076E-8EB3-4D14-B476-F23491B684D5}" presName="sibTrans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61490947-20B5-47C1-B153-46CCD5E5A552}" srcId="{60CFE4DC-7EDB-469E-81B5-E3036A6651FC}" destId="{F38799CE-470F-4C2D-BD8A-89CE659A554E}" srcOrd="4" destOrd="0" parTransId="{24E4A0B5-58F4-4BF0-BE73-089B730E28E7}" sibTransId="{0EE5076E-8EB3-4D14-B476-F23491B684D5}"/>
    <dgm:cxn modelId="{CEEED1EA-1B18-42AB-8BE4-3E380FAF3F20}" type="presOf" srcId="{DE0CDC93-42B7-4BB8-9C90-C0B87761ED1A}" destId="{46017217-1EFF-4716-9F7B-F2714F5046E5}" srcOrd="0" destOrd="0" presId="urn:microsoft.com/office/officeart/2005/8/layout/radial6"/>
    <dgm:cxn modelId="{A32DD092-5AC6-4410-AF2F-55B89E6AA78A}" srcId="{F721316C-9AA8-4501-9A71-915BDF93A74B}" destId="{60CFE4DC-7EDB-469E-81B5-E3036A6651FC}" srcOrd="0" destOrd="0" parTransId="{70890DF8-8C80-406D-A035-63728178D34B}" sibTransId="{8F4DD9EE-386B-4481-93BA-B103EB7AD367}"/>
    <dgm:cxn modelId="{FD2110EF-C298-4E0D-A94D-7F5F2B447529}" srcId="{60CFE4DC-7EDB-469E-81B5-E3036A6651FC}" destId="{AFC1D003-5125-4CA1-9D65-EC0D0ADBF5A4}" srcOrd="3" destOrd="0" parTransId="{2522D0BC-DEF5-4B8A-824B-DB41C49C4241}" sibTransId="{DF88A7BB-D1E7-406E-93EE-0D46C424C296}"/>
    <dgm:cxn modelId="{6972C771-9E53-4C32-8D1D-35D3184DD254}" type="presOf" srcId="{AAF9013E-ABBA-43A7-9B6A-2AADDF49BA86}" destId="{31ACA5AF-79B7-41A5-8797-30A8ED923767}" srcOrd="0" destOrd="0" presId="urn:microsoft.com/office/officeart/2005/8/layout/radial6"/>
    <dgm:cxn modelId="{D40650FC-0D0C-4DBD-9CF5-1E1C6E08D9E1}" srcId="{60CFE4DC-7EDB-469E-81B5-E3036A6651FC}" destId="{5C484F6A-123E-4BA0-8C29-D61757F189D1}" srcOrd="1" destOrd="0" parTransId="{B6F34F93-C5BE-4597-9240-2E5CC3146740}" sibTransId="{DE0CDC93-42B7-4BB8-9C90-C0B87761ED1A}"/>
    <dgm:cxn modelId="{E1B93307-995F-4809-ACB7-99DBD24EFC0B}" type="presOf" srcId="{E8B7CBAF-583A-47E6-8F87-ABF124C4CF9E}" destId="{98DB3945-0DBE-4BFD-B96A-6B5C100450E0}" srcOrd="0" destOrd="0" presId="urn:microsoft.com/office/officeart/2005/8/layout/radial6"/>
    <dgm:cxn modelId="{0B927AAF-C29A-40A2-906C-1E587330F9FE}" srcId="{60CFE4DC-7EDB-469E-81B5-E3036A6651FC}" destId="{D09ABAEC-303E-4655-AA95-0F203BAD8E69}" srcOrd="0" destOrd="0" parTransId="{0805A6F3-A1B4-400B-AF22-69F224094C3E}" sibTransId="{E8B7CBAF-583A-47E6-8F87-ABF124C4CF9E}"/>
    <dgm:cxn modelId="{0A48773E-4ADF-4FC7-BFE0-B98E39C297C8}" srcId="{60CFE4DC-7EDB-469E-81B5-E3036A6651FC}" destId="{EC419241-1A4A-4B1B-9346-DAE29966DF42}" srcOrd="2" destOrd="0" parTransId="{85CE0933-2A48-443D-9119-7DCA38458A5C}" sibTransId="{AAF9013E-ABBA-43A7-9B6A-2AADDF49BA86}"/>
    <dgm:cxn modelId="{6C870BBF-7F59-4B60-95CE-509CCE2F0B5D}" type="presOf" srcId="{0EE5076E-8EB3-4D14-B476-F23491B684D5}" destId="{2F378DF2-6F7F-40EA-B9B0-5DAE854D1DD5}" srcOrd="0" destOrd="0" presId="urn:microsoft.com/office/officeart/2005/8/layout/radial6"/>
    <dgm:cxn modelId="{1A4D086A-038D-41F7-9EDE-ECC63CD5477B}" type="presOf" srcId="{D09ABAEC-303E-4655-AA95-0F203BAD8E69}" destId="{41DDF6C0-2406-4DAE-86A7-D221766DD4F9}" srcOrd="0" destOrd="0" presId="urn:microsoft.com/office/officeart/2005/8/layout/radial6"/>
    <dgm:cxn modelId="{6628C0DD-FDD2-4CA7-93ED-DDC1D645841A}" type="presOf" srcId="{DF88A7BB-D1E7-406E-93EE-0D46C424C296}" destId="{33C5066A-960A-48A7-B265-1E68479E5F2C}" srcOrd="0" destOrd="0" presId="urn:microsoft.com/office/officeart/2005/8/layout/radial6"/>
    <dgm:cxn modelId="{66F464CC-35AF-4C59-8D1A-88AC97CB66EE}" type="presOf" srcId="{F38799CE-470F-4C2D-BD8A-89CE659A554E}" destId="{ABB998E4-1A2E-4C6D-80FC-11962AE248C0}" srcOrd="0" destOrd="0" presId="urn:microsoft.com/office/officeart/2005/8/layout/radial6"/>
    <dgm:cxn modelId="{0DDA0F37-ED8C-4AC5-BD7C-5B618424363A}" type="presOf" srcId="{F721316C-9AA8-4501-9A71-915BDF93A74B}" destId="{C473089B-6EA9-41F3-B70A-DFA4182AF119}" srcOrd="0" destOrd="0" presId="urn:microsoft.com/office/officeart/2005/8/layout/radial6"/>
    <dgm:cxn modelId="{D1B4E68A-441B-4F9A-9FF7-72117079BE3B}" type="presOf" srcId="{AFC1D003-5125-4CA1-9D65-EC0D0ADBF5A4}" destId="{3D1903E3-2EDC-47BF-8656-159646F8D6FD}" srcOrd="0" destOrd="0" presId="urn:microsoft.com/office/officeart/2005/8/layout/radial6"/>
    <dgm:cxn modelId="{217A8819-DF0C-4512-B1C3-CA25CAF40514}" type="presOf" srcId="{60CFE4DC-7EDB-469E-81B5-E3036A6651FC}" destId="{271B52F0-72F7-47BA-B6B4-B54BA1E8C15D}" srcOrd="0" destOrd="0" presId="urn:microsoft.com/office/officeart/2005/8/layout/radial6"/>
    <dgm:cxn modelId="{2389FB8A-0CC1-406A-BC56-0E5AAF653EF8}" type="presOf" srcId="{EC419241-1A4A-4B1B-9346-DAE29966DF42}" destId="{1F94A808-E7E4-4320-81A1-4C9F1D32D593}" srcOrd="0" destOrd="0" presId="urn:microsoft.com/office/officeart/2005/8/layout/radial6"/>
    <dgm:cxn modelId="{1349D7E1-FD03-4BA8-BFF5-A682931C67A8}" type="presOf" srcId="{5C484F6A-123E-4BA0-8C29-D61757F189D1}" destId="{F06B128F-46C5-4885-9A2F-4239DCEB3193}" srcOrd="0" destOrd="0" presId="urn:microsoft.com/office/officeart/2005/8/layout/radial6"/>
    <dgm:cxn modelId="{ABB16388-514E-47D8-AB20-DA66EB922A0A}" type="presParOf" srcId="{C473089B-6EA9-41F3-B70A-DFA4182AF119}" destId="{271B52F0-72F7-47BA-B6B4-B54BA1E8C15D}" srcOrd="0" destOrd="0" presId="urn:microsoft.com/office/officeart/2005/8/layout/radial6"/>
    <dgm:cxn modelId="{4CC33A4D-2DFA-4729-A0E4-B36C1281BE3E}" type="presParOf" srcId="{C473089B-6EA9-41F3-B70A-DFA4182AF119}" destId="{41DDF6C0-2406-4DAE-86A7-D221766DD4F9}" srcOrd="1" destOrd="0" presId="urn:microsoft.com/office/officeart/2005/8/layout/radial6"/>
    <dgm:cxn modelId="{D4B62735-2ED2-4B50-8AB5-503E1C53D39E}" type="presParOf" srcId="{C473089B-6EA9-41F3-B70A-DFA4182AF119}" destId="{BB4A9953-894D-4477-9C77-955F5BB0F0A2}" srcOrd="2" destOrd="0" presId="urn:microsoft.com/office/officeart/2005/8/layout/radial6"/>
    <dgm:cxn modelId="{A5DB4557-E930-45C9-8811-94B849A20782}" type="presParOf" srcId="{C473089B-6EA9-41F3-B70A-DFA4182AF119}" destId="{98DB3945-0DBE-4BFD-B96A-6B5C100450E0}" srcOrd="3" destOrd="0" presId="urn:microsoft.com/office/officeart/2005/8/layout/radial6"/>
    <dgm:cxn modelId="{8175AE83-1CF0-4968-A6FA-55FA23467A8B}" type="presParOf" srcId="{C473089B-6EA9-41F3-B70A-DFA4182AF119}" destId="{F06B128F-46C5-4885-9A2F-4239DCEB3193}" srcOrd="4" destOrd="0" presId="urn:microsoft.com/office/officeart/2005/8/layout/radial6"/>
    <dgm:cxn modelId="{CE1E6389-AA9C-4DC7-B90D-21985ECE9F4C}" type="presParOf" srcId="{C473089B-6EA9-41F3-B70A-DFA4182AF119}" destId="{950D6AA3-44A4-467C-8EA1-7A939F5A1664}" srcOrd="5" destOrd="0" presId="urn:microsoft.com/office/officeart/2005/8/layout/radial6"/>
    <dgm:cxn modelId="{4E6A413B-3A0C-4059-8A61-0457FB633FE0}" type="presParOf" srcId="{C473089B-6EA9-41F3-B70A-DFA4182AF119}" destId="{46017217-1EFF-4716-9F7B-F2714F5046E5}" srcOrd="6" destOrd="0" presId="urn:microsoft.com/office/officeart/2005/8/layout/radial6"/>
    <dgm:cxn modelId="{28F4D7CA-8090-4B54-B567-137E0F4F297A}" type="presParOf" srcId="{C473089B-6EA9-41F3-B70A-DFA4182AF119}" destId="{1F94A808-E7E4-4320-81A1-4C9F1D32D593}" srcOrd="7" destOrd="0" presId="urn:microsoft.com/office/officeart/2005/8/layout/radial6"/>
    <dgm:cxn modelId="{11BC4ACC-F41B-4786-8FD2-BAA23FF38993}" type="presParOf" srcId="{C473089B-6EA9-41F3-B70A-DFA4182AF119}" destId="{071B6761-E64B-4D59-BB4E-60CF0ACF3B2F}" srcOrd="8" destOrd="0" presId="urn:microsoft.com/office/officeart/2005/8/layout/radial6"/>
    <dgm:cxn modelId="{3D0E570E-5D0F-400D-A385-8AD88880A668}" type="presParOf" srcId="{C473089B-6EA9-41F3-B70A-DFA4182AF119}" destId="{31ACA5AF-79B7-41A5-8797-30A8ED923767}" srcOrd="9" destOrd="0" presId="urn:microsoft.com/office/officeart/2005/8/layout/radial6"/>
    <dgm:cxn modelId="{39336B07-A8EA-469F-BD8F-7B32A192FC54}" type="presParOf" srcId="{C473089B-6EA9-41F3-B70A-DFA4182AF119}" destId="{3D1903E3-2EDC-47BF-8656-159646F8D6FD}" srcOrd="10" destOrd="0" presId="urn:microsoft.com/office/officeart/2005/8/layout/radial6"/>
    <dgm:cxn modelId="{18CDF0B5-FEB3-4329-8F72-FBC743B4D2D1}" type="presParOf" srcId="{C473089B-6EA9-41F3-B70A-DFA4182AF119}" destId="{CF2EEE0A-1CC5-4119-9B79-A23F63563C14}" srcOrd="11" destOrd="0" presId="urn:microsoft.com/office/officeart/2005/8/layout/radial6"/>
    <dgm:cxn modelId="{5781AF06-EC2C-468A-A7AD-E891CD441A5E}" type="presParOf" srcId="{C473089B-6EA9-41F3-B70A-DFA4182AF119}" destId="{33C5066A-960A-48A7-B265-1E68479E5F2C}" srcOrd="12" destOrd="0" presId="urn:microsoft.com/office/officeart/2005/8/layout/radial6"/>
    <dgm:cxn modelId="{4E575CE1-3088-4F81-BEB8-B3987DC646DB}" type="presParOf" srcId="{C473089B-6EA9-41F3-B70A-DFA4182AF119}" destId="{ABB998E4-1A2E-4C6D-80FC-11962AE248C0}" srcOrd="13" destOrd="0" presId="urn:microsoft.com/office/officeart/2005/8/layout/radial6"/>
    <dgm:cxn modelId="{B76E1FC3-4D0C-44C3-83AA-30266E2465B4}" type="presParOf" srcId="{C473089B-6EA9-41F3-B70A-DFA4182AF119}" destId="{9A1CEBFD-2127-4A91-96AB-1E63760D654E}" srcOrd="14" destOrd="0" presId="urn:microsoft.com/office/officeart/2005/8/layout/radial6"/>
    <dgm:cxn modelId="{38B149FD-7596-4F1F-9532-A0BB6B0C729B}" type="presParOf" srcId="{C473089B-6EA9-41F3-B70A-DFA4182AF119}" destId="{2F378DF2-6F7F-40EA-B9B0-5DAE854D1DD5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5E35286-F024-4814-94E8-E72278D5F582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5711C1D-A457-4474-A67C-1B7DE5F5168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8. ROČNÍK</a:t>
            </a:r>
            <a:endParaRPr lang="cs-CZ" sz="6600" dirty="0">
              <a:solidFill>
                <a:srgbClr val="00FF00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67544" y="5373216"/>
            <a:ext cx="80648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VY_52_INOVACE_17_01_dýchací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soustava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214686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4143380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5214950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je obrazně popsaná dýchací soustava,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č.5,6 - na těchto snímcích jsou popsané horní cesty dýchací- dutina nosní,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3357562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č.7,8 - na těchto snímcích jsou popsané dolní cesty dýchací,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4357694"/>
            <a:ext cx="70009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je obraz s dýchací soustavou a úkolem žáků je tento obrázek popsat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00166" y="5429264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č.10, 11 - na těchto snímcích je popsaná stavba a funkce plic,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214422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2285992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3429000"/>
            <a:ext cx="273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0166" y="135729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č.12 - na tomto snímku jsou zobrazeny plíce a žáci mají za úkol písmeny označit dané části plic a dýchací soustavy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572" y="2500306"/>
            <a:ext cx="69295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č.13 - na tomto snímku jsou sepsaná různá tvrzení a úkolem žáků je spojit daná tvrzení,která k sobě patří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71604" y="3643314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č.14 - na tomto snímku jsou sestaveny kruhy s písmeny, úkolem žáků je sestavit slova z daných písmen a napsat do středu kruhu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:\hotovo\dýchací ces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5245528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rgbClr val="000000">
                <a:alpha val="50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2195736" y="332656"/>
            <a:ext cx="4700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DÝCHACÍ    SOUSTAVA</a:t>
            </a:r>
            <a:endParaRPr lang="cs-CZ" sz="3200" b="1" dirty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42910" y="285728"/>
            <a:ext cx="8229600" cy="847725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HORNÍ  CESTY   DÝCHACÍ</a:t>
            </a:r>
            <a:endParaRPr lang="cs-CZ" sz="44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214422"/>
            <a:ext cx="4786314" cy="5357849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DUTINA  NOSNÍ</a:t>
            </a:r>
            <a:endParaRPr lang="cs-CZ" sz="2400" b="1" u="sng" dirty="0">
              <a:solidFill>
                <a:srgbClr val="FF0000"/>
              </a:solidFill>
            </a:endParaRPr>
          </a:p>
          <a:p>
            <a:pPr lvl="1"/>
            <a:r>
              <a:rPr lang="cs-CZ" b="1" dirty="0">
                <a:latin typeface="Arial" pitchFamily="34" charset="0"/>
                <a:cs typeface="Arial" pitchFamily="34" charset="0"/>
              </a:rPr>
              <a:t>Vystlána tenkou sliznicí</a:t>
            </a:r>
          </a:p>
          <a:p>
            <a:pPr lvl="2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Produkuje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hlen, na kterém se zachytávají nečistoty</a:t>
            </a:r>
          </a:p>
          <a:p>
            <a:pPr lvl="2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-Epitelové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buňky s řasinkami – posunují hlen ven</a:t>
            </a:r>
          </a:p>
          <a:p>
            <a:pPr lvl="2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-Může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vzniknout zánět – rýma</a:t>
            </a:r>
          </a:p>
          <a:p>
            <a:pPr lvl="1"/>
            <a:r>
              <a:rPr lang="cs-CZ" b="1" dirty="0">
                <a:latin typeface="Arial" pitchFamily="34" charset="0"/>
                <a:cs typeface="Arial" pitchFamily="34" charset="0"/>
              </a:rPr>
              <a:t>Vzduch se zde zahřívá a čistí od mechanických nečistot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mikroorganismů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1556792"/>
            <a:ext cx="3853116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0" dist="50800" dir="5400000" sx="110000" sy="110000" algn="ctr" rotWithShape="0">
              <a:srgbClr val="0070C0">
                <a:alpha val="50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2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2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76250"/>
            <a:ext cx="8258204" cy="5649913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cs-CZ" sz="2400" b="1" u="sng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HLTAN</a:t>
            </a:r>
          </a:p>
          <a:p>
            <a:pPr>
              <a:lnSpc>
                <a:spcPct val="90000"/>
              </a:lnSpc>
            </a:pPr>
            <a:endParaRPr lang="cs-CZ" sz="2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</a:pPr>
            <a:r>
              <a:rPr lang="cs-CZ" b="1" dirty="0">
                <a:latin typeface="Arial" pitchFamily="34" charset="0"/>
                <a:cs typeface="Arial" pitchFamily="34" charset="0"/>
              </a:rPr>
              <a:t>Křížení s trávicími cestami</a:t>
            </a:r>
          </a:p>
          <a:p>
            <a:pPr lvl="1">
              <a:lnSpc>
                <a:spcPct val="90000"/>
              </a:lnSpc>
            </a:pPr>
            <a:r>
              <a:rPr lang="cs-CZ" b="1" dirty="0">
                <a:latin typeface="Arial" pitchFamily="34" charset="0"/>
                <a:cs typeface="Arial" pitchFamily="34" charset="0"/>
              </a:rPr>
              <a:t>Mízní uzliny – „mandle“ otékají při boji 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infekcí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357562"/>
            <a:ext cx="8215370" cy="3019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1428736"/>
            <a:ext cx="835824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HRTAN</a:t>
            </a:r>
          </a:p>
          <a:p>
            <a:pPr>
              <a:lnSpc>
                <a:spcPct val="90000"/>
              </a:lnSpc>
            </a:pPr>
            <a:endParaRPr lang="cs-CZ" sz="2400" b="1" u="sng" dirty="0" smtClean="0">
              <a:solidFill>
                <a:srgbClr val="FF0000"/>
              </a:solidFill>
            </a:endParaRPr>
          </a:p>
          <a:p>
            <a:pPr lvl="1">
              <a:lnSpc>
                <a:spcPct val="90000"/>
              </a:lnSpc>
            </a:pPr>
            <a:r>
              <a:rPr lang="cs-CZ" sz="2400" b="1" dirty="0" smtClean="0"/>
              <a:t>-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proti vstupu potravy chráněn hrtanovou příklopkou</a:t>
            </a:r>
          </a:p>
          <a:p>
            <a:pPr lvl="1">
              <a:lnSpc>
                <a:spcPct val="9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trubice vyztužená chrupavkami</a:t>
            </a:r>
          </a:p>
          <a:p>
            <a:pPr lvl="2">
              <a:lnSpc>
                <a:spcPct val="9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např. chrupavka štítná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428604"/>
            <a:ext cx="8280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DOLNÍ  CESTY  DÝCHACÍ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7158" y="3357562"/>
            <a:ext cx="343395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HLASOVÁ  ŠTĚRBINA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4143380"/>
            <a:ext cx="173252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2400" b="1" u="sng" dirty="0" smtClean="0">
                <a:solidFill>
                  <a:srgbClr val="FF0000"/>
                </a:solidFill>
              </a:rPr>
              <a:t>HLASIVKY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143248"/>
            <a:ext cx="4097482" cy="3389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0" dist="50800" dir="5400000" sx="110000" sy="110000" algn="ctr" rotWithShape="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0" y="428604"/>
            <a:ext cx="5500694" cy="64293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PRŮDUŠNICE,  PRŮDUŠKY</a:t>
            </a:r>
          </a:p>
          <a:p>
            <a:pPr>
              <a:buNone/>
            </a:pPr>
            <a:endParaRPr lang="cs-CZ" sz="2400" b="1" u="sng" dirty="0" smtClean="0">
              <a:solidFill>
                <a:srgbClr val="FF0000"/>
              </a:solidFill>
            </a:endParaRPr>
          </a:p>
          <a:p>
            <a:pPr lvl="1">
              <a:buNone/>
            </a:pPr>
            <a:r>
              <a:rPr lang="cs-CZ" b="1" dirty="0" smtClean="0"/>
              <a:t>-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Trubice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vyztužené chrupavkami</a:t>
            </a:r>
          </a:p>
          <a:p>
            <a:pPr lvl="1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- Produkce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hlenu</a:t>
            </a:r>
          </a:p>
          <a:p>
            <a:pPr lvl="2"/>
            <a:r>
              <a:rPr lang="cs-CZ" sz="2400" b="1" dirty="0">
                <a:latin typeface="Arial" pitchFamily="34" charset="0"/>
                <a:cs typeface="Arial" pitchFamily="34" charset="0"/>
              </a:rPr>
              <a:t>Zachytávají se na něm nečistoty</a:t>
            </a:r>
          </a:p>
          <a:p>
            <a:pPr lvl="1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- Buňky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 řasinkami</a:t>
            </a:r>
          </a:p>
          <a:p>
            <a:pPr lvl="2"/>
            <a:r>
              <a:rPr lang="cs-CZ" sz="2400" b="1" dirty="0">
                <a:latin typeface="Arial" pitchFamily="34" charset="0"/>
                <a:cs typeface="Arial" pitchFamily="34" charset="0"/>
              </a:rPr>
              <a:t>Posouvají hlen ven z dýchací soustavy </a:t>
            </a:r>
          </a:p>
          <a:p>
            <a:pPr lvl="1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- Hladká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svalovina</a:t>
            </a:r>
          </a:p>
          <a:p>
            <a:pPr lvl="2"/>
            <a:r>
              <a:rPr lang="cs-CZ" sz="2400" b="1" dirty="0">
                <a:latin typeface="Arial" pitchFamily="34" charset="0"/>
                <a:cs typeface="Arial" pitchFamily="34" charset="0"/>
              </a:rPr>
              <a:t>U astmatiků při působení alergenu může dojít ke křečím spojeným se zvýšenou produkcí hlenu – astmatický záchvat</a:t>
            </a:r>
          </a:p>
        </p:txBody>
      </p:sp>
      <p:pic>
        <p:nvPicPr>
          <p:cNvPr id="4" name="Picture 3" descr="F:\hotovo\horní cesty dcýhac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1571612"/>
            <a:ext cx="3346451" cy="4105275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rgbClr val="C00000">
                <a:alpha val="50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2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2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2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2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20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0" dur="20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3" dur="2000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hotovo\dýchací sous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14488"/>
            <a:ext cx="5000660" cy="4856903"/>
          </a:xfrm>
          <a:prstGeom prst="rect">
            <a:avLst/>
          </a:prstGeom>
          <a:noFill/>
        </p:spPr>
      </p:pic>
      <p:cxnSp>
        <p:nvCxnSpPr>
          <p:cNvPr id="7" name="Přímá spojovací čára 6"/>
          <p:cNvCxnSpPr/>
          <p:nvPr/>
        </p:nvCxnSpPr>
        <p:spPr>
          <a:xfrm>
            <a:off x="5643570" y="2428868"/>
            <a:ext cx="29289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643570" y="3643314"/>
            <a:ext cx="300036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643570" y="4929198"/>
            <a:ext cx="300036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715008" y="6000768"/>
            <a:ext cx="300036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85720" y="357166"/>
            <a:ext cx="82153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POPIŠ  OBRÁZEK  A  POJMENUJ JEDNOTLIVÉ  ČÁSTI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2492896"/>
            <a:ext cx="19399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HORNÍ CESTY</a:t>
            </a:r>
            <a:endParaRPr lang="cs-CZ" sz="2000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3717032"/>
            <a:ext cx="18966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DOLNÍ CESTY</a:t>
            </a:r>
            <a:endParaRPr lang="cs-CZ" sz="2000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013176"/>
            <a:ext cx="941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PLÍCE</a:t>
            </a:r>
            <a:endParaRPr lang="cs-CZ" sz="2000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6093296"/>
            <a:ext cx="13276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BRÁNICE</a:t>
            </a:r>
            <a:endParaRPr lang="cs-CZ" sz="2000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8" grpId="0"/>
      <p:bldP spid="10" grpId="0"/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2"/>
            <a:ext cx="4471990" cy="6238897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PLÍCE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Nádech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 výdech</a:t>
            </a:r>
          </a:p>
          <a:p>
            <a:pPr lvl="1">
              <a:lnSpc>
                <a:spcPct val="90000"/>
              </a:lnSpc>
            </a:pPr>
            <a:r>
              <a:rPr lang="cs-CZ" b="1" dirty="0">
                <a:latin typeface="Arial" pitchFamily="34" charset="0"/>
                <a:cs typeface="Arial" pitchFamily="34" charset="0"/>
              </a:rPr>
              <a:t>Plíce jsou kryty blánou = poplicnice</a:t>
            </a:r>
          </a:p>
          <a:p>
            <a:pPr lvl="1">
              <a:lnSpc>
                <a:spcPct val="90000"/>
              </a:lnSpc>
            </a:pPr>
            <a:r>
              <a:rPr lang="cs-CZ" b="1" dirty="0">
                <a:latin typeface="Arial" pitchFamily="34" charset="0"/>
                <a:cs typeface="Arial" pitchFamily="34" charset="0"/>
              </a:rPr>
              <a:t>Hrudní koš je vystlán zevnitř blánou = pohrudnice</a:t>
            </a:r>
          </a:p>
          <a:p>
            <a:pPr lvl="1">
              <a:lnSpc>
                <a:spcPct val="90000"/>
              </a:lnSpc>
            </a:pPr>
            <a:r>
              <a:rPr lang="cs-CZ" b="1" dirty="0">
                <a:latin typeface="Arial" pitchFamily="34" charset="0"/>
                <a:cs typeface="Arial" pitchFamily="34" charset="0"/>
              </a:rPr>
              <a:t>Díky vrstvičce tekutiny mezi poplicnicí a pohrudnicí vzniká podtlak. Tím jsou obě blány „přisáty“ k sobě.</a:t>
            </a:r>
          </a:p>
          <a:p>
            <a:pPr lvl="1">
              <a:lnSpc>
                <a:spcPct val="90000"/>
              </a:lnSpc>
            </a:pPr>
            <a:r>
              <a:rPr lang="cs-CZ" b="1" dirty="0">
                <a:latin typeface="Arial" pitchFamily="34" charset="0"/>
                <a:cs typeface="Arial" pitchFamily="34" charset="0"/>
              </a:rPr>
              <a:t>Nádech = plíce se rozpínají díky rozpínání hrudníku</a:t>
            </a:r>
          </a:p>
          <a:p>
            <a:pPr lvl="1">
              <a:lnSpc>
                <a:spcPct val="90000"/>
              </a:lnSpc>
            </a:pPr>
            <a:r>
              <a:rPr lang="cs-CZ" b="1" dirty="0">
                <a:latin typeface="Arial" pitchFamily="34" charset="0"/>
                <a:cs typeface="Arial" pitchFamily="34" charset="0"/>
              </a:rPr>
              <a:t>Výdech = když povolí napětí hrudních svalů plíce se smršťují a stahují zpátky i hrudní koš</a:t>
            </a:r>
          </a:p>
        </p:txBody>
      </p:sp>
      <p:pic>
        <p:nvPicPr>
          <p:cNvPr id="7170" name="Picture 2" descr="F:\hotovo\plí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052736"/>
            <a:ext cx="3790951" cy="4896544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rgbClr val="FFC000">
                <a:alpha val="50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404813"/>
            <a:ext cx="7246959" cy="5167327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VÝMĚNA PLYNŮ</a:t>
            </a:r>
            <a:endParaRPr lang="cs-CZ" sz="24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b="1" dirty="0">
                <a:latin typeface="Arial" pitchFamily="34" charset="0"/>
                <a:cs typeface="Arial" pitchFamily="34" charset="0"/>
              </a:rPr>
              <a:t>Průdušky se v plicích větví na průdušinky, které ústí do plicních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váčků</a:t>
            </a:r>
          </a:p>
          <a:p>
            <a:pPr lvl="1"/>
            <a:endParaRPr lang="cs-CZ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b="1" dirty="0">
                <a:latin typeface="Arial" pitchFamily="34" charset="0"/>
                <a:cs typeface="Arial" pitchFamily="34" charset="0"/>
              </a:rPr>
              <a:t>Ve stěně váčků nacházíme „jamky“ zvané plicní sklípky, které jsou opředeny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cévami</a:t>
            </a:r>
          </a:p>
          <a:p>
            <a:pPr lvl="1"/>
            <a:endParaRPr lang="cs-CZ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b="1" dirty="0">
                <a:latin typeface="Arial" pitchFamily="34" charset="0"/>
                <a:cs typeface="Arial" pitchFamily="34" charset="0"/>
              </a:rPr>
              <a:t>Ve sklípcích dochází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</a:t>
            </a:r>
          </a:p>
          <a:p>
            <a:pPr lvl="1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předání kyslíku do krve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odstranění oxidu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uhličitého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z krve</a:t>
            </a:r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8194" name="Picture 2" descr="F:\hotovo\mezižeberní sva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2996952"/>
            <a:ext cx="3460944" cy="3470522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rgbClr val="92D050">
                <a:alpha val="50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:\hotovo\plíce cernobí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799" y="2132856"/>
            <a:ext cx="4267201" cy="447329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034" y="357166"/>
            <a:ext cx="76438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NAPIŠ, KTERÉ  ZÁKLADNÍ  ČÁSTI DÝHACÍ  SOUSTAVY   JSOU OZNAČENY  PÍSMENY  A  </a:t>
            </a:r>
            <a:r>
              <a:rPr lang="cs-CZ" sz="3600" b="1" u="sng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B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4282" y="2786058"/>
            <a:ext cx="44291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……………………………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B………………………………………</a:t>
            </a:r>
            <a:endParaRPr lang="cs-CZ" sz="2800" b="1" dirty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71480"/>
            <a:ext cx="8143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00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 ČAROU, CO K SOBĚ PATŘÍ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596" y="1857364"/>
            <a:ext cx="60876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PLÍCE  SE  NA  POVRCHU  KRYJE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STĚNY  DUTINY  HRUDNÍ  KRYJE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HRUDNÍ  DUTINU  OD  BŘIŠNÍ  DĚLÍ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556792"/>
            <a:ext cx="27752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POHRUDNICE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POPLICNICE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BRÁNICE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5148064" y="1988840"/>
            <a:ext cx="1512168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5364088" y="1916832"/>
            <a:ext cx="1152128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436096" y="5805264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-285784" y="1857364"/>
          <a:ext cx="5048264" cy="3175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143372" y="3429000"/>
          <a:ext cx="4762512" cy="3175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843808" y="571480"/>
            <a:ext cx="60859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SESTAV  SLOVA  A  ZAPIŠ JE  DO  STŘEDU  KRUHU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259632" y="530120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HLTAN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2420888"/>
            <a:ext cx="124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PLÍCE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6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</a:t>
            </a:r>
            <a:r>
              <a:rPr lang="cs-CZ" i="1" dirty="0" err="1" smtClean="0"/>
              <a:t>Kolstrunková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160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1.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	Septima, 1999, 72 s. ISBN 80-7216-101-6.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	ISBN 80-7216-155-5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Septima, 2004, 96 s. ISBN 80-7216-204-7.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7451" y="1214422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57451" y="3099180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57451" y="2060848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326</TotalTime>
  <Words>496</Words>
  <Application>Microsoft Office PowerPoint</Application>
  <PresentationFormat>Předvádění na obrazovce (4:3)</PresentationFormat>
  <Paragraphs>130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HORNÍ  CESTY   DÝCHACÍ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Dýchací soustava</dc:title>
  <dc:creator>Tejinka</dc:creator>
  <cp:lastModifiedBy>pc</cp:lastModifiedBy>
  <cp:revision>40</cp:revision>
  <dcterms:created xsi:type="dcterms:W3CDTF">2012-01-01T14:35:33Z</dcterms:created>
  <dcterms:modified xsi:type="dcterms:W3CDTF">2012-09-17T05:50:37Z</dcterms:modified>
</cp:coreProperties>
</file>