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990033"/>
    <a:srgbClr val="FF9900"/>
    <a:srgbClr val="009900"/>
    <a:srgbClr val="993300"/>
    <a:srgbClr val="FF66CC"/>
    <a:srgbClr val="F7A7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7A7DA"/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1837C66-AAD2-40CD-9857-3743AB2950D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9398EF-1F31-4A27-A66C-C763AD8EA9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00166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5445224"/>
            <a:ext cx="65527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VY_52_INOVACE_27_01_nervová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soustava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č.3 - na tomto snímku jsou vypsány funkce nervové soustavy,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– na tomto snímku je zobrazen neuron a jeho popis, úkolem žáků je přenést název do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3357562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řešení k předešlému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221088"/>
            <a:ext cx="7000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č.6- na tomto snímku je popsána funkce nervové buňky,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5429264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jsou vypsané různé pojmy, úkolem žáků je podtrhat pouze ty, která souvisí s nervovou soustavou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NERVOVÁ SOUSTAVA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2000240"/>
            <a:ext cx="81439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zachycuje</a:t>
            </a:r>
            <a:r>
              <a:rPr lang="cs-CZ" sz="3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zaznamenává, zpracovává podněty z okolního i vnitřního prostředí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endParaRPr lang="cs-CZ" sz="32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přenáší</a:t>
            </a:r>
            <a:r>
              <a:rPr lang="cs-CZ" sz="32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 zpracovává a předává pokyny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lvl="0">
              <a:buFont typeface="Arial" pitchFamily="34" charset="0"/>
              <a:buChar char="•"/>
            </a:pP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základ – nervová buňka (neuron)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428604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NEURON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přesuň do obrázku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nervova bun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411312"/>
            <a:ext cx="3571900" cy="54466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00760" y="1643050"/>
            <a:ext cx="1499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DENDRITY</a:t>
            </a:r>
            <a:endParaRPr lang="cs-CZ" sz="2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15074" y="4786322"/>
            <a:ext cx="1141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NEURIT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43570" y="2571744"/>
            <a:ext cx="25492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SVALOVÉ VLÁKNO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3573016"/>
            <a:ext cx="2861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MYELINOVÁ POCHVA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ovací šipka 9"/>
          <p:cNvCxnSpPr>
            <a:stCxn id="5" idx="1"/>
          </p:cNvCxnSpPr>
          <p:nvPr/>
        </p:nvCxnSpPr>
        <p:spPr>
          <a:xfrm flipH="1">
            <a:off x="3419872" y="1843105"/>
            <a:ext cx="2580888" cy="10818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7" idx="1"/>
          </p:cNvCxnSpPr>
          <p:nvPr/>
        </p:nvCxnSpPr>
        <p:spPr>
          <a:xfrm flipH="1">
            <a:off x="3275856" y="2771799"/>
            <a:ext cx="2367714" cy="31054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3491880" y="3717032"/>
            <a:ext cx="201622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6" idx="1"/>
          </p:cNvCxnSpPr>
          <p:nvPr/>
        </p:nvCxnSpPr>
        <p:spPr>
          <a:xfrm flipH="1" flipV="1">
            <a:off x="3491880" y="3284984"/>
            <a:ext cx="2723194" cy="17013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NERVOVÁ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BUŇKA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2357430"/>
            <a:ext cx="77867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	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krátké </a:t>
            </a:r>
            <a:r>
              <a:rPr lang="cs-CZ" sz="32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výběžky – přivádějí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vzruch</a:t>
            </a:r>
          </a:p>
          <a:p>
            <a:pPr lvl="0"/>
            <a:endParaRPr lang="cs-CZ" sz="3200" dirty="0" smtClean="0"/>
          </a:p>
          <a:p>
            <a:pPr lvl="0"/>
            <a:endParaRPr lang="cs-CZ" sz="3200" dirty="0"/>
          </a:p>
          <a:p>
            <a:r>
              <a:rPr lang="cs-CZ" sz="3200" dirty="0" smtClean="0"/>
              <a:t>	</a:t>
            </a:r>
            <a:r>
              <a:rPr lang="cs-CZ" sz="3200" b="1" dirty="0" smtClean="0">
                <a:solidFill>
                  <a:srgbClr val="92D050"/>
                </a:solidFill>
              </a:rPr>
              <a:t>dlouhý výběžek – odvádí vzruch, na povrchu tuková pochva pro rychlejší vedení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42910" y="2428868"/>
            <a:ext cx="857256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42910" y="3857628"/>
            <a:ext cx="857256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178595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PODTRHNI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Pojmy, které </a:t>
            </a:r>
            <a:r>
              <a:rPr lang="cs-CZ" sz="3600" b="1" u="sng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soouvisí</a:t>
            </a: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s nervovou soustavou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2571744"/>
            <a:ext cx="15516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66CC"/>
                </a:solidFill>
                <a:latin typeface="Arial" pitchFamily="34" charset="0"/>
                <a:cs typeface="Arial" pitchFamily="34" charset="0"/>
              </a:rPr>
              <a:t>NEURON</a:t>
            </a:r>
            <a:endParaRPr lang="cs-CZ" sz="2000" b="1" dirty="0">
              <a:solidFill>
                <a:srgbClr val="FF66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380" y="3214686"/>
            <a:ext cx="14141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ŽALUDEK</a:t>
            </a:r>
            <a:endParaRPr lang="cs-CZ" sz="2000" b="1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14546" y="3214686"/>
            <a:ext cx="941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PLÍCE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57422" y="5429264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MOZEK</a:t>
            </a:r>
            <a:endParaRPr lang="cs-CZ" sz="20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2264" y="2500306"/>
            <a:ext cx="1885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PRŮDUŠNICE</a:t>
            </a:r>
            <a:endParaRPr lang="cs-CZ" sz="2000" b="1" dirty="0">
              <a:solidFill>
                <a:srgbClr val="FF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15206" y="4214818"/>
            <a:ext cx="1026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MÍCHA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6000768"/>
            <a:ext cx="13131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3399"/>
                </a:solidFill>
                <a:latin typeface="Arial" pitchFamily="34" charset="0"/>
                <a:cs typeface="Arial" pitchFamily="34" charset="0"/>
              </a:rPr>
              <a:t>TRÁVENÍ</a:t>
            </a:r>
            <a:endParaRPr lang="cs-CZ" sz="2000" b="1" dirty="0">
              <a:solidFill>
                <a:srgbClr val="CC33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5357826"/>
            <a:ext cx="21098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OBVODOVÁ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NS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286256"/>
            <a:ext cx="18678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POTNÍ ŽLÁZY</a:t>
            </a:r>
            <a:endParaRPr lang="cs-CZ" sz="2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00430" y="2500306"/>
            <a:ext cx="22958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TLUSTÉ STŘEVO</a:t>
            </a:r>
            <a:endParaRPr lang="cs-CZ" sz="2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14744" y="4214818"/>
            <a:ext cx="19271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3300"/>
                </a:solidFill>
                <a:latin typeface="Arial" pitchFamily="34" charset="0"/>
                <a:cs typeface="Arial" pitchFamily="34" charset="0"/>
              </a:rPr>
              <a:t>ÚSTŘEDNÍ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993300"/>
                </a:solidFill>
                <a:latin typeface="Arial" pitchFamily="34" charset="0"/>
                <a:cs typeface="Arial" pitchFamily="34" charset="0"/>
              </a:rPr>
              <a:t>NS</a:t>
            </a:r>
            <a:endParaRPr lang="cs-CZ" sz="2000" b="1" dirty="0">
              <a:solidFill>
                <a:srgbClr val="9933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58" y="2928934"/>
            <a:ext cx="1428760" cy="158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571868" y="4643446"/>
            <a:ext cx="2000264" cy="158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715008" y="5786454"/>
            <a:ext cx="2357454" cy="158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123728" y="5805264"/>
            <a:ext cx="1428760" cy="158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929454" y="4714884"/>
            <a:ext cx="1428760" cy="158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122</TotalTime>
  <Words>158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23</cp:revision>
  <dcterms:created xsi:type="dcterms:W3CDTF">2012-04-02T17:03:11Z</dcterms:created>
  <dcterms:modified xsi:type="dcterms:W3CDTF">2012-09-17T07:36:31Z</dcterms:modified>
</cp:coreProperties>
</file>