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5" r:id="rId4"/>
    <p:sldId id="257" r:id="rId5"/>
    <p:sldId id="263" r:id="rId6"/>
    <p:sldId id="264" r:id="rId7"/>
    <p:sldId id="259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ZŠP a ZŠS Uherský Brod</a:t>
            </a:r>
            <a:br>
              <a:rPr lang="cs-CZ" dirty="0" smtClean="0"/>
            </a:br>
            <a:r>
              <a:rPr lang="cs-CZ" dirty="0" smtClean="0"/>
              <a:t>projekt č.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Evropa a svět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Č. </a:t>
            </a:r>
            <a:r>
              <a:rPr lang="cs-CZ" dirty="0" err="1" smtClean="0">
                <a:solidFill>
                  <a:schemeClr val="tx1"/>
                </a:solidFill>
              </a:rPr>
              <a:t>DUMu</a:t>
            </a:r>
            <a:r>
              <a:rPr lang="cs-CZ" smtClean="0">
                <a:solidFill>
                  <a:schemeClr val="tx1"/>
                </a:solidFill>
              </a:rPr>
              <a:t>:  VY_32_INOVACE_07_Povrch </a:t>
            </a:r>
            <a:r>
              <a:rPr lang="cs-CZ" dirty="0" smtClean="0">
                <a:solidFill>
                  <a:schemeClr val="tx1"/>
                </a:solidFill>
              </a:rPr>
              <a:t>Asie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Jméno autora: Bc. Petra Musilová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57188"/>
            <a:ext cx="5718175" cy="1243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Prezentace slouží k procvičení povrchu Asie.</a:t>
            </a:r>
          </a:p>
          <a:p>
            <a:pPr>
              <a:buNone/>
            </a:pPr>
            <a:r>
              <a:rPr lang="cs-CZ" sz="2800" dirty="0" smtClean="0"/>
              <a:t>Žáci pracují s mapou Asie a spojují názvy s obrázkem.</a:t>
            </a:r>
          </a:p>
          <a:p>
            <a:pPr>
              <a:buNone/>
            </a:pPr>
            <a:r>
              <a:rPr lang="cs-CZ" sz="2800" dirty="0" smtClean="0"/>
              <a:t>Možnost tisku jako pracovní list pro žáky.</a:t>
            </a:r>
          </a:p>
          <a:p>
            <a:pPr>
              <a:buNone/>
            </a:pPr>
            <a:r>
              <a:rPr lang="cs-CZ" sz="2800" dirty="0" smtClean="0"/>
              <a:t>Je určena pro žáky 9. ročníku.</a:t>
            </a:r>
          </a:p>
          <a:p>
            <a:pPr>
              <a:buNone/>
            </a:pPr>
            <a:r>
              <a:rPr lang="cs-CZ" sz="2800" dirty="0" smtClean="0"/>
              <a:t>Období vytvoření vzdělávacího materiálu – leden 2012.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názvy s nížinami:</a:t>
            </a:r>
            <a:endParaRPr lang="cs-CZ" dirty="0"/>
          </a:p>
        </p:txBody>
      </p:sp>
      <p:pic>
        <p:nvPicPr>
          <p:cNvPr id="4" name="Zástupný symbol pro obsah 3" descr="povrch asie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479" b="16854"/>
          <a:stretch>
            <a:fillRect/>
          </a:stretch>
        </p:blipFill>
        <p:spPr>
          <a:xfrm>
            <a:off x="0" y="1571588"/>
            <a:ext cx="6500858" cy="5286412"/>
          </a:xfrm>
        </p:spPr>
      </p:pic>
      <p:sp>
        <p:nvSpPr>
          <p:cNvPr id="5" name="Obdélník 4"/>
          <p:cNvSpPr/>
          <p:nvPr/>
        </p:nvSpPr>
        <p:spPr>
          <a:xfrm>
            <a:off x="5318081" y="1428736"/>
            <a:ext cx="382591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Západosibiřská nížina</a:t>
            </a:r>
            <a:endParaRPr lang="cs-CZ" sz="3200" b="1" dirty="0">
              <a:ln w="10541" cmpd="sng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47612" y="2071678"/>
            <a:ext cx="389638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0541" cmpd="sng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Mezopotámská</a:t>
            </a:r>
            <a:r>
              <a:rPr lang="cs-CZ" sz="3200" b="1" dirty="0" smtClean="0">
                <a:ln w="10541" cmpd="sng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nížina</a:t>
            </a:r>
            <a:endParaRPr lang="cs-CZ" sz="3200" b="1" dirty="0">
              <a:ln w="10541" cmpd="sng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93979" y="2786058"/>
            <a:ext cx="335002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Velká čínská nížina</a:t>
            </a:r>
            <a:endParaRPr lang="cs-CZ" sz="3200" b="1" dirty="0">
              <a:ln w="10541" cmpd="sng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64099" y="3500438"/>
            <a:ext cx="337990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0541" cmpd="sng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Indoganžská</a:t>
            </a:r>
            <a:r>
              <a:rPr lang="cs-CZ" sz="3200" b="1" dirty="0" smtClean="0">
                <a:ln w="10541" cmpd="sng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nížina</a:t>
            </a:r>
            <a:endParaRPr lang="cs-CZ" sz="3200" b="1" dirty="0">
              <a:ln w="10541" cmpd="sng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názvy s pohořími:</a:t>
            </a:r>
            <a:endParaRPr lang="cs-CZ" dirty="0"/>
          </a:p>
        </p:txBody>
      </p:sp>
      <p:pic>
        <p:nvPicPr>
          <p:cNvPr id="4" name="Zástupný symbol pro obsah 3" descr="povrch asie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479" b="16854"/>
          <a:stretch>
            <a:fillRect/>
          </a:stretch>
        </p:blipFill>
        <p:spPr>
          <a:xfrm>
            <a:off x="0" y="1571588"/>
            <a:ext cx="6500858" cy="5286412"/>
          </a:xfrm>
        </p:spPr>
      </p:pic>
      <p:sp>
        <p:nvSpPr>
          <p:cNvPr id="5" name="Obdélník 4"/>
          <p:cNvSpPr/>
          <p:nvPr/>
        </p:nvSpPr>
        <p:spPr>
          <a:xfrm>
            <a:off x="6643702" y="1428736"/>
            <a:ext cx="169469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Himaláje</a:t>
            </a:r>
            <a:endParaRPr lang="cs-CZ" sz="3200" b="1" dirty="0">
              <a:ln w="11430">
                <a:solidFill>
                  <a:schemeClr val="tx1">
                    <a:lumMod val="95000"/>
                    <a:lumOff val="5000"/>
                  </a:schemeClr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614848" y="2143116"/>
            <a:ext cx="20814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err="1" smtClean="0">
                <a:ln w="11430"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Karákoram</a:t>
            </a:r>
            <a:endParaRPr lang="cs-CZ" sz="3200" b="1" dirty="0">
              <a:ln w="11430">
                <a:solidFill>
                  <a:schemeClr val="tx1">
                    <a:lumMod val="95000"/>
                    <a:lumOff val="5000"/>
                  </a:schemeClr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80905" y="2786058"/>
            <a:ext cx="89216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Ural</a:t>
            </a:r>
            <a:endParaRPr lang="cs-CZ" sz="3200" b="1" dirty="0">
              <a:ln w="11430">
                <a:solidFill>
                  <a:schemeClr val="tx1">
                    <a:lumMod val="95000"/>
                    <a:lumOff val="5000"/>
                  </a:schemeClr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56903" y="3500438"/>
            <a:ext cx="135165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Kavkaz</a:t>
            </a:r>
            <a:endParaRPr lang="cs-CZ" sz="3200" b="1" dirty="0">
              <a:ln w="11430">
                <a:solidFill>
                  <a:schemeClr val="tx1">
                    <a:lumMod val="95000"/>
                    <a:lumOff val="5000"/>
                  </a:schemeClr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09717" y="4286256"/>
            <a:ext cx="293400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Tibetská plošina</a:t>
            </a:r>
            <a:endParaRPr lang="cs-CZ" sz="3200" b="1" dirty="0">
              <a:ln w="11430">
                <a:solidFill>
                  <a:schemeClr val="tx1">
                    <a:lumMod val="95000"/>
                    <a:lumOff val="5000"/>
                  </a:schemeClr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0034" y="2786058"/>
            <a:ext cx="822960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názvy s pohořími:</a:t>
            </a:r>
            <a:endParaRPr lang="cs-CZ" dirty="0"/>
          </a:p>
        </p:txBody>
      </p:sp>
      <p:pic>
        <p:nvPicPr>
          <p:cNvPr id="4" name="Zástupný symbol pro obsah 3" descr="povrch asie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479" b="16854"/>
          <a:stretch>
            <a:fillRect/>
          </a:stretch>
        </p:blipFill>
        <p:spPr>
          <a:xfrm>
            <a:off x="0" y="1571588"/>
            <a:ext cx="6500858" cy="5286412"/>
          </a:xfrm>
        </p:spPr>
      </p:pic>
      <p:sp>
        <p:nvSpPr>
          <p:cNvPr id="5" name="Obdélník 4"/>
          <p:cNvSpPr/>
          <p:nvPr/>
        </p:nvSpPr>
        <p:spPr>
          <a:xfrm>
            <a:off x="6643702" y="1428736"/>
            <a:ext cx="169469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Himaláje</a:t>
            </a:r>
            <a:endParaRPr lang="cs-CZ" sz="3200" b="1" dirty="0">
              <a:ln w="11430">
                <a:solidFill>
                  <a:schemeClr val="tx1">
                    <a:lumMod val="95000"/>
                    <a:lumOff val="5000"/>
                  </a:schemeClr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614848" y="2143116"/>
            <a:ext cx="20814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err="1" smtClean="0">
                <a:ln w="11430"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Karákoram</a:t>
            </a:r>
            <a:endParaRPr lang="cs-CZ" sz="3200" b="1" dirty="0">
              <a:ln w="11430">
                <a:solidFill>
                  <a:schemeClr val="tx1">
                    <a:lumMod val="95000"/>
                    <a:lumOff val="5000"/>
                  </a:schemeClr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80905" y="2786058"/>
            <a:ext cx="89216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Ural</a:t>
            </a:r>
            <a:endParaRPr lang="cs-CZ" sz="3200" b="1" dirty="0">
              <a:ln w="11430">
                <a:solidFill>
                  <a:schemeClr val="tx1">
                    <a:lumMod val="95000"/>
                    <a:lumOff val="5000"/>
                  </a:schemeClr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56903" y="3500438"/>
            <a:ext cx="135165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Kavkaz</a:t>
            </a:r>
            <a:endParaRPr lang="cs-CZ" sz="3200" b="1" dirty="0">
              <a:ln w="11430">
                <a:solidFill>
                  <a:schemeClr val="tx1">
                    <a:lumMod val="95000"/>
                    <a:lumOff val="5000"/>
                  </a:schemeClr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09717" y="4286256"/>
            <a:ext cx="293400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Tibetská plošina</a:t>
            </a:r>
            <a:endParaRPr lang="cs-CZ" sz="3200" b="1" dirty="0">
              <a:ln w="11430">
                <a:solidFill>
                  <a:schemeClr val="tx1">
                    <a:lumMod val="95000"/>
                    <a:lumOff val="5000"/>
                  </a:schemeClr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 rot="10800000" flipV="1">
            <a:off x="3357554" y="1785926"/>
            <a:ext cx="3357586" cy="31432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7" idx="1"/>
          </p:cNvCxnSpPr>
          <p:nvPr/>
        </p:nvCxnSpPr>
        <p:spPr>
          <a:xfrm rot="10800000" flipV="1">
            <a:off x="1571605" y="3078446"/>
            <a:ext cx="5709301" cy="6480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 flipV="1">
            <a:off x="1071538" y="3786190"/>
            <a:ext cx="6072230" cy="5715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9" idx="1"/>
          </p:cNvCxnSpPr>
          <p:nvPr/>
        </p:nvCxnSpPr>
        <p:spPr>
          <a:xfrm rot="10800000">
            <a:off x="4071935" y="4572008"/>
            <a:ext cx="2137783" cy="66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6" idx="1"/>
          </p:cNvCxnSpPr>
          <p:nvPr/>
        </p:nvCxnSpPr>
        <p:spPr>
          <a:xfrm rot="10800000" flipV="1">
            <a:off x="2928926" y="2435504"/>
            <a:ext cx="3685922" cy="19221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názvy s nížinami:</a:t>
            </a:r>
            <a:endParaRPr lang="cs-CZ" dirty="0"/>
          </a:p>
        </p:txBody>
      </p:sp>
      <p:pic>
        <p:nvPicPr>
          <p:cNvPr id="4" name="Zástupný symbol pro obsah 3" descr="povrch asie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479" b="16854"/>
          <a:stretch>
            <a:fillRect/>
          </a:stretch>
        </p:blipFill>
        <p:spPr>
          <a:xfrm>
            <a:off x="0" y="1571588"/>
            <a:ext cx="6500858" cy="5286412"/>
          </a:xfrm>
        </p:spPr>
      </p:pic>
      <p:sp>
        <p:nvSpPr>
          <p:cNvPr id="5" name="Obdélník 4"/>
          <p:cNvSpPr/>
          <p:nvPr/>
        </p:nvSpPr>
        <p:spPr>
          <a:xfrm>
            <a:off x="5318081" y="1428736"/>
            <a:ext cx="382591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Západosibiřská nížina</a:t>
            </a:r>
            <a:endParaRPr lang="cs-CZ" sz="3200" b="1" dirty="0">
              <a:ln w="10541" cmpd="sng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47612" y="2071678"/>
            <a:ext cx="389638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0541" cmpd="sng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Mezopotámská</a:t>
            </a:r>
            <a:r>
              <a:rPr lang="cs-CZ" sz="3200" b="1" dirty="0" smtClean="0">
                <a:ln w="10541" cmpd="sng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nížina</a:t>
            </a:r>
            <a:endParaRPr lang="cs-CZ" sz="3200" b="1" dirty="0">
              <a:ln w="10541" cmpd="sng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93979" y="2786058"/>
            <a:ext cx="335002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Velká čínská nížina</a:t>
            </a:r>
            <a:endParaRPr lang="cs-CZ" sz="3200" b="1" dirty="0">
              <a:ln w="10541" cmpd="sng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64099" y="3500438"/>
            <a:ext cx="337990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0541" cmpd="sng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Indoganžská</a:t>
            </a:r>
            <a:r>
              <a:rPr lang="cs-CZ" sz="3200" b="1" dirty="0" smtClean="0">
                <a:ln w="10541" cmpd="sng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nížina</a:t>
            </a:r>
            <a:endParaRPr lang="cs-CZ" sz="3200" b="1" dirty="0">
              <a:ln w="10541" cmpd="sng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rot="10800000" flipV="1">
            <a:off x="2357422" y="1714488"/>
            <a:ext cx="3000396" cy="12858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 flipV="1">
            <a:off x="1214414" y="2357430"/>
            <a:ext cx="4143404" cy="235745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7" idx="1"/>
          </p:cNvCxnSpPr>
          <p:nvPr/>
        </p:nvCxnSpPr>
        <p:spPr>
          <a:xfrm rot="10800000" flipV="1">
            <a:off x="4643439" y="3078446"/>
            <a:ext cx="1150541" cy="14935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8" idx="1"/>
          </p:cNvCxnSpPr>
          <p:nvPr/>
        </p:nvCxnSpPr>
        <p:spPr>
          <a:xfrm rot="10800000" flipV="1">
            <a:off x="3000365" y="3792826"/>
            <a:ext cx="2763735" cy="135068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Obrázek </a:t>
            </a:r>
            <a:r>
              <a:rPr lang="cs-CZ" sz="2800" smtClean="0"/>
              <a:t>před úpravou: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[cit. 2012-01-06]. Volně dostupný na www: &lt;http://commons.wikimedia.org/wiki/File:Asia_stub.png?uselang=cs&gt;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135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ZŠP a ZŠS Uherský Brod projekt č. CZ.1.07/1.4.00/21.0961</vt:lpstr>
      <vt:lpstr>Anotace</vt:lpstr>
      <vt:lpstr>Spoj názvy s nížinami:</vt:lpstr>
      <vt:lpstr>Spoj názvy s pohořími:</vt:lpstr>
      <vt:lpstr>Řešení</vt:lpstr>
      <vt:lpstr>Spoj názvy s pohořími:</vt:lpstr>
      <vt:lpstr>Spoj názvy s nížinami: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Petra</cp:lastModifiedBy>
  <cp:revision>11</cp:revision>
  <dcterms:created xsi:type="dcterms:W3CDTF">2012-01-16T13:06:21Z</dcterms:created>
  <dcterms:modified xsi:type="dcterms:W3CDTF">2012-06-16T21:29:46Z</dcterms:modified>
</cp:coreProperties>
</file>