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8361A675-30EB-4EB4-83EA-42A09D44834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5D4494E4-D444-438C-9A0E-82DAB9FFC36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VY_32_Inovace_30_skladba – příslovečné určení 2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91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Skladba – rozvíjející větné členy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Příslovečné </a:t>
            </a:r>
            <a:r>
              <a:rPr lang="cs-CZ" sz="3200" b="1" dirty="0">
                <a:solidFill>
                  <a:srgbClr val="00B050"/>
                </a:solidFill>
              </a:rPr>
              <a:t>určení  </a:t>
            </a:r>
            <a:r>
              <a:rPr lang="cs-CZ" sz="3200" b="1" dirty="0" smtClean="0">
                <a:solidFill>
                  <a:srgbClr val="00B050"/>
                </a:solidFill>
              </a:rPr>
              <a:t>2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Druhy PU </a:t>
            </a:r>
            <a:endParaRPr lang="cs-CZ" b="1" dirty="0">
              <a:solidFill>
                <a:srgbClr val="00B05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8944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Druhy příslovečných určení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6351223"/>
              </p:ext>
            </p:extLst>
          </p:nvPr>
        </p:nvGraphicFramePr>
        <p:xfrm>
          <a:off x="457200" y="1268761"/>
          <a:ext cx="8229600" cy="457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408"/>
                <a:gridCol w="2016224"/>
                <a:gridCol w="1368152"/>
                <a:gridCol w="4258816"/>
              </a:tblGrid>
              <a:tr h="3600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 druhu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zkratka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Otázky: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PU-M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Kde? Odkud? Kudy? Kam?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PU-Č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Kdy? Odkdy? Dokdy?</a:t>
                      </a:r>
                    </a:p>
                    <a:p>
                      <a:r>
                        <a:rPr lang="cs-CZ" dirty="0" smtClean="0"/>
                        <a:t> Jak dlouho? Jak často?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podmínky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PU-pod.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Kdy? Za jaké podmínky?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příčiny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PU-</a:t>
                      </a:r>
                      <a:r>
                        <a:rPr lang="cs-CZ" dirty="0" err="1" smtClean="0"/>
                        <a:t>příč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Proč? Z jakého důvodu? Z jaké příčiny?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účelu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PU-úč.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Proč? Za jakým účelem?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přípustky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PU-příp.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přes co? Navzdory čemu?</a:t>
                      </a:r>
                    </a:p>
                    <a:p>
                      <a:r>
                        <a:rPr lang="cs-CZ" dirty="0" smtClean="0"/>
                        <a:t> I v kterém případě?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způsobu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PU-ZP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Jak? Jakým způsobem?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7166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648072"/>
          </a:xfrm>
        </p:spPr>
        <p:txBody>
          <a:bodyPr>
            <a:no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Urči  druh vyznačených příslovečných určení</a:t>
            </a:r>
            <a:r>
              <a:rPr lang="cs-CZ" sz="3200" b="1" dirty="0" smtClean="0">
                <a:solidFill>
                  <a:srgbClr val="00B050"/>
                </a:solidFill>
              </a:rPr>
              <a:t>: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964488" cy="516176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Ve sklepě </a:t>
            </a:r>
            <a:r>
              <a:rPr lang="cs-CZ" dirty="0" smtClean="0"/>
              <a:t>chlapci </a:t>
            </a:r>
            <a:r>
              <a:rPr lang="cs-CZ" b="1" dirty="0" smtClean="0">
                <a:solidFill>
                  <a:srgbClr val="FF0000"/>
                </a:solidFill>
              </a:rPr>
              <a:t>včera</a:t>
            </a:r>
            <a:r>
              <a:rPr lang="cs-CZ" dirty="0" smtClean="0"/>
              <a:t> objevili </a:t>
            </a:r>
            <a:r>
              <a:rPr lang="cs-CZ" b="1" dirty="0" smtClean="0">
                <a:solidFill>
                  <a:srgbClr val="FF0000"/>
                </a:solidFill>
              </a:rPr>
              <a:t>velmi</a:t>
            </a:r>
            <a:r>
              <a:rPr lang="cs-CZ" dirty="0" smtClean="0"/>
              <a:t> starou pohovku.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es </a:t>
            </a:r>
            <a:r>
              <a:rPr lang="cs-CZ" b="1" dirty="0" smtClean="0">
                <a:solidFill>
                  <a:srgbClr val="FF0000"/>
                </a:solidFill>
              </a:rPr>
              <a:t>tiše</a:t>
            </a:r>
            <a:r>
              <a:rPr lang="cs-CZ" dirty="0" smtClean="0"/>
              <a:t> seděl </a:t>
            </a:r>
            <a:r>
              <a:rPr lang="cs-CZ" dirty="0" smtClean="0">
                <a:solidFill>
                  <a:srgbClr val="FF0000"/>
                </a:solidFill>
              </a:rPr>
              <a:t>v koutě </a:t>
            </a:r>
            <a:r>
              <a:rPr lang="cs-CZ" dirty="0" smtClean="0"/>
              <a:t>celé </a:t>
            </a:r>
            <a:r>
              <a:rPr lang="cs-CZ" b="1" dirty="0" smtClean="0">
                <a:solidFill>
                  <a:srgbClr val="FF0000"/>
                </a:solidFill>
              </a:rPr>
              <a:t>hodiny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jeho </a:t>
            </a:r>
            <a:r>
              <a:rPr lang="cs-CZ" b="1" dirty="0" smtClean="0">
                <a:solidFill>
                  <a:srgbClr val="FF0000"/>
                </a:solidFill>
              </a:rPr>
              <a:t>hlavě</a:t>
            </a:r>
            <a:r>
              <a:rPr lang="cs-CZ" dirty="0" smtClean="0"/>
              <a:t> se </a:t>
            </a:r>
            <a:r>
              <a:rPr lang="cs-CZ" b="1" dirty="0" smtClean="0">
                <a:solidFill>
                  <a:srgbClr val="FF0000"/>
                </a:solidFill>
              </a:rPr>
              <a:t>po</a:t>
            </a:r>
            <a:r>
              <a:rPr lang="cs-CZ" dirty="0" smtClean="0"/>
              <a:t> usilovném </a:t>
            </a:r>
            <a:r>
              <a:rPr lang="cs-CZ" b="1" dirty="0" smtClean="0">
                <a:solidFill>
                  <a:srgbClr val="FF0000"/>
                </a:solidFill>
              </a:rPr>
              <a:t>přemýšlení</a:t>
            </a:r>
            <a:r>
              <a:rPr lang="cs-CZ" dirty="0" smtClean="0"/>
              <a:t> zrodil zajímavý nápad.</a:t>
            </a:r>
          </a:p>
          <a:p>
            <a:endParaRPr lang="cs-CZ" dirty="0"/>
          </a:p>
          <a:p>
            <a:r>
              <a:rPr lang="cs-CZ" dirty="0" smtClean="0"/>
              <a:t>Host </a:t>
            </a:r>
            <a:r>
              <a:rPr lang="cs-CZ" b="1" dirty="0" smtClean="0">
                <a:solidFill>
                  <a:srgbClr val="FF0000"/>
                </a:solidFill>
              </a:rPr>
              <a:t>rychle</a:t>
            </a:r>
            <a:r>
              <a:rPr lang="cs-CZ" dirty="0" smtClean="0"/>
              <a:t> odešel </a:t>
            </a:r>
            <a:r>
              <a:rPr lang="cs-CZ" b="1" dirty="0" smtClean="0">
                <a:solidFill>
                  <a:srgbClr val="FF0000"/>
                </a:solidFill>
              </a:rPr>
              <a:t>z restaurace bez zaplacení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0551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194</TotalTime>
  <Words>167</Words>
  <Application>Microsoft Office PowerPoint</Application>
  <PresentationFormat>Předvádění na obrazovce (4:3)</PresentationFormat>
  <Paragraphs>48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Urbanistický</vt:lpstr>
      <vt:lpstr>Základní škola a Mateřská škola Choustník, okres Tábor</vt:lpstr>
      <vt:lpstr>Skladba – rozvíjející větné členy</vt:lpstr>
      <vt:lpstr>Druhy příslovečných určení</vt:lpstr>
      <vt:lpstr>Urči  druh vyznačených příslovečných určení: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– rozvíjející větné členy</dc:title>
  <dc:creator>Krejzova</dc:creator>
  <cp:lastModifiedBy>krejza</cp:lastModifiedBy>
  <cp:revision>7</cp:revision>
  <dcterms:created xsi:type="dcterms:W3CDTF">2011-01-30T13:04:18Z</dcterms:created>
  <dcterms:modified xsi:type="dcterms:W3CDTF">2011-05-04T08:55:16Z</dcterms:modified>
</cp:coreProperties>
</file>