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60" r:id="rId4"/>
    <p:sldId id="261" r:id="rId5"/>
    <p:sldId id="263" r:id="rId6"/>
    <p:sldId id="264" r:id="rId7"/>
    <p:sldId id="265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ZŠP a ZŠS Uherský Brod</a:t>
            </a:r>
            <a:br>
              <a:rPr lang="cs-CZ" dirty="0" smtClean="0"/>
            </a:br>
            <a:r>
              <a:rPr lang="cs-CZ" dirty="0" smtClean="0"/>
              <a:t>projekt č. CZ.1.07/1.4.00/21.0961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1538" y="3886200"/>
            <a:ext cx="6700862" cy="1752600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Evropa a svět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Č. </a:t>
            </a:r>
            <a:r>
              <a:rPr lang="cs-CZ" dirty="0" err="1" smtClean="0">
                <a:solidFill>
                  <a:schemeClr val="tx1"/>
                </a:solidFill>
              </a:rPr>
              <a:t>DUMu</a:t>
            </a:r>
            <a:r>
              <a:rPr lang="cs-CZ" dirty="0" smtClean="0">
                <a:solidFill>
                  <a:schemeClr val="tx1"/>
                </a:solidFill>
              </a:rPr>
              <a:t>:  VY_32_INOVACE_08_Vodstvo Asie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Jméno autora: Bc. Petra Musilová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88" y="357188"/>
            <a:ext cx="5718175" cy="1243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dirty="0" smtClean="0"/>
              <a:t>Prezentace slouží k procvičení vodstva Asie.</a:t>
            </a:r>
          </a:p>
          <a:p>
            <a:pPr>
              <a:buNone/>
            </a:pPr>
            <a:r>
              <a:rPr lang="cs-CZ" sz="2800" dirty="0" smtClean="0"/>
              <a:t>Žáci pracují s mapou Asie a spojují názvy s obrázkem.</a:t>
            </a:r>
          </a:p>
          <a:p>
            <a:pPr>
              <a:buNone/>
            </a:pPr>
            <a:r>
              <a:rPr lang="cs-CZ" sz="2800" dirty="0" smtClean="0"/>
              <a:t>Možnost tisku jako pracovní list pro žáky.</a:t>
            </a:r>
          </a:p>
          <a:p>
            <a:pPr>
              <a:buNone/>
            </a:pPr>
            <a:r>
              <a:rPr lang="cs-CZ" sz="2800" dirty="0" smtClean="0"/>
              <a:t>Je určena pro žáky 9. ročníku.</a:t>
            </a:r>
          </a:p>
          <a:p>
            <a:pPr>
              <a:buNone/>
            </a:pPr>
            <a:r>
              <a:rPr lang="cs-CZ" sz="2800" dirty="0" smtClean="0"/>
              <a:t>Období vytvoření vzdělávacího materiálu – leden 2012.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názvy s řekami:</a:t>
            </a:r>
            <a:endParaRPr lang="cs-CZ" dirty="0"/>
          </a:p>
        </p:txBody>
      </p:sp>
      <p:pic>
        <p:nvPicPr>
          <p:cNvPr id="4" name="Zástupný symbol pro obsah 3" descr="asie vodstvo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b="12431"/>
          <a:stretch>
            <a:fillRect/>
          </a:stretch>
        </p:blipFill>
        <p:spPr>
          <a:xfrm>
            <a:off x="0" y="1714464"/>
            <a:ext cx="6042946" cy="5143536"/>
          </a:xfrm>
        </p:spPr>
      </p:pic>
      <p:sp>
        <p:nvSpPr>
          <p:cNvPr id="5" name="Obdélník 4"/>
          <p:cNvSpPr/>
          <p:nvPr/>
        </p:nvSpPr>
        <p:spPr>
          <a:xfrm>
            <a:off x="7100975" y="1571612"/>
            <a:ext cx="68159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Ob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858016" y="2071678"/>
            <a:ext cx="132279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Jenisej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856318" y="4286256"/>
            <a:ext cx="125649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Ganga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072330" y="3143248"/>
            <a:ext cx="98616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Lena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929454" y="3714752"/>
            <a:ext cx="113204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Amur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929454" y="4857760"/>
            <a:ext cx="111601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Indus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572264" y="5357826"/>
            <a:ext cx="187102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Huang</a:t>
            </a:r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-He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357950" y="5929330"/>
            <a:ext cx="221567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Chang</a:t>
            </a:r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-</a:t>
            </a:r>
            <a:r>
              <a:rPr lang="cs-CZ" sz="32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Jiang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715140" y="2643182"/>
            <a:ext cx="157087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Mekong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názvy s jezery a oceány:</a:t>
            </a:r>
            <a:endParaRPr lang="cs-CZ" dirty="0"/>
          </a:p>
        </p:txBody>
      </p:sp>
      <p:pic>
        <p:nvPicPr>
          <p:cNvPr id="4" name="Zástupný symbol pro obsah 3" descr="asie vodstvo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5910" b="12431"/>
          <a:stretch>
            <a:fillRect/>
          </a:stretch>
        </p:blipFill>
        <p:spPr>
          <a:xfrm>
            <a:off x="0" y="1391368"/>
            <a:ext cx="6042946" cy="5466632"/>
          </a:xfrm>
        </p:spPr>
      </p:pic>
      <p:sp>
        <p:nvSpPr>
          <p:cNvPr id="6" name="Obdélník 5"/>
          <p:cNvSpPr/>
          <p:nvPr/>
        </p:nvSpPr>
        <p:spPr>
          <a:xfrm>
            <a:off x="6072198" y="1714488"/>
            <a:ext cx="264989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/>
                <a:solidFill>
                  <a:schemeClr val="accent3"/>
                </a:solidFill>
              </a:rPr>
              <a:t>Kaspické moře</a:t>
            </a:r>
            <a:endParaRPr lang="cs-CZ" sz="3200" b="1" dirty="0">
              <a:ln/>
              <a:solidFill>
                <a:schemeClr val="accent3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63103" y="2428868"/>
            <a:ext cx="255384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/>
                <a:solidFill>
                  <a:schemeClr val="accent3"/>
                </a:solidFill>
              </a:rPr>
              <a:t>Aralské jezero</a:t>
            </a:r>
            <a:endParaRPr lang="cs-CZ" sz="3200" b="1" dirty="0">
              <a:ln/>
              <a:solidFill>
                <a:schemeClr val="accent3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114578" y="3143248"/>
            <a:ext cx="289771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/>
                <a:solidFill>
                  <a:schemeClr val="accent3"/>
                </a:solidFill>
              </a:rPr>
              <a:t>Bajkalské jezero</a:t>
            </a:r>
            <a:endParaRPr lang="cs-CZ" sz="3200" b="1" dirty="0">
              <a:ln/>
              <a:solidFill>
                <a:schemeClr val="accent3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351743" y="3857628"/>
            <a:ext cx="379225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/>
                <a:solidFill>
                  <a:schemeClr val="accent3"/>
                </a:solidFill>
              </a:rPr>
              <a:t>Severní ledový oceán</a:t>
            </a:r>
            <a:endParaRPr lang="cs-CZ" sz="3200" b="1" dirty="0">
              <a:ln/>
              <a:solidFill>
                <a:schemeClr val="accent3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430568" y="4572008"/>
            <a:ext cx="218098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/>
                <a:solidFill>
                  <a:schemeClr val="accent3"/>
                </a:solidFill>
              </a:rPr>
              <a:t>Tichý oceán</a:t>
            </a:r>
            <a:endParaRPr lang="cs-CZ" sz="3200" b="1" dirty="0">
              <a:ln/>
              <a:solidFill>
                <a:schemeClr val="accent3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265747" y="5214950"/>
            <a:ext cx="251062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/>
                <a:solidFill>
                  <a:schemeClr val="accent3"/>
                </a:solidFill>
              </a:rPr>
              <a:t>Indický oceán</a:t>
            </a:r>
            <a:endParaRPr lang="cs-CZ" sz="3200" b="1" dirty="0">
              <a:ln/>
              <a:solidFill>
                <a:schemeClr val="accent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0034" y="2786058"/>
            <a:ext cx="8229600" cy="1143000"/>
          </a:xfrm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názvy s řekami:</a:t>
            </a:r>
            <a:endParaRPr lang="cs-CZ" dirty="0"/>
          </a:p>
        </p:txBody>
      </p:sp>
      <p:pic>
        <p:nvPicPr>
          <p:cNvPr id="4" name="Zástupný symbol pro obsah 3" descr="asie vodstvo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b="12431"/>
          <a:stretch>
            <a:fillRect/>
          </a:stretch>
        </p:blipFill>
        <p:spPr>
          <a:xfrm>
            <a:off x="0" y="1263928"/>
            <a:ext cx="6572264" cy="5594072"/>
          </a:xfrm>
        </p:spPr>
      </p:pic>
      <p:sp>
        <p:nvSpPr>
          <p:cNvPr id="5" name="Obdélník 4"/>
          <p:cNvSpPr/>
          <p:nvPr/>
        </p:nvSpPr>
        <p:spPr>
          <a:xfrm>
            <a:off x="1714480" y="2857496"/>
            <a:ext cx="558166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Ob</a:t>
            </a:r>
            <a:endParaRPr lang="cs-CZ" sz="2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 rot="2882098">
            <a:off x="2356658" y="2596408"/>
            <a:ext cx="104067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Jenisej</a:t>
            </a:r>
            <a:endParaRPr lang="cs-CZ" sz="2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857488" y="4714884"/>
            <a:ext cx="990528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Ganga</a:t>
            </a:r>
            <a:endParaRPr lang="cs-CZ" sz="2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 rot="2686928">
            <a:off x="3620215" y="2424890"/>
            <a:ext cx="787395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Lena</a:t>
            </a:r>
            <a:endParaRPr lang="cs-CZ" sz="2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286248" y="3143248"/>
            <a:ext cx="894796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Amur</a:t>
            </a:r>
            <a:endParaRPr lang="cs-CZ" sz="2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0" name="Obdélník 9"/>
          <p:cNvSpPr/>
          <p:nvPr/>
        </p:nvSpPr>
        <p:spPr>
          <a:xfrm rot="19607345">
            <a:off x="2143108" y="4714884"/>
            <a:ext cx="824265" cy="43088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Indus</a:t>
            </a:r>
            <a:endParaRPr lang="cs-CZ" sz="2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00430" y="3643314"/>
            <a:ext cx="1343638" cy="43088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200" b="1" cap="none" spc="0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Huang</a:t>
            </a:r>
            <a:r>
              <a:rPr lang="cs-CZ" sz="2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-He</a:t>
            </a:r>
            <a:endParaRPr lang="cs-CZ" sz="2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643306" y="4286256"/>
            <a:ext cx="1579278" cy="43088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2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Chang</a:t>
            </a:r>
            <a:r>
              <a:rPr lang="cs-CZ" sz="2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-</a:t>
            </a:r>
            <a:r>
              <a:rPr lang="cs-CZ" sz="22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Jiang</a:t>
            </a:r>
            <a:endParaRPr lang="cs-CZ" sz="2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3" name="Obdélník 12"/>
          <p:cNvSpPr/>
          <p:nvPr/>
        </p:nvSpPr>
        <p:spPr>
          <a:xfrm rot="3195759">
            <a:off x="3725173" y="5112696"/>
            <a:ext cx="122431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Mekong</a:t>
            </a:r>
            <a:endParaRPr lang="cs-CZ" sz="2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názvy s jezery a oceány:</a:t>
            </a:r>
            <a:endParaRPr lang="cs-CZ" dirty="0"/>
          </a:p>
        </p:txBody>
      </p:sp>
      <p:pic>
        <p:nvPicPr>
          <p:cNvPr id="4" name="Zástupný symbol pro obsah 3" descr="asie vodstvo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5910" b="12431"/>
          <a:stretch>
            <a:fillRect/>
          </a:stretch>
        </p:blipFill>
        <p:spPr>
          <a:xfrm>
            <a:off x="0" y="1391368"/>
            <a:ext cx="6042946" cy="5466632"/>
          </a:xfrm>
        </p:spPr>
      </p:pic>
      <p:sp>
        <p:nvSpPr>
          <p:cNvPr id="6" name="Obdélník 5"/>
          <p:cNvSpPr/>
          <p:nvPr/>
        </p:nvSpPr>
        <p:spPr>
          <a:xfrm>
            <a:off x="6072198" y="1714488"/>
            <a:ext cx="264989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Kaspické moře</a:t>
            </a:r>
            <a:endParaRPr lang="cs-CZ" sz="32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63103" y="2428868"/>
            <a:ext cx="255384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Aralské jezero</a:t>
            </a:r>
            <a:endParaRPr lang="cs-CZ" sz="32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114578" y="3143248"/>
            <a:ext cx="289771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Bajkalské jezero</a:t>
            </a:r>
            <a:endParaRPr lang="cs-CZ" sz="32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351743" y="3857628"/>
            <a:ext cx="379225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Severní ledový oceán</a:t>
            </a:r>
            <a:endParaRPr lang="cs-CZ" sz="32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430568" y="4572008"/>
            <a:ext cx="218098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Tichý oceán</a:t>
            </a:r>
            <a:endParaRPr lang="cs-CZ" sz="32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265747" y="5214950"/>
            <a:ext cx="251062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Indický oceán</a:t>
            </a:r>
            <a:endParaRPr lang="cs-CZ" sz="32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cxnSp>
        <p:nvCxnSpPr>
          <p:cNvPr id="13" name="Přímá spojovací šipka 12"/>
          <p:cNvCxnSpPr/>
          <p:nvPr/>
        </p:nvCxnSpPr>
        <p:spPr>
          <a:xfrm rot="10800000" flipV="1">
            <a:off x="928662" y="2000240"/>
            <a:ext cx="5072098" cy="21431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10800000" flipV="1">
            <a:off x="1285852" y="2786058"/>
            <a:ext cx="4929222" cy="10001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>
            <a:stCxn id="8" idx="1"/>
          </p:cNvCxnSpPr>
          <p:nvPr/>
        </p:nvCxnSpPr>
        <p:spPr>
          <a:xfrm rot="10800000">
            <a:off x="3286116" y="3286124"/>
            <a:ext cx="2828462" cy="14951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>
            <a:stCxn id="11" idx="1"/>
          </p:cNvCxnSpPr>
          <p:nvPr/>
        </p:nvCxnSpPr>
        <p:spPr>
          <a:xfrm rot="10800000" flipV="1">
            <a:off x="2357423" y="5507338"/>
            <a:ext cx="3908325" cy="92205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rot="10800000" flipV="1">
            <a:off x="5214942" y="4857760"/>
            <a:ext cx="1143008" cy="21431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>
            <a:stCxn id="9" idx="1"/>
          </p:cNvCxnSpPr>
          <p:nvPr/>
        </p:nvCxnSpPr>
        <p:spPr>
          <a:xfrm rot="10800000">
            <a:off x="2786051" y="1857364"/>
            <a:ext cx="2565693" cy="229265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Obrázek </a:t>
            </a:r>
            <a:r>
              <a:rPr lang="cs-CZ" sz="2800" smtClean="0"/>
              <a:t>před úpravou: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[cit. 2012-01-06]. Volně dostupný na www: &lt;http://commons.wikimedia.org/wiki/File:Asia_stub.png?uselang=cs&gt;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153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ZŠP a ZŠS Uherský Brod projekt č. CZ.1.07/1.4.00/21.0961</vt:lpstr>
      <vt:lpstr>Anotace</vt:lpstr>
      <vt:lpstr>Spoj názvy s řekami:</vt:lpstr>
      <vt:lpstr>Spoj názvy s jezery a oceány:</vt:lpstr>
      <vt:lpstr>Řešení</vt:lpstr>
      <vt:lpstr>Spoj názvy s řekami:</vt:lpstr>
      <vt:lpstr>Spoj názvy s jezery a oceány: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Petra</dc:creator>
  <cp:lastModifiedBy>Petra</cp:lastModifiedBy>
  <cp:revision>10</cp:revision>
  <dcterms:created xsi:type="dcterms:W3CDTF">2012-01-16T13:06:21Z</dcterms:created>
  <dcterms:modified xsi:type="dcterms:W3CDTF">2012-06-16T21:45:46Z</dcterms:modified>
</cp:coreProperties>
</file>