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3" r:id="rId6"/>
    <p:sldId id="264" r:id="rId7"/>
    <p:sldId id="265" r:id="rId8"/>
    <p:sldId id="266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99"/>
            </a:gs>
            <a:gs pos="64999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84393"/>
          </a:xfrm>
        </p:spPr>
        <p:txBody>
          <a:bodyPr>
            <a:noAutofit/>
          </a:bodyPr>
          <a:lstStyle/>
          <a:p>
            <a:r>
              <a:rPr lang="cs-CZ" sz="2800" dirty="0" smtClean="0"/>
              <a:t>ZŠP a ZŠS Uherský Brod</a:t>
            </a:r>
            <a:br>
              <a:rPr lang="cs-CZ" sz="2800" dirty="0" smtClean="0"/>
            </a:br>
            <a:r>
              <a:rPr lang="cs-CZ" sz="2800" dirty="0" smtClean="0"/>
              <a:t>projekt č. CZ.1.07/1.4.00/21.0961</a:t>
            </a:r>
            <a:br>
              <a:rPr lang="cs-CZ" sz="2800" dirty="0" smtClean="0"/>
            </a:br>
            <a:r>
              <a:rPr lang="cs-CZ" sz="2800" dirty="0" smtClean="0"/>
              <a:t>Evropa a svět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Č. </a:t>
            </a:r>
            <a:r>
              <a:rPr lang="cs-CZ" sz="2800" dirty="0" err="1" smtClean="0"/>
              <a:t>DUMu</a:t>
            </a:r>
            <a:r>
              <a:rPr lang="cs-CZ" sz="2800" dirty="0" smtClean="0"/>
              <a:t>:  VY_32_INOVACE_10_Povrch Afriky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4714884"/>
            <a:ext cx="6400800" cy="928694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Prezentace slouží k procvičení povrchu Afriky.</a:t>
            </a:r>
          </a:p>
          <a:p>
            <a:pPr>
              <a:buNone/>
            </a:pPr>
            <a:r>
              <a:rPr lang="cs-CZ" sz="2800" dirty="0" smtClean="0"/>
              <a:t>Žáci pracují s mapou Afriky a spojují názvy s obrázkem.</a:t>
            </a:r>
          </a:p>
          <a:p>
            <a:pPr>
              <a:buNone/>
            </a:pPr>
            <a:r>
              <a:rPr lang="cs-CZ" sz="2800" dirty="0" smtClean="0"/>
              <a:t>Možnost tisku jako pracovní list pro žáky.</a:t>
            </a:r>
          </a:p>
          <a:p>
            <a:pPr>
              <a:buNone/>
            </a:pPr>
            <a:r>
              <a:rPr lang="cs-CZ" sz="2800" dirty="0" smtClean="0"/>
              <a:t>Je určena pro žáky 9. ročníku.</a:t>
            </a:r>
          </a:p>
          <a:p>
            <a:pPr>
              <a:buNone/>
            </a:pPr>
            <a:r>
              <a:rPr lang="cs-CZ" sz="2800" dirty="0" smtClean="0"/>
              <a:t>Období vytvoření vzdělávacího materiálu – únor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frika 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797330"/>
            <a:ext cx="6156365" cy="6060670"/>
          </a:xfrm>
        </p:spPr>
      </p:pic>
      <p:sp>
        <p:nvSpPr>
          <p:cNvPr id="5" name="Obdélník 4"/>
          <p:cNvSpPr/>
          <p:nvPr/>
        </p:nvSpPr>
        <p:spPr>
          <a:xfrm>
            <a:off x="6609365" y="1857364"/>
            <a:ext cx="16296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Rovník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39148" y="2928934"/>
            <a:ext cx="32048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Obratník Raka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49208" y="4000504"/>
            <a:ext cx="217905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Obratník</a:t>
            </a:r>
          </a:p>
          <a:p>
            <a:pPr algn="ctr"/>
            <a: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K</a:t>
            </a:r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ozoroha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Spoj s obrázkem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Povrch Afriky</a:t>
            </a:r>
            <a:endParaRPr lang="cs-CZ" dirty="0"/>
          </a:p>
        </p:txBody>
      </p:sp>
      <p:pic>
        <p:nvPicPr>
          <p:cNvPr id="4" name="Zástupný symbol pro obsah 3" descr="afrika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58846"/>
            <a:ext cx="5789139" cy="5699154"/>
          </a:xfrm>
        </p:spPr>
      </p:pic>
      <p:sp>
        <p:nvSpPr>
          <p:cNvPr id="5" name="Obdélník 4"/>
          <p:cNvSpPr/>
          <p:nvPr/>
        </p:nvSpPr>
        <p:spPr>
          <a:xfrm>
            <a:off x="6500826" y="1428736"/>
            <a:ext cx="14873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Sahara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86446" y="2143116"/>
            <a:ext cx="313611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Východoafrická</a:t>
            </a:r>
          </a:p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vysočina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00760" y="3929066"/>
            <a:ext cx="26899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Kilimandžáro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15074" y="4572008"/>
            <a:ext cx="24203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Hora Uhuru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86512" y="5286388"/>
            <a:ext cx="214988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Dračí hory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58016" y="5857892"/>
            <a:ext cx="11371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Atlas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87963" y="3286124"/>
            <a:ext cx="355603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Etiopská</a:t>
            </a:r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vysočina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643438" y="4286256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frika povrch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58846"/>
            <a:ext cx="5789139" cy="5699154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215074" y="2500306"/>
            <a:ext cx="25227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buNone/>
            </a:pPr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Madagaskar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72132" y="3429000"/>
            <a:ext cx="37244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Somálský poloostrov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00034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Povrch Afriky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1462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Řešení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frika 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797330"/>
            <a:ext cx="6156365" cy="6060670"/>
          </a:xfrm>
        </p:spPr>
      </p:pic>
      <p:sp>
        <p:nvSpPr>
          <p:cNvPr id="5" name="Obdélník 4"/>
          <p:cNvSpPr/>
          <p:nvPr/>
        </p:nvSpPr>
        <p:spPr>
          <a:xfrm>
            <a:off x="2428860" y="3286124"/>
            <a:ext cx="16296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Rovník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43042" y="1285860"/>
            <a:ext cx="32048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Obratník Raka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00100" y="5286388"/>
            <a:ext cx="41635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Obratník </a:t>
            </a:r>
            <a: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K</a:t>
            </a:r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ozoroha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Spoj s obrázkem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Povrch Afriky</a:t>
            </a:r>
            <a:endParaRPr lang="cs-CZ" dirty="0"/>
          </a:p>
        </p:txBody>
      </p:sp>
      <p:pic>
        <p:nvPicPr>
          <p:cNvPr id="4" name="Zástupný symbol pro obsah 3" descr="afrika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58846"/>
            <a:ext cx="5789139" cy="5699154"/>
          </a:xfrm>
        </p:spPr>
      </p:pic>
      <p:sp>
        <p:nvSpPr>
          <p:cNvPr id="5" name="Obdélník 4"/>
          <p:cNvSpPr/>
          <p:nvPr/>
        </p:nvSpPr>
        <p:spPr>
          <a:xfrm>
            <a:off x="2071670" y="2000240"/>
            <a:ext cx="14873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Sahara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14744" y="4572008"/>
            <a:ext cx="215065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Východoafrická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vysočina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19657" y="3929066"/>
            <a:ext cx="185210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Kilimandžáro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89279" y="4572008"/>
            <a:ext cx="16719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Hora Uhuru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43240" y="6143644"/>
            <a:ext cx="149214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Dračí hory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42976" y="1214422"/>
            <a:ext cx="91280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Atlas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4810" y="2786058"/>
            <a:ext cx="128625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Etiopská</a:t>
            </a:r>
            <a:endParaRPr lang="cs-CZ" sz="2400" b="1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vysočina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643438" y="4286256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4786314" y="4143380"/>
            <a:ext cx="1500198" cy="2857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8" idx="1"/>
            <a:endCxn id="12" idx="1"/>
          </p:cNvCxnSpPr>
          <p:nvPr/>
        </p:nvCxnSpPr>
        <p:spPr>
          <a:xfrm rot="10800000">
            <a:off x="4653901" y="4296719"/>
            <a:ext cx="1935379" cy="50612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frika povrch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58846"/>
            <a:ext cx="5789139" cy="5699154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 rot="18068168">
            <a:off x="4491110" y="5278764"/>
            <a:ext cx="174496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buNone/>
            </a:pPr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Madagaskar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0628" y="3071810"/>
            <a:ext cx="156312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Somálský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poloostrov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Povrch Afriky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Obrázek před úpravou:</a:t>
            </a:r>
          </a:p>
          <a:p>
            <a:pPr>
              <a:buNone/>
            </a:pPr>
            <a:r>
              <a:rPr lang="cs-CZ" sz="2400" dirty="0" err="1" smtClean="0"/>
              <a:t>Eric</a:t>
            </a:r>
            <a:r>
              <a:rPr lang="cs-CZ" sz="2400" dirty="0" smtClean="0"/>
              <a:t> </a:t>
            </a:r>
            <a:r>
              <a:rPr lang="cs-CZ" sz="2400" dirty="0" err="1" smtClean="0"/>
              <a:t>Gaba</a:t>
            </a:r>
            <a:r>
              <a:rPr lang="cs-CZ" sz="2400" dirty="0" smtClean="0"/>
              <a:t>, </a:t>
            </a:r>
            <a:r>
              <a:rPr lang="cs-CZ" sz="2400" dirty="0" err="1" smtClean="0"/>
              <a:t>Sting</a:t>
            </a:r>
            <a:r>
              <a:rPr lang="cs-CZ" sz="2400" dirty="0" smtClean="0"/>
              <a:t>.[</a:t>
            </a:r>
            <a:r>
              <a:rPr lang="cs-CZ" sz="2400" dirty="0" smtClean="0"/>
              <a:t>cit. 2012-02-10]. 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r>
              <a:rPr lang="cs-CZ" sz="2400" dirty="0" smtClean="0"/>
              <a:t> na www: </a:t>
            </a:r>
            <a:r>
              <a:rPr lang="en-US" sz="2400" dirty="0" smtClean="0"/>
              <a:t>&lt;</a:t>
            </a:r>
            <a:r>
              <a:rPr lang="cs-CZ" sz="2400" dirty="0" smtClean="0"/>
              <a:t>http://commons.wikimedia.org/wiki/File:Africa_map_blank.svg?uselang=cs</a:t>
            </a:r>
            <a:r>
              <a:rPr lang="en-US" sz="2400" dirty="0" smtClean="0"/>
              <a:t>&gt;</a:t>
            </a:r>
            <a:r>
              <a:rPr lang="cs-CZ" sz="2400" dirty="0" smtClean="0"/>
              <a:t>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137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ZŠP a ZŠS Uherský Brod projekt č. CZ.1.07/1.4.00/21.0961 Evropa a svět  Č. DUMu:  VY_32_INOVACE_10_Povrch Afriky</vt:lpstr>
      <vt:lpstr>Anotace</vt:lpstr>
      <vt:lpstr>Spoj s obrázkem</vt:lpstr>
      <vt:lpstr>Povrch Afriky</vt:lpstr>
      <vt:lpstr>Snímek 5</vt:lpstr>
      <vt:lpstr>Řešení</vt:lpstr>
      <vt:lpstr>Spoj s obrázkem</vt:lpstr>
      <vt:lpstr>Povrch Afriky</vt:lpstr>
      <vt:lpstr>Povrch Afriky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11</cp:revision>
  <dcterms:created xsi:type="dcterms:W3CDTF">2012-02-14T18:27:34Z</dcterms:created>
  <dcterms:modified xsi:type="dcterms:W3CDTF">2012-06-16T21:24:44Z</dcterms:modified>
</cp:coreProperties>
</file>