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5" r:id="rId9"/>
    <p:sldId id="266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0">
              <a:schemeClr val="accent6">
                <a:lumMod val="75000"/>
              </a:schemeClr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44158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ZŠP a ZŠS Uherský Brod</a:t>
            </a:r>
            <a:br>
              <a:rPr lang="cs-CZ" sz="2800" dirty="0" smtClean="0"/>
            </a:br>
            <a:r>
              <a:rPr lang="cs-CZ" sz="2800" dirty="0" smtClean="0"/>
              <a:t> projekt č. CZ.1.07/1.4.00/21.0961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Evropa </a:t>
            </a:r>
            <a:r>
              <a:rPr lang="cs-CZ" sz="2800" dirty="0" smtClean="0"/>
              <a:t>a svět</a:t>
            </a:r>
            <a:br>
              <a:rPr lang="cs-CZ" sz="2800" dirty="0" smtClean="0"/>
            </a:br>
            <a:r>
              <a:rPr lang="cs-CZ" sz="2800" dirty="0" smtClean="0"/>
              <a:t>Č. </a:t>
            </a:r>
            <a:r>
              <a:rPr lang="cs-CZ" sz="2800" dirty="0" err="1" smtClean="0"/>
              <a:t>DUMu</a:t>
            </a:r>
            <a:r>
              <a:rPr lang="cs-CZ" sz="2800" dirty="0" smtClean="0"/>
              <a:t>:  VY_32_INOVACE_11_Vodstvo Afriky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57290" y="5214950"/>
            <a:ext cx="6400800" cy="1000132"/>
          </a:xfr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Jméno autora: Bc. Petra Musilová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Prezentace slouží k procvičení vodstva Afriky.</a:t>
            </a:r>
          </a:p>
          <a:p>
            <a:pPr>
              <a:buNone/>
            </a:pPr>
            <a:r>
              <a:rPr lang="cs-CZ" sz="2800" dirty="0" smtClean="0"/>
              <a:t>Žáci pracují s mapou Afriky a spojují názvy s obrázkem.</a:t>
            </a:r>
          </a:p>
          <a:p>
            <a:pPr>
              <a:buNone/>
            </a:pPr>
            <a:r>
              <a:rPr lang="cs-CZ" sz="2800" dirty="0" smtClean="0"/>
              <a:t>Možnost tisku jako pracovní list pro žáky.</a:t>
            </a:r>
          </a:p>
          <a:p>
            <a:pPr>
              <a:buNone/>
            </a:pPr>
            <a:r>
              <a:rPr lang="cs-CZ" sz="2800" dirty="0" smtClean="0"/>
              <a:t>Je určena pro žáky 9. ročníku.</a:t>
            </a:r>
          </a:p>
          <a:p>
            <a:pPr>
              <a:buNone/>
            </a:pPr>
            <a:r>
              <a:rPr lang="cs-CZ" sz="2800" dirty="0" smtClean="0"/>
              <a:t>Období vytvoření vzdělávacího materiálu – únor 2012.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0"/>
            <a:ext cx="4543428" cy="1143000"/>
          </a:xfrm>
        </p:spPr>
        <p:txBody>
          <a:bodyPr/>
          <a:lstStyle/>
          <a:p>
            <a:r>
              <a:rPr lang="cs-CZ" dirty="0" smtClean="0"/>
              <a:t>Řeky Afriky</a:t>
            </a:r>
            <a:endParaRPr lang="cs-CZ" dirty="0"/>
          </a:p>
        </p:txBody>
      </p:sp>
      <p:pic>
        <p:nvPicPr>
          <p:cNvPr id="4" name="Zástupný symbol pro obsah 3" descr="af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</p:spPr>
      </p:pic>
      <p:sp>
        <p:nvSpPr>
          <p:cNvPr id="5" name="Obdélník 4"/>
          <p:cNvSpPr/>
          <p:nvPr/>
        </p:nvSpPr>
        <p:spPr>
          <a:xfrm>
            <a:off x="6572264" y="1714488"/>
            <a:ext cx="7168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Nil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8060" y="2428868"/>
            <a:ext cx="13910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Kongo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572264" y="3143248"/>
            <a:ext cx="12136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Niger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86512" y="3857628"/>
            <a:ext cx="17793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Zambezi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0"/>
            <a:ext cx="3900486" cy="1143000"/>
          </a:xfrm>
        </p:spPr>
        <p:txBody>
          <a:bodyPr/>
          <a:lstStyle/>
          <a:p>
            <a:r>
              <a:rPr lang="cs-CZ" dirty="0" smtClean="0"/>
              <a:t>Jezera Afriky</a:t>
            </a:r>
            <a:endParaRPr lang="cs-CZ" dirty="0"/>
          </a:p>
        </p:txBody>
      </p:sp>
      <p:pic>
        <p:nvPicPr>
          <p:cNvPr id="4" name="Zástupný symbol pro obsah 3" descr="afrika vodstv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275409" y="4429132"/>
            <a:ext cx="237084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Ukerewe</a:t>
            </a:r>
            <a:endParaRPr lang="cs-CZ" sz="3600" b="1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(Viktoriino)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66920" y="1785926"/>
            <a:ext cx="22867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Čadské jez.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66920" y="2643182"/>
            <a:ext cx="23694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jez. Malawi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1168" y="3500438"/>
            <a:ext cx="285680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jez. Tanganika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vodstv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072198" y="1714488"/>
            <a:ext cx="28933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Atlantský oceán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49110" y="2500306"/>
            <a:ext cx="25106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Indický oceán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59938" y="4786322"/>
            <a:ext cx="27009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Guinejský záliv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57884" y="5500702"/>
            <a:ext cx="34211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Mosambický průliv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04044" y="4000504"/>
            <a:ext cx="205716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Rudé moře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944454" y="3286124"/>
            <a:ext cx="331828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Středozemní moře</a:t>
            </a:r>
            <a:endParaRPr lang="cs-CZ" sz="32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>
          <a:xfrm>
            <a:off x="285720" y="0"/>
            <a:ext cx="8229600" cy="1143000"/>
          </a:xfrm>
        </p:spPr>
        <p:txBody>
          <a:bodyPr/>
          <a:lstStyle/>
          <a:p>
            <a:r>
              <a:rPr lang="cs-CZ" dirty="0" smtClean="0"/>
              <a:t>Moře a oceány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643182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Řešení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71670" y="0"/>
            <a:ext cx="4543428" cy="1143000"/>
          </a:xfrm>
        </p:spPr>
        <p:txBody>
          <a:bodyPr/>
          <a:lstStyle/>
          <a:p>
            <a:r>
              <a:rPr lang="cs-CZ" dirty="0" smtClean="0"/>
              <a:t>Řeky Afriky</a:t>
            </a:r>
            <a:endParaRPr lang="cs-CZ" dirty="0"/>
          </a:p>
        </p:txBody>
      </p:sp>
      <p:pic>
        <p:nvPicPr>
          <p:cNvPr id="4" name="Zástupný symbol pro obsah 3" descr="afrika vodstvo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</p:spPr>
      </p:pic>
      <p:sp>
        <p:nvSpPr>
          <p:cNvPr id="5" name="Obdélník 4"/>
          <p:cNvSpPr/>
          <p:nvPr/>
        </p:nvSpPr>
        <p:spPr>
          <a:xfrm>
            <a:off x="3857620" y="1643050"/>
            <a:ext cx="7168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Nil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57422" y="3786190"/>
            <a:ext cx="139102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Kongo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14414" y="2714620"/>
            <a:ext cx="12136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Niger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86116" y="5000636"/>
            <a:ext cx="17793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Zambezi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0"/>
            <a:ext cx="3900486" cy="1143000"/>
          </a:xfrm>
        </p:spPr>
        <p:txBody>
          <a:bodyPr/>
          <a:lstStyle/>
          <a:p>
            <a:r>
              <a:rPr lang="cs-CZ" dirty="0" smtClean="0"/>
              <a:t>Jezera Afriky</a:t>
            </a:r>
            <a:endParaRPr lang="cs-CZ" dirty="0"/>
          </a:p>
        </p:txBody>
      </p:sp>
      <p:pic>
        <p:nvPicPr>
          <p:cNvPr id="4" name="Zástupný symbol pro obsah 3" descr="afrika vodstv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275409" y="4429132"/>
            <a:ext cx="2370841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Ukerewe</a:t>
            </a:r>
            <a:endParaRPr lang="cs-CZ" sz="3600" b="1" dirty="0" smtClean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(Viktoriino)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66920" y="1785926"/>
            <a:ext cx="228671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Čadské jez.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366920" y="2643182"/>
            <a:ext cx="23694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jez. Malawi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81168" y="3500438"/>
            <a:ext cx="285680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jez. Tanganika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cxnSp>
        <p:nvCxnSpPr>
          <p:cNvPr id="10" name="Přímá spojovací čára 9"/>
          <p:cNvCxnSpPr>
            <a:endCxn id="6" idx="1"/>
          </p:cNvCxnSpPr>
          <p:nvPr/>
        </p:nvCxnSpPr>
        <p:spPr>
          <a:xfrm flipV="1">
            <a:off x="2928926" y="2109092"/>
            <a:ext cx="3437994" cy="74840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0800000">
            <a:off x="4429124" y="4071942"/>
            <a:ext cx="2071702" cy="857256"/>
          </a:xfrm>
          <a:prstGeom prst="line">
            <a:avLst/>
          </a:prstGeom>
          <a:ln/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4" idx="3"/>
          </p:cNvCxnSpPr>
          <p:nvPr/>
        </p:nvCxnSpPr>
        <p:spPr>
          <a:xfrm flipH="1">
            <a:off x="4143372" y="3883894"/>
            <a:ext cx="1857388" cy="61667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7" idx="1"/>
          </p:cNvCxnSpPr>
          <p:nvPr/>
        </p:nvCxnSpPr>
        <p:spPr>
          <a:xfrm rot="10800000" flipV="1">
            <a:off x="4500562" y="2966348"/>
            <a:ext cx="1866358" cy="1962850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frika vodstv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909787"/>
            <a:ext cx="6000760" cy="594821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61991" y="4826746"/>
            <a:ext cx="221772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Atlantský oceán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 rot="19296169">
            <a:off x="4506803" y="5847282"/>
            <a:ext cx="192873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Indický oceán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50499" y="3643314"/>
            <a:ext cx="143661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Guinejský</a:t>
            </a:r>
          </a:p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záliv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 rot="18213164">
            <a:off x="3960866" y="4835959"/>
            <a:ext cx="2611612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Mosambický průliv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 rot="3260022">
            <a:off x="3929058" y="1928802"/>
            <a:ext cx="158864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Rudé moře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85984" y="928670"/>
            <a:ext cx="253332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</a:rPr>
              <a:t>Středozemní moře</a:t>
            </a:r>
            <a:endParaRPr lang="cs-CZ" sz="24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57158" y="0"/>
            <a:ext cx="8229600" cy="1143000"/>
          </a:xfrm>
        </p:spPr>
        <p:txBody>
          <a:bodyPr/>
          <a:lstStyle/>
          <a:p>
            <a:r>
              <a:rPr lang="cs-CZ" dirty="0" smtClean="0"/>
              <a:t>Moře a oceány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dirty="0" smtClean="0"/>
              <a:t>Obrázek před úpravou:</a:t>
            </a:r>
          </a:p>
          <a:p>
            <a:pPr>
              <a:buNone/>
            </a:pPr>
            <a:r>
              <a:rPr lang="cs-CZ" sz="2400" dirty="0" err="1" smtClean="0"/>
              <a:t>Eric</a:t>
            </a:r>
            <a:r>
              <a:rPr lang="cs-CZ" sz="2400" dirty="0" smtClean="0"/>
              <a:t> </a:t>
            </a:r>
            <a:r>
              <a:rPr lang="cs-CZ" sz="2400" dirty="0" err="1" smtClean="0"/>
              <a:t>Gaba</a:t>
            </a:r>
            <a:r>
              <a:rPr lang="cs-CZ" sz="2400" dirty="0" smtClean="0"/>
              <a:t>, </a:t>
            </a:r>
            <a:r>
              <a:rPr lang="cs-CZ" sz="2400" dirty="0" err="1" smtClean="0"/>
              <a:t>Sting</a:t>
            </a:r>
            <a:r>
              <a:rPr lang="cs-CZ" sz="2400" dirty="0" smtClean="0"/>
              <a:t>.[cit. 2012-02-10]. Dostupný pod licencí GNU Free </a:t>
            </a:r>
            <a:r>
              <a:rPr lang="cs-CZ" sz="2400" dirty="0" err="1" smtClean="0"/>
              <a:t>Documentation</a:t>
            </a:r>
            <a:r>
              <a:rPr lang="cs-CZ" sz="2400" dirty="0" smtClean="0"/>
              <a:t> </a:t>
            </a:r>
            <a:r>
              <a:rPr lang="cs-CZ" sz="2400" dirty="0" err="1" smtClean="0"/>
              <a:t>License</a:t>
            </a:r>
            <a:r>
              <a:rPr lang="cs-CZ" sz="2400" dirty="0" smtClean="0"/>
              <a:t> na www: </a:t>
            </a:r>
            <a:r>
              <a:rPr lang="en-US" sz="2400" dirty="0" smtClean="0"/>
              <a:t>&lt;</a:t>
            </a:r>
            <a:r>
              <a:rPr lang="cs-CZ" sz="2400" dirty="0" smtClean="0"/>
              <a:t>http://commons.wikimedia.org/wiki/File:Africa_map_blank.svg?uselang=cs</a:t>
            </a:r>
            <a:r>
              <a:rPr lang="en-US" sz="2400" dirty="0" smtClean="0"/>
              <a:t>&gt;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157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ZŠP a ZŠS Uherský Brod  projekt č. CZ.1.07/1.4.00/21.0961  Evropa a svět Č. DUMu:  VY_32_INOVACE_11_Vodstvo Afriky</vt:lpstr>
      <vt:lpstr>Anotace</vt:lpstr>
      <vt:lpstr>Řeky Afriky</vt:lpstr>
      <vt:lpstr>Jezera Afriky</vt:lpstr>
      <vt:lpstr>Moře a oceány</vt:lpstr>
      <vt:lpstr>Řešení</vt:lpstr>
      <vt:lpstr>Řeky Afriky</vt:lpstr>
      <vt:lpstr>Jezera Afriky</vt:lpstr>
      <vt:lpstr>Moře a oceány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Evropa a svět Č. DUMu:  VY_32_INOVACE_11_Vodstvo Afriky</dc:title>
  <dc:creator>Petra</dc:creator>
  <cp:lastModifiedBy>Petra</cp:lastModifiedBy>
  <cp:revision>8</cp:revision>
  <dcterms:created xsi:type="dcterms:W3CDTF">2012-02-14T19:12:55Z</dcterms:created>
  <dcterms:modified xsi:type="dcterms:W3CDTF">2012-06-16T21:45:22Z</dcterms:modified>
</cp:coreProperties>
</file>