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6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48" autoAdjust="0"/>
    <p:restoredTop sz="94660"/>
  </p:normalViewPr>
  <p:slideViewPr>
    <p:cSldViewPr>
      <p:cViewPr varScale="1">
        <p:scale>
          <a:sx n="103" d="100"/>
          <a:sy n="103" d="100"/>
        </p:scale>
        <p:origin x="-18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wmf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wmf"/><Relationship Id="rId10" Type="http://schemas.openxmlformats.org/officeDocument/2006/relationships/image" Target="../media/image15.jpeg"/><Relationship Id="rId4" Type="http://schemas.openxmlformats.org/officeDocument/2006/relationships/image" Target="../media/image34.jpeg"/><Relationship Id="rId9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5.png"/><Relationship Id="rId7" Type="http://schemas.openxmlformats.org/officeDocument/2006/relationships/image" Target="../media/image4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jpeg"/><Relationship Id="rId5" Type="http://schemas.openxmlformats.org/officeDocument/2006/relationships/image" Target="../media/image30.wmf"/><Relationship Id="rId4" Type="http://schemas.openxmlformats.org/officeDocument/2006/relationships/image" Target="../media/image27.jpeg"/><Relationship Id="rId9" Type="http://schemas.openxmlformats.org/officeDocument/2006/relationships/image" Target="../media/image4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wmf"/><Relationship Id="rId9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openxmlformats.org/officeDocument/2006/relationships/image" Target="../media/image31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wmf"/><Relationship Id="rId10" Type="http://schemas.openxmlformats.org/officeDocument/2006/relationships/image" Target="../media/image15.jpeg"/><Relationship Id="rId4" Type="http://schemas.openxmlformats.org/officeDocument/2006/relationships/image" Target="../media/image34.jpeg"/><Relationship Id="rId9" Type="http://schemas.openxmlformats.org/officeDocument/2006/relationships/image" Target="../media/image3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5.png"/><Relationship Id="rId7" Type="http://schemas.openxmlformats.org/officeDocument/2006/relationships/image" Target="../media/image4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jpeg"/><Relationship Id="rId5" Type="http://schemas.openxmlformats.org/officeDocument/2006/relationships/image" Target="../media/image30.wmf"/><Relationship Id="rId4" Type="http://schemas.openxmlformats.org/officeDocument/2006/relationships/image" Target="../media/image27.jpeg"/><Relationship Id="rId9" Type="http://schemas.openxmlformats.org/officeDocument/2006/relationships/image" Target="../media/image42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071678"/>
            <a:ext cx="7851648" cy="1828800"/>
          </a:xfrm>
        </p:spPr>
        <p:txBody>
          <a:bodyPr>
            <a:normAutofit/>
          </a:bodyPr>
          <a:lstStyle/>
          <a:p>
            <a:r>
              <a:rPr lang="cs-CZ" sz="3100" dirty="0" smtClean="0"/>
              <a:t>ZŠP a ZŠS Uherský Brod</a:t>
            </a:r>
            <a:br>
              <a:rPr lang="cs-CZ" sz="3100" dirty="0" smtClean="0"/>
            </a:br>
            <a:r>
              <a:rPr lang="cs-CZ" sz="3100" dirty="0" smtClean="0"/>
              <a:t>projekt č. CZ.1.07/1.4.00/21.0961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4000504"/>
            <a:ext cx="7854696" cy="1752600"/>
          </a:xfrm>
        </p:spPr>
        <p:txBody>
          <a:bodyPr/>
          <a:lstStyle/>
          <a:p>
            <a:r>
              <a:rPr lang="cs-CZ" sz="2400" dirty="0" smtClean="0"/>
              <a:t>Evropa a svět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VY_32_INOVACE_12_Západní Evropa</a:t>
            </a:r>
          </a:p>
          <a:p>
            <a:r>
              <a:rPr lang="cs-CZ" sz="2800" dirty="0" smtClean="0"/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857232"/>
            <a:ext cx="5718175" cy="124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Prezentace slouží k procvičení států západní Evropy (poloha států, hlavní města, průmysl, zemědělství a vlajky států).</a:t>
            </a:r>
          </a:p>
          <a:p>
            <a:pPr>
              <a:buNone/>
            </a:pPr>
            <a:r>
              <a:rPr lang="cs-CZ" sz="2400" dirty="0" smtClean="0"/>
              <a:t>Při určování států žáci pracují s mapou Evropy a spojují názvy s obrázkem, v ostatních úkolech zakroužkují nebo spojí obrázek s názvem státu.</a:t>
            </a:r>
          </a:p>
          <a:p>
            <a:pPr>
              <a:buNone/>
            </a:pPr>
            <a:r>
              <a:rPr lang="cs-CZ" sz="2400" dirty="0" smtClean="0"/>
              <a:t>Je určena pro žáky 8. ročníku.</a:t>
            </a:r>
          </a:p>
          <a:p>
            <a:pPr>
              <a:buNone/>
            </a:pPr>
            <a:r>
              <a:rPr lang="cs-CZ" sz="2400" dirty="0" smtClean="0"/>
              <a:t>Období vytvoření vzdělávacího materiálu – březen 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názvy se státy západní Evropy:</a:t>
            </a:r>
            <a:endParaRPr lang="cs-CZ" dirty="0"/>
          </a:p>
        </p:txBody>
      </p:sp>
      <p:pic>
        <p:nvPicPr>
          <p:cNvPr id="4" name="Obrázek 3" descr="západní evropy.png"/>
          <p:cNvPicPr>
            <a:picLocks noChangeAspect="1"/>
          </p:cNvPicPr>
          <p:nvPr/>
        </p:nvPicPr>
        <p:blipFill>
          <a:blip r:embed="rId2" cstate="print"/>
          <a:srcRect t="20074" r="10130" b="9403"/>
          <a:stretch>
            <a:fillRect/>
          </a:stretch>
        </p:blipFill>
        <p:spPr>
          <a:xfrm>
            <a:off x="141654" y="1928803"/>
            <a:ext cx="4858974" cy="477931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26331" y="3929066"/>
            <a:ext cx="285680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Nizozemsko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14942" y="2143116"/>
            <a:ext cx="32657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Velká Británie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00760" y="2714620"/>
            <a:ext cx="13247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Irsko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86446" y="3286124"/>
            <a:ext cx="17936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Francie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26403" y="4786322"/>
            <a:ext cx="154241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Belgie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85538" y="5429264"/>
            <a:ext cx="316702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Lucembursko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ke státům hlavní města: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Irsko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Nizozemsko</a:t>
            </a:r>
          </a:p>
          <a:p>
            <a:r>
              <a:rPr lang="cs-CZ" dirty="0" smtClean="0"/>
              <a:t>Belgie</a:t>
            </a:r>
          </a:p>
          <a:p>
            <a:r>
              <a:rPr lang="cs-CZ" dirty="0" smtClean="0"/>
              <a:t>Lucembursko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Lucemburk</a:t>
            </a:r>
          </a:p>
          <a:p>
            <a:r>
              <a:rPr lang="cs-CZ" dirty="0" smtClean="0"/>
              <a:t>Londýn</a:t>
            </a:r>
          </a:p>
          <a:p>
            <a:r>
              <a:rPr lang="cs-CZ" dirty="0" smtClean="0"/>
              <a:t>Brusel</a:t>
            </a:r>
          </a:p>
          <a:p>
            <a:r>
              <a:rPr lang="cs-CZ" dirty="0" smtClean="0"/>
              <a:t>Dublin</a:t>
            </a:r>
          </a:p>
          <a:p>
            <a:r>
              <a:rPr lang="cs-CZ" dirty="0" smtClean="0"/>
              <a:t>Amsterdam</a:t>
            </a:r>
          </a:p>
          <a:p>
            <a:r>
              <a:rPr lang="cs-CZ" dirty="0" smtClean="0"/>
              <a:t>Paříž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Velká Británie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Petra\AppData\Local\Microsoft\Windows\Temporary Internet Files\Content.IE5\36DGAH7T\MP9003628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2285992"/>
            <a:ext cx="2293662" cy="1143008"/>
          </a:xfrm>
          <a:prstGeom prst="rect">
            <a:avLst/>
          </a:prstGeom>
          <a:noFill/>
        </p:spPr>
      </p:pic>
      <p:pic>
        <p:nvPicPr>
          <p:cNvPr id="1028" name="Picture 4" descr="C:\Users\Petra\AppData\Local\Microsoft\Windows\Temporary Internet Files\Content.IE5\PKVLCBSV\MP900400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714884"/>
            <a:ext cx="1774890" cy="1774890"/>
          </a:xfrm>
          <a:prstGeom prst="rect">
            <a:avLst/>
          </a:prstGeom>
          <a:noFill/>
        </p:spPr>
      </p:pic>
      <p:pic>
        <p:nvPicPr>
          <p:cNvPr id="1029" name="Picture 5" descr="C:\Users\Petra\AppData\Local\Microsoft\Windows\Temporary Internet Files\Content.IE5\XEKPTWFO\MP9001789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4929198"/>
            <a:ext cx="2260667" cy="1495808"/>
          </a:xfrm>
          <a:prstGeom prst="rect">
            <a:avLst/>
          </a:prstGeom>
          <a:noFill/>
        </p:spPr>
      </p:pic>
      <p:pic>
        <p:nvPicPr>
          <p:cNvPr id="1030" name="Picture 6" descr="C:\Users\Petra\AppData\Local\Microsoft\Windows\Temporary Internet Files\Content.IE5\36DGAH7T\MP9001806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1928802"/>
            <a:ext cx="1561317" cy="2471742"/>
          </a:xfrm>
          <a:prstGeom prst="rect">
            <a:avLst/>
          </a:prstGeom>
          <a:noFill/>
        </p:spPr>
      </p:pic>
      <p:pic>
        <p:nvPicPr>
          <p:cNvPr id="1031" name="Picture 7" descr="C:\Users\Petra\AppData\Local\Microsoft\Windows\Temporary Internet Files\Content.IE5\UMIAL0QC\MC9004064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2786058"/>
            <a:ext cx="1978025" cy="1489075"/>
          </a:xfrm>
          <a:prstGeom prst="rect">
            <a:avLst/>
          </a:prstGeom>
          <a:noFill/>
        </p:spPr>
      </p:pic>
      <p:pic>
        <p:nvPicPr>
          <p:cNvPr id="1040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4500570"/>
            <a:ext cx="2571736" cy="1683684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7500958" y="6143644"/>
            <a:ext cx="12775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Temže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71934" y="2000240"/>
            <a:ext cx="2571736" cy="1683684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714876" y="3571876"/>
            <a:ext cx="10709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Loira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41" name="Picture 17" descr="C:\Users\Petra\AppData\Local\Microsoft\Windows\Temporary Internet Files\Content.IE5\PKVLCBSV\MC90043033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4071942"/>
            <a:ext cx="1854200" cy="1577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Irsko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1" name="Picture 3" descr="C:\Users\Petra\AppData\Local\Microsoft\Windows\Temporary Internet Files\Content.IE5\XEKPTWFO\MP9004464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1928802"/>
            <a:ext cx="1803397" cy="2857496"/>
          </a:xfrm>
          <a:prstGeom prst="rect">
            <a:avLst/>
          </a:prstGeom>
          <a:noFill/>
        </p:spPr>
      </p:pic>
      <p:pic>
        <p:nvPicPr>
          <p:cNvPr id="2052" name="Picture 4" descr="C:\Users\Petra\AppData\Local\Microsoft\Windows\Temporary Internet Files\Content.IE5\36DGAH7T\MC9001292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714884"/>
            <a:ext cx="2550108" cy="1854100"/>
          </a:xfrm>
          <a:prstGeom prst="rect">
            <a:avLst/>
          </a:prstGeom>
          <a:noFill/>
        </p:spPr>
      </p:pic>
      <p:pic>
        <p:nvPicPr>
          <p:cNvPr id="18" name="Picture 5" descr="C:\Users\Petra\AppData\Local\Microsoft\Windows\Temporary Internet Files\Content.IE5\XEKPTWFO\MP9001789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4143380"/>
            <a:ext cx="2260667" cy="1495808"/>
          </a:xfrm>
          <a:prstGeom prst="rect">
            <a:avLst/>
          </a:prstGeom>
          <a:noFill/>
        </p:spPr>
      </p:pic>
      <p:pic>
        <p:nvPicPr>
          <p:cNvPr id="2054" name="Picture 6" descr="C:\Users\Petra\AppData\Local\Microsoft\Windows\Temporary Internet Files\Content.IE5\36DGAH7T\MC900235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2000240"/>
            <a:ext cx="1826971" cy="1479499"/>
          </a:xfrm>
          <a:prstGeom prst="rect">
            <a:avLst/>
          </a:prstGeom>
          <a:noFill/>
        </p:spPr>
      </p:pic>
      <p:pic>
        <p:nvPicPr>
          <p:cNvPr id="2055" name="Picture 7" descr="C:\Users\Petra\AppData\Local\Microsoft\Windows\Temporary Internet Files\Content.IE5\PKVLCBSV\MP90036269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86182" y="2143116"/>
            <a:ext cx="2257428" cy="1504952"/>
          </a:xfrm>
          <a:prstGeom prst="rect">
            <a:avLst/>
          </a:prstGeom>
          <a:noFill/>
        </p:spPr>
      </p:pic>
      <p:pic>
        <p:nvPicPr>
          <p:cNvPr id="2056" name="Picture 8" descr="C:\Users\Petra\AppData\Local\Microsoft\Windows\Temporary Internet Files\Content.IE5\XEKPTWFO\MP9003626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5214950"/>
            <a:ext cx="2260667" cy="1495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Francie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40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5015034"/>
            <a:ext cx="1785918" cy="1169219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7500958" y="6143644"/>
            <a:ext cx="12775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Temže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000240"/>
            <a:ext cx="1857388" cy="1216009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500562" y="3214686"/>
            <a:ext cx="10709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Loira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000240"/>
            <a:ext cx="1794967" cy="1811426"/>
          </a:xfrm>
          <a:prstGeom prst="rect">
            <a:avLst/>
          </a:prstGeom>
          <a:noFill/>
        </p:spPr>
      </p:pic>
      <p:pic>
        <p:nvPicPr>
          <p:cNvPr id="3075" name="Picture 3" descr="C:\Users\Petra\AppData\Local\Microsoft\Windows\Temporary Internet Files\Content.IE5\36DGAH7T\MP9003626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5357826"/>
            <a:ext cx="2082204" cy="1384666"/>
          </a:xfrm>
          <a:prstGeom prst="rect">
            <a:avLst/>
          </a:prstGeom>
          <a:noFill/>
        </p:spPr>
      </p:pic>
      <p:pic>
        <p:nvPicPr>
          <p:cNvPr id="3076" name="Picture 4" descr="C:\Users\Petra\AppData\Local\Microsoft\Windows\Temporary Internet Files\Content.IE5\PKVLCBSV\MP90036268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0892" y="1714488"/>
            <a:ext cx="1948195" cy="1165670"/>
          </a:xfrm>
          <a:prstGeom prst="rect">
            <a:avLst/>
          </a:prstGeom>
          <a:noFill/>
        </p:spPr>
      </p:pic>
      <p:pic>
        <p:nvPicPr>
          <p:cNvPr id="17" name="Picture 8" descr="C:\Users\Petra\AppData\Local\Microsoft\Windows\Temporary Internet Files\Content.IE5\XEKPTWFO\MP9003626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14546" y="2143116"/>
            <a:ext cx="1720833" cy="1138618"/>
          </a:xfrm>
          <a:prstGeom prst="rect">
            <a:avLst/>
          </a:prstGeom>
          <a:noFill/>
        </p:spPr>
      </p:pic>
      <p:pic>
        <p:nvPicPr>
          <p:cNvPr id="3077" name="Picture 5" descr="C:\Users\Petra\AppData\Local\Microsoft\Windows\Temporary Internet Files\Content.IE5\XEKPTWFO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57818" y="5286388"/>
            <a:ext cx="1728790" cy="1728790"/>
          </a:xfrm>
          <a:prstGeom prst="rect">
            <a:avLst/>
          </a:prstGeom>
          <a:noFill/>
        </p:spPr>
      </p:pic>
      <p:pic>
        <p:nvPicPr>
          <p:cNvPr id="19" name="Picture 5" descr="C:\Users\Petra\AppData\Local\Microsoft\Windows\Temporary Internet Files\Content.IE5\XEKPTWFO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714752"/>
            <a:ext cx="1728790" cy="172879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5143504" y="5214950"/>
            <a:ext cx="15555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Peugeot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000100" y="3929066"/>
            <a:ext cx="11095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BMW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80" name="Picture 8" descr="C:\Users\Petra\AppData\Local\Microsoft\Windows\Temporary Internet Files\Content.IE5\XEKPTWFO\MP90040134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29388" y="3214686"/>
            <a:ext cx="2400656" cy="1599812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6929454" y="3071810"/>
            <a:ext cx="150406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Korsika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6" name="Picture 8" descr="C:\Users\Petra\AppData\Local\Microsoft\Windows\Temporary Internet Files\Content.IE5\XEKPTWFO\MP90040134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71736" y="3714752"/>
            <a:ext cx="2400656" cy="1599812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2667709" y="3571876"/>
            <a:ext cx="159787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Sardinie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Francie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28926" y="1857364"/>
            <a:ext cx="9069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TGV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0" name="Picture 4" descr="C:\Users\Petra\AppData\Local\Microsoft\Windows\Temporary Internet Files\Content.IE5\UMIAL0QC\MP9003878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000240"/>
            <a:ext cx="1610299" cy="2257428"/>
          </a:xfrm>
          <a:prstGeom prst="rect">
            <a:avLst/>
          </a:prstGeom>
          <a:noFill/>
        </p:spPr>
      </p:pic>
      <p:pic>
        <p:nvPicPr>
          <p:cNvPr id="4101" name="Picture 5" descr="C:\Users\Petra\AppData\Local\Microsoft\Windows\Temporary Internet Files\Content.IE5\36DGAH7T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4714884"/>
            <a:ext cx="1657352" cy="1657352"/>
          </a:xfrm>
          <a:prstGeom prst="rect">
            <a:avLst/>
          </a:prstGeom>
          <a:noFill/>
        </p:spPr>
      </p:pic>
      <p:pic>
        <p:nvPicPr>
          <p:cNvPr id="4102" name="Picture 6" descr="C:\Users\Petra\AppData\Local\Microsoft\Windows\Temporary Internet Files\Content.IE5\UMIAL0QC\MC9003871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4143380"/>
            <a:ext cx="2185990" cy="2185990"/>
          </a:xfrm>
          <a:prstGeom prst="rect">
            <a:avLst/>
          </a:prstGeom>
          <a:noFill/>
        </p:spPr>
      </p:pic>
      <p:pic>
        <p:nvPicPr>
          <p:cNvPr id="4103" name="Picture 7" descr="C:\Users\Petra\AppData\Local\Microsoft\Windows\Temporary Internet Files\Content.IE5\PKVLCBSV\MP9004018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1714488"/>
            <a:ext cx="1876657" cy="2346394"/>
          </a:xfrm>
          <a:prstGeom prst="rect">
            <a:avLst/>
          </a:prstGeom>
          <a:noFill/>
        </p:spPr>
      </p:pic>
      <p:pic>
        <p:nvPicPr>
          <p:cNvPr id="4104" name="Picture 8" descr="C:\Users\Petra\AppData\Local\Microsoft\Windows\Temporary Internet Files\Content.IE5\36DGAH7T\MP9004003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3108" y="2285992"/>
            <a:ext cx="2522224" cy="1680826"/>
          </a:xfrm>
          <a:prstGeom prst="rect">
            <a:avLst/>
          </a:prstGeom>
          <a:noFill/>
        </p:spPr>
      </p:pic>
      <p:pic>
        <p:nvPicPr>
          <p:cNvPr id="4105" name="Picture 9" descr="C:\Users\Petra\AppData\Local\Microsoft\Windows\Temporary Internet Files\Content.IE5\XEKPTWFO\MP9004254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5214950"/>
            <a:ext cx="2219140" cy="1482316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714348" y="4714884"/>
            <a:ext cx="70564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ČD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6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14942" y="2500306"/>
            <a:ext cx="1230782" cy="1821485"/>
          </a:xfrm>
          <a:prstGeom prst="rect">
            <a:avLst/>
          </a:prstGeom>
          <a:noFill/>
        </p:spPr>
      </p:pic>
      <p:pic>
        <p:nvPicPr>
          <p:cNvPr id="4107" name="Picture 11" descr="C:\Users\Petra\AppData\Local\Microsoft\Windows\Temporary Internet Files\Content.IE5\XEKPTWFO\MC90014987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58016" y="4500570"/>
            <a:ext cx="2000816" cy="19555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214290"/>
            <a:ext cx="4929222" cy="928686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Nizozemsko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42860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C:\Users\Petra\AppData\Local\Microsoft\Windows\Temporary Internet Files\Content.IE5\PKVLCBSV\MP900362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5200" y="1785926"/>
            <a:ext cx="1828800" cy="1219200"/>
          </a:xfrm>
          <a:prstGeom prst="rect">
            <a:avLst/>
          </a:prstGeom>
          <a:noFill/>
        </p:spPr>
      </p:pic>
      <p:pic>
        <p:nvPicPr>
          <p:cNvPr id="5123" name="Picture 3" descr="C:\Users\Petra\AppData\Local\Microsoft\Windows\Temporary Internet Files\Content.IE5\XEKPTWFO\MP9004038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571612"/>
            <a:ext cx="2143140" cy="1428202"/>
          </a:xfrm>
          <a:prstGeom prst="rect">
            <a:avLst/>
          </a:prstGeom>
          <a:noFill/>
        </p:spPr>
      </p:pic>
      <p:pic>
        <p:nvPicPr>
          <p:cNvPr id="5125" name="Picture 5" descr="C:\Users\Petra\AppData\Local\Microsoft\Windows\Temporary Internet Files\Content.IE5\36DGAH7T\MP9002893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1785926"/>
            <a:ext cx="2393354" cy="1571636"/>
          </a:xfrm>
          <a:prstGeom prst="rect">
            <a:avLst/>
          </a:prstGeom>
          <a:noFill/>
        </p:spPr>
      </p:pic>
      <p:pic>
        <p:nvPicPr>
          <p:cNvPr id="5127" name="Picture 7" descr="C:\Users\Petra\AppData\Local\Microsoft\Windows\Temporary Internet Files\Content.IE5\UMIAL0QC\MC9004322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56" y="4000504"/>
            <a:ext cx="2714644" cy="2064161"/>
          </a:xfrm>
          <a:prstGeom prst="rect">
            <a:avLst/>
          </a:prstGeom>
          <a:noFill/>
        </p:spPr>
      </p:pic>
      <p:pic>
        <p:nvPicPr>
          <p:cNvPr id="5129" name="Picture 9" descr="C:\Users\Petra\AppData\Local\Microsoft\Windows\Temporary Internet Files\Content.IE5\UMIAL0QC\MP90040192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372" y="5239706"/>
            <a:ext cx="2428389" cy="1618294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285720" y="4929198"/>
            <a:ext cx="14782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Gdaňsk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4" name="Picture 9" descr="C:\Users\Petra\AppData\Local\Microsoft\Windows\Temporary Internet Files\Content.IE5\UMIAL0QC\MP90040192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429798"/>
            <a:ext cx="2143140" cy="1428202"/>
          </a:xfrm>
          <a:prstGeom prst="rect">
            <a:avLst/>
          </a:prstGeom>
          <a:noFill/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3108" y="1571612"/>
            <a:ext cx="2332380" cy="2976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Obdélník 21"/>
          <p:cNvSpPr/>
          <p:nvPr/>
        </p:nvSpPr>
        <p:spPr>
          <a:xfrm>
            <a:off x="4357686" y="4786322"/>
            <a:ext cx="200952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Rotterdam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33" name="Picture 13" descr="C:\Users\Petra\AppData\Local\Microsoft\Windows\Temporary Internet Files\Content.IE5\UMIAL0QC\MP90039963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57422" y="4643446"/>
            <a:ext cx="1648111" cy="2060642"/>
          </a:xfrm>
          <a:prstGeom prst="rect">
            <a:avLst/>
          </a:prstGeom>
          <a:noFill/>
        </p:spPr>
      </p:pic>
      <p:pic>
        <p:nvPicPr>
          <p:cNvPr id="5130" name="Picture 10" descr="C:\Users\Petra\AppData\Local\Microsoft\Windows\Temporary Internet Files\Content.IE5\36DGAH7T\MP90036267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429000"/>
            <a:ext cx="2228840" cy="14747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Belgie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C:\Users\Petra\AppData\Local\Microsoft\Windows\Temporary Internet Files\Content.IE5\UMIAL0QC\MP9003878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000240"/>
            <a:ext cx="1610299" cy="2257428"/>
          </a:xfrm>
          <a:prstGeom prst="rect">
            <a:avLst/>
          </a:prstGeom>
          <a:noFill/>
        </p:spPr>
      </p:pic>
      <p:pic>
        <p:nvPicPr>
          <p:cNvPr id="4101" name="Picture 5" descr="C:\Users\Petra\AppData\Local\Microsoft\Windows\Temporary Internet Files\Content.IE5\36DGAH7T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1714488"/>
            <a:ext cx="1657352" cy="1657352"/>
          </a:xfrm>
          <a:prstGeom prst="rect">
            <a:avLst/>
          </a:prstGeom>
          <a:noFill/>
        </p:spPr>
      </p:pic>
      <p:pic>
        <p:nvPicPr>
          <p:cNvPr id="4103" name="Picture 7" descr="C:\Users\Petra\AppData\Local\Microsoft\Windows\Temporary Internet Files\Content.IE5\PKVLCBSV\MP9004018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1714488"/>
            <a:ext cx="1876657" cy="2346394"/>
          </a:xfrm>
          <a:prstGeom prst="rect">
            <a:avLst/>
          </a:prstGeom>
          <a:noFill/>
        </p:spPr>
      </p:pic>
      <p:pic>
        <p:nvPicPr>
          <p:cNvPr id="4106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2928934"/>
            <a:ext cx="1230782" cy="1821485"/>
          </a:xfrm>
          <a:prstGeom prst="rect">
            <a:avLst/>
          </a:prstGeom>
          <a:noFill/>
        </p:spPr>
      </p:pic>
      <p:pic>
        <p:nvPicPr>
          <p:cNvPr id="6146" name="Picture 2" descr="C:\Users\Petra\AppData\Local\Microsoft\Windows\Temporary Internet Files\Content.IE5\36DGAH7T\MP90042245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472" y="4286256"/>
            <a:ext cx="1710310" cy="2571744"/>
          </a:xfrm>
          <a:prstGeom prst="rect">
            <a:avLst/>
          </a:prstGeom>
          <a:noFill/>
        </p:spPr>
      </p:pic>
      <p:pic>
        <p:nvPicPr>
          <p:cNvPr id="6147" name="Picture 3" descr="C:\Users\Petra\AppData\Local\Microsoft\Windows\Temporary Internet Files\Content.IE5\UMIAL0QC\MP9004329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4572008"/>
            <a:ext cx="2771772" cy="1839929"/>
          </a:xfrm>
          <a:prstGeom prst="rect">
            <a:avLst/>
          </a:prstGeom>
          <a:noFill/>
        </p:spPr>
      </p:pic>
      <p:pic>
        <p:nvPicPr>
          <p:cNvPr id="16" name="Picture 10" descr="C:\Users\Petra\AppData\Local\Microsoft\Windows\Temporary Internet Files\Content.IE5\36DGAH7T\MP90036267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7686" y="2285992"/>
            <a:ext cx="2228840" cy="1474749"/>
          </a:xfrm>
          <a:prstGeom prst="rect">
            <a:avLst/>
          </a:prstGeom>
          <a:noFill/>
        </p:spPr>
      </p:pic>
      <p:pic>
        <p:nvPicPr>
          <p:cNvPr id="6148" name="Picture 4" descr="C:\Users\Petra\AppData\Local\Microsoft\Windows\Temporary Internet Files\Content.IE5\36DGAH7T\MP90036261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024449"/>
            <a:ext cx="1828800" cy="1584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305800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Správné řešení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názvy se státy západní Evropy:</a:t>
            </a:r>
            <a:endParaRPr lang="cs-CZ" dirty="0"/>
          </a:p>
        </p:txBody>
      </p:sp>
      <p:pic>
        <p:nvPicPr>
          <p:cNvPr id="4" name="Obrázek 3" descr="západní evropy.png"/>
          <p:cNvPicPr>
            <a:picLocks noChangeAspect="1"/>
          </p:cNvPicPr>
          <p:nvPr/>
        </p:nvPicPr>
        <p:blipFill>
          <a:blip r:embed="rId2" cstate="print"/>
          <a:srcRect t="20074" r="10130" b="9403"/>
          <a:stretch>
            <a:fillRect/>
          </a:stretch>
        </p:blipFill>
        <p:spPr>
          <a:xfrm>
            <a:off x="141654" y="1928803"/>
            <a:ext cx="4858974" cy="477931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26331" y="3929066"/>
            <a:ext cx="285680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Nizozemsko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14942" y="2143116"/>
            <a:ext cx="32657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Velká Británie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00760" y="2714620"/>
            <a:ext cx="13247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Irsko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86446" y="3286124"/>
            <a:ext cx="17936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Francie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26403" y="4786322"/>
            <a:ext cx="154241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Belgie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85538" y="5429264"/>
            <a:ext cx="316702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Lucembursko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2" name="Přímá spojovací šipka 11"/>
          <p:cNvCxnSpPr>
            <a:stCxn id="6" idx="1"/>
          </p:cNvCxnSpPr>
          <p:nvPr/>
        </p:nvCxnSpPr>
        <p:spPr>
          <a:xfrm rot="10800000" flipV="1">
            <a:off x="2500298" y="2466282"/>
            <a:ext cx="2714644" cy="10341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rot="10800000" flipV="1">
            <a:off x="1785918" y="3037786"/>
            <a:ext cx="4214842" cy="1769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8" idx="1"/>
          </p:cNvCxnSpPr>
          <p:nvPr/>
        </p:nvCxnSpPr>
        <p:spPr>
          <a:xfrm rot="10800000" flipV="1">
            <a:off x="2928926" y="3609290"/>
            <a:ext cx="2857520" cy="15342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5" idx="1"/>
          </p:cNvCxnSpPr>
          <p:nvPr/>
        </p:nvCxnSpPr>
        <p:spPr>
          <a:xfrm rot="10800000">
            <a:off x="3143241" y="4000504"/>
            <a:ext cx="2183091" cy="2517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0" idx="1"/>
          </p:cNvCxnSpPr>
          <p:nvPr/>
        </p:nvCxnSpPr>
        <p:spPr>
          <a:xfrm rot="10800000">
            <a:off x="3428992" y="4286256"/>
            <a:ext cx="1956546" cy="14661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9" idx="1"/>
          </p:cNvCxnSpPr>
          <p:nvPr/>
        </p:nvCxnSpPr>
        <p:spPr>
          <a:xfrm rot="10800000">
            <a:off x="3428993" y="3643314"/>
            <a:ext cx="2697411" cy="14661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ke státům hlavní města: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857356" y="1928802"/>
            <a:ext cx="4972056" cy="4434840"/>
          </a:xfrm>
        </p:spPr>
        <p:txBody>
          <a:bodyPr/>
          <a:lstStyle/>
          <a:p>
            <a:r>
              <a:rPr lang="cs-CZ" dirty="0" smtClean="0"/>
              <a:t>Velká Británie - Londýn</a:t>
            </a:r>
          </a:p>
          <a:p>
            <a:r>
              <a:rPr lang="cs-CZ" dirty="0" smtClean="0"/>
              <a:t>Irsko - Dublin</a:t>
            </a:r>
          </a:p>
          <a:p>
            <a:r>
              <a:rPr lang="cs-CZ" dirty="0" smtClean="0"/>
              <a:t>Francie - Paříž</a:t>
            </a:r>
          </a:p>
          <a:p>
            <a:r>
              <a:rPr lang="cs-CZ" dirty="0" smtClean="0"/>
              <a:t>Nizozemsko - Amsterdam</a:t>
            </a:r>
          </a:p>
          <a:p>
            <a:r>
              <a:rPr lang="cs-CZ" dirty="0" smtClean="0"/>
              <a:t>Belgie - Brusel</a:t>
            </a:r>
          </a:p>
          <a:p>
            <a:r>
              <a:rPr lang="cs-CZ" dirty="0" smtClean="0"/>
              <a:t>Lucembursko - Lucemburk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Velká Británie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Petra\AppData\Local\Microsoft\Windows\Temporary Internet Files\Content.IE5\36DGAH7T\MP9003628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0338" y="2071678"/>
            <a:ext cx="2293662" cy="1143008"/>
          </a:xfrm>
          <a:prstGeom prst="rect">
            <a:avLst/>
          </a:prstGeom>
          <a:noFill/>
        </p:spPr>
      </p:pic>
      <p:pic>
        <p:nvPicPr>
          <p:cNvPr id="1028" name="Picture 4" descr="C:\Users\Petra\AppData\Local\Microsoft\Windows\Temporary Internet Files\Content.IE5\PKVLCBSV\MP900400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786322"/>
            <a:ext cx="1774890" cy="1774890"/>
          </a:xfrm>
          <a:prstGeom prst="rect">
            <a:avLst/>
          </a:prstGeom>
          <a:noFill/>
        </p:spPr>
      </p:pic>
      <p:pic>
        <p:nvPicPr>
          <p:cNvPr id="1029" name="Picture 5" descr="C:\Users\Petra\AppData\Local\Microsoft\Windows\Temporary Internet Files\Content.IE5\XEKPTWFO\MP9001789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4929198"/>
            <a:ext cx="2260667" cy="1495808"/>
          </a:xfrm>
          <a:prstGeom prst="rect">
            <a:avLst/>
          </a:prstGeom>
          <a:noFill/>
        </p:spPr>
      </p:pic>
      <p:pic>
        <p:nvPicPr>
          <p:cNvPr id="1030" name="Picture 6" descr="C:\Users\Petra\AppData\Local\Microsoft\Windows\Temporary Internet Files\Content.IE5\36DGAH7T\MP9001806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1928802"/>
            <a:ext cx="1561317" cy="2471742"/>
          </a:xfrm>
          <a:prstGeom prst="rect">
            <a:avLst/>
          </a:prstGeom>
          <a:noFill/>
        </p:spPr>
      </p:pic>
      <p:pic>
        <p:nvPicPr>
          <p:cNvPr id="1031" name="Picture 7" descr="C:\Users\Petra\AppData\Local\Microsoft\Windows\Temporary Internet Files\Content.IE5\UMIAL0QC\MC9004064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2786058"/>
            <a:ext cx="1978025" cy="1489075"/>
          </a:xfrm>
          <a:prstGeom prst="rect">
            <a:avLst/>
          </a:prstGeom>
          <a:noFill/>
        </p:spPr>
      </p:pic>
      <p:pic>
        <p:nvPicPr>
          <p:cNvPr id="1040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4500570"/>
            <a:ext cx="2571736" cy="1683684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7500958" y="6143644"/>
            <a:ext cx="12775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Temže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6248" y="2000240"/>
            <a:ext cx="2571736" cy="1683684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714876" y="3571876"/>
            <a:ext cx="10709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Loira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41" name="Picture 17" descr="C:\Users\Petra\AppData\Local\Microsoft\Windows\Temporary Internet Files\Content.IE5\PKVLCBSV\MC90043033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4071942"/>
            <a:ext cx="1854200" cy="1577975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2143108" y="2357430"/>
            <a:ext cx="1857388" cy="25717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16200000">
            <a:off x="7143768" y="1428736"/>
            <a:ext cx="1857388" cy="25717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16200000">
            <a:off x="3000364" y="4500570"/>
            <a:ext cx="1857388" cy="25717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857752" y="3643314"/>
            <a:ext cx="1857388" cy="25717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16200000">
            <a:off x="6750859" y="3893347"/>
            <a:ext cx="2214578" cy="28575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Irsko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1" name="Picture 3" descr="C:\Users\Petra\AppData\Local\Microsoft\Windows\Temporary Internet Files\Content.IE5\XEKPTWFO\MP9004464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1928802"/>
            <a:ext cx="1803397" cy="2857496"/>
          </a:xfrm>
          <a:prstGeom prst="rect">
            <a:avLst/>
          </a:prstGeom>
          <a:noFill/>
        </p:spPr>
      </p:pic>
      <p:pic>
        <p:nvPicPr>
          <p:cNvPr id="2052" name="Picture 4" descr="C:\Users\Petra\AppData\Local\Microsoft\Windows\Temporary Internet Files\Content.IE5\36DGAH7T\MC9001292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714884"/>
            <a:ext cx="2550108" cy="1854100"/>
          </a:xfrm>
          <a:prstGeom prst="rect">
            <a:avLst/>
          </a:prstGeom>
          <a:noFill/>
        </p:spPr>
      </p:pic>
      <p:pic>
        <p:nvPicPr>
          <p:cNvPr id="18" name="Picture 5" descr="C:\Users\Petra\AppData\Local\Microsoft\Windows\Temporary Internet Files\Content.IE5\XEKPTWFO\MP9001789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4143380"/>
            <a:ext cx="2260667" cy="1495808"/>
          </a:xfrm>
          <a:prstGeom prst="rect">
            <a:avLst/>
          </a:prstGeom>
          <a:noFill/>
        </p:spPr>
      </p:pic>
      <p:pic>
        <p:nvPicPr>
          <p:cNvPr id="2054" name="Picture 6" descr="C:\Users\Petra\AppData\Local\Microsoft\Windows\Temporary Internet Files\Content.IE5\36DGAH7T\MC900235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2000240"/>
            <a:ext cx="1826971" cy="1479499"/>
          </a:xfrm>
          <a:prstGeom prst="rect">
            <a:avLst/>
          </a:prstGeom>
          <a:noFill/>
        </p:spPr>
      </p:pic>
      <p:pic>
        <p:nvPicPr>
          <p:cNvPr id="2055" name="Picture 7" descr="C:\Users\Petra\AppData\Local\Microsoft\Windows\Temporary Internet Files\Content.IE5\PKVLCBSV\MP90036269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86182" y="2143116"/>
            <a:ext cx="2257428" cy="1504952"/>
          </a:xfrm>
          <a:prstGeom prst="rect">
            <a:avLst/>
          </a:prstGeom>
          <a:noFill/>
        </p:spPr>
      </p:pic>
      <p:pic>
        <p:nvPicPr>
          <p:cNvPr id="2056" name="Picture 8" descr="C:\Users\Petra\AppData\Local\Microsoft\Windows\Temporary Internet Files\Content.IE5\XEKPTWFO\MP9003626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5214950"/>
            <a:ext cx="2260667" cy="1495808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 rot="16200000">
            <a:off x="3357554" y="3500438"/>
            <a:ext cx="2214578" cy="29289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 rot="16200000">
            <a:off x="509590" y="4224342"/>
            <a:ext cx="2214578" cy="29289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786578" y="1857364"/>
            <a:ext cx="2214578" cy="29289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rot="15795334">
            <a:off x="6418775" y="4588139"/>
            <a:ext cx="1812039" cy="24522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Franice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40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5015034"/>
            <a:ext cx="1785918" cy="1169219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7500958" y="6143644"/>
            <a:ext cx="12775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Temže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16" descr="C:\Users\Petra\AppData\Local\Microsoft\Windows\Temporary Internet Files\Content.IE5\XEKPTWFO\MP9004242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000240"/>
            <a:ext cx="1857388" cy="1216009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500562" y="3214686"/>
            <a:ext cx="10709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Loira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000240"/>
            <a:ext cx="1794967" cy="1811426"/>
          </a:xfrm>
          <a:prstGeom prst="rect">
            <a:avLst/>
          </a:prstGeom>
          <a:noFill/>
        </p:spPr>
      </p:pic>
      <p:pic>
        <p:nvPicPr>
          <p:cNvPr id="3075" name="Picture 3" descr="C:\Users\Petra\AppData\Local\Microsoft\Windows\Temporary Internet Files\Content.IE5\36DGAH7T\MP9003626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5357826"/>
            <a:ext cx="2082204" cy="1384666"/>
          </a:xfrm>
          <a:prstGeom prst="rect">
            <a:avLst/>
          </a:prstGeom>
          <a:noFill/>
        </p:spPr>
      </p:pic>
      <p:pic>
        <p:nvPicPr>
          <p:cNvPr id="3076" name="Picture 4" descr="C:\Users\Petra\AppData\Local\Microsoft\Windows\Temporary Internet Files\Content.IE5\PKVLCBSV\MP90036268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0892" y="1714488"/>
            <a:ext cx="1948195" cy="1165670"/>
          </a:xfrm>
          <a:prstGeom prst="rect">
            <a:avLst/>
          </a:prstGeom>
          <a:noFill/>
        </p:spPr>
      </p:pic>
      <p:pic>
        <p:nvPicPr>
          <p:cNvPr id="17" name="Picture 8" descr="C:\Users\Petra\AppData\Local\Microsoft\Windows\Temporary Internet Files\Content.IE5\XEKPTWFO\MP9003626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14546" y="2143116"/>
            <a:ext cx="1720833" cy="1138618"/>
          </a:xfrm>
          <a:prstGeom prst="rect">
            <a:avLst/>
          </a:prstGeom>
          <a:noFill/>
        </p:spPr>
      </p:pic>
      <p:pic>
        <p:nvPicPr>
          <p:cNvPr id="3077" name="Picture 5" descr="C:\Users\Petra\AppData\Local\Microsoft\Windows\Temporary Internet Files\Content.IE5\XEKPTWFO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57818" y="5286388"/>
            <a:ext cx="1728790" cy="1728790"/>
          </a:xfrm>
          <a:prstGeom prst="rect">
            <a:avLst/>
          </a:prstGeom>
          <a:noFill/>
        </p:spPr>
      </p:pic>
      <p:pic>
        <p:nvPicPr>
          <p:cNvPr id="19" name="Picture 5" descr="C:\Users\Petra\AppData\Local\Microsoft\Windows\Temporary Internet Files\Content.IE5\XEKPTWFO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714752"/>
            <a:ext cx="1728790" cy="172879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5143504" y="5214950"/>
            <a:ext cx="15555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Peugeot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000100" y="3929066"/>
            <a:ext cx="11095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BMW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80" name="Picture 8" descr="C:\Users\Petra\AppData\Local\Microsoft\Windows\Temporary Internet Files\Content.IE5\XEKPTWFO\MP90040134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29388" y="3214686"/>
            <a:ext cx="2400656" cy="1599812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6929454" y="3071810"/>
            <a:ext cx="150406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Korsika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6" name="Picture 8" descr="C:\Users\Petra\AppData\Local\Microsoft\Windows\Temporary Internet Files\Content.IE5\XEKPTWFO\MP90040134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71736" y="3714752"/>
            <a:ext cx="2400656" cy="1599812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2667709" y="3571876"/>
            <a:ext cx="159787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Sardinie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Elipsa 27"/>
          <p:cNvSpPr/>
          <p:nvPr/>
        </p:nvSpPr>
        <p:spPr>
          <a:xfrm rot="16200000">
            <a:off x="4964909" y="4750579"/>
            <a:ext cx="2214578" cy="20002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 rot="16200000">
            <a:off x="6786578" y="2714620"/>
            <a:ext cx="1785950" cy="26432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 rot="16200000">
            <a:off x="4286248" y="1428736"/>
            <a:ext cx="1928826" cy="26432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 rot="16200000">
            <a:off x="2321703" y="1750207"/>
            <a:ext cx="1643074" cy="20002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 rot="16200000">
            <a:off x="35687" y="1821645"/>
            <a:ext cx="2214578" cy="20002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 rot="16200000">
            <a:off x="571472" y="4643422"/>
            <a:ext cx="1785950" cy="26432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Franice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28926" y="1857364"/>
            <a:ext cx="9069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TGV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0" name="Picture 4" descr="C:\Users\Petra\AppData\Local\Microsoft\Windows\Temporary Internet Files\Content.IE5\UMIAL0QC\MP9003878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000240"/>
            <a:ext cx="1610299" cy="2257428"/>
          </a:xfrm>
          <a:prstGeom prst="rect">
            <a:avLst/>
          </a:prstGeom>
          <a:noFill/>
        </p:spPr>
      </p:pic>
      <p:pic>
        <p:nvPicPr>
          <p:cNvPr id="4101" name="Picture 5" descr="C:\Users\Petra\AppData\Local\Microsoft\Windows\Temporary Internet Files\Content.IE5\36DGAH7T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4714884"/>
            <a:ext cx="1657352" cy="1657352"/>
          </a:xfrm>
          <a:prstGeom prst="rect">
            <a:avLst/>
          </a:prstGeom>
          <a:noFill/>
        </p:spPr>
      </p:pic>
      <p:pic>
        <p:nvPicPr>
          <p:cNvPr id="4102" name="Picture 6" descr="C:\Users\Petra\AppData\Local\Microsoft\Windows\Temporary Internet Files\Content.IE5\UMIAL0QC\MC9003871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4143380"/>
            <a:ext cx="2185990" cy="2185990"/>
          </a:xfrm>
          <a:prstGeom prst="rect">
            <a:avLst/>
          </a:prstGeom>
          <a:noFill/>
        </p:spPr>
      </p:pic>
      <p:pic>
        <p:nvPicPr>
          <p:cNvPr id="4103" name="Picture 7" descr="C:\Users\Petra\AppData\Local\Microsoft\Windows\Temporary Internet Files\Content.IE5\PKVLCBSV\MP9004018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1714488"/>
            <a:ext cx="1876657" cy="2346394"/>
          </a:xfrm>
          <a:prstGeom prst="rect">
            <a:avLst/>
          </a:prstGeom>
          <a:noFill/>
        </p:spPr>
      </p:pic>
      <p:pic>
        <p:nvPicPr>
          <p:cNvPr id="4104" name="Picture 8" descr="C:\Users\Petra\AppData\Local\Microsoft\Windows\Temporary Internet Files\Content.IE5\36DGAH7T\MP9004003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3108" y="2285992"/>
            <a:ext cx="2522224" cy="1680826"/>
          </a:xfrm>
          <a:prstGeom prst="rect">
            <a:avLst/>
          </a:prstGeom>
          <a:noFill/>
        </p:spPr>
      </p:pic>
      <p:pic>
        <p:nvPicPr>
          <p:cNvPr id="4105" name="Picture 9" descr="C:\Users\Petra\AppData\Local\Microsoft\Windows\Temporary Internet Files\Content.IE5\XEKPTWFO\MP9004254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5214950"/>
            <a:ext cx="2219140" cy="1482316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714348" y="4714884"/>
            <a:ext cx="70564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ČD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6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14942" y="2500306"/>
            <a:ext cx="1230782" cy="1821485"/>
          </a:xfrm>
          <a:prstGeom prst="rect">
            <a:avLst/>
          </a:prstGeom>
          <a:noFill/>
        </p:spPr>
      </p:pic>
      <p:pic>
        <p:nvPicPr>
          <p:cNvPr id="4107" name="Picture 11" descr="C:\Users\Petra\AppData\Local\Microsoft\Windows\Temporary Internet Files\Content.IE5\XEKPTWFO\MC90014987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58016" y="4500570"/>
            <a:ext cx="2000816" cy="1955549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 rot="16200000">
            <a:off x="2285984" y="1500174"/>
            <a:ext cx="2214578" cy="307183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306653">
            <a:off x="6797000" y="1235520"/>
            <a:ext cx="2214578" cy="307183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16200000">
            <a:off x="2607455" y="4464851"/>
            <a:ext cx="2214578" cy="20002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306653">
            <a:off x="284822" y="1816546"/>
            <a:ext cx="2214578" cy="307183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16200000">
            <a:off x="4679157" y="4536289"/>
            <a:ext cx="2214578" cy="20002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214290"/>
            <a:ext cx="4929222" cy="928686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Nizozemsko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42860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C:\Users\Petra\AppData\Local\Microsoft\Windows\Temporary Internet Files\Content.IE5\PKVLCBSV\MP900362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5200" y="1785926"/>
            <a:ext cx="1828800" cy="1219200"/>
          </a:xfrm>
          <a:prstGeom prst="rect">
            <a:avLst/>
          </a:prstGeom>
          <a:noFill/>
        </p:spPr>
      </p:pic>
      <p:pic>
        <p:nvPicPr>
          <p:cNvPr id="5123" name="Picture 3" descr="C:\Users\Petra\AppData\Local\Microsoft\Windows\Temporary Internet Files\Content.IE5\XEKPTWFO\MP9004038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571612"/>
            <a:ext cx="2143140" cy="1428202"/>
          </a:xfrm>
          <a:prstGeom prst="rect">
            <a:avLst/>
          </a:prstGeom>
          <a:noFill/>
        </p:spPr>
      </p:pic>
      <p:pic>
        <p:nvPicPr>
          <p:cNvPr id="5125" name="Picture 5" descr="C:\Users\Petra\AppData\Local\Microsoft\Windows\Temporary Internet Files\Content.IE5\36DGAH7T\MP9002893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1785926"/>
            <a:ext cx="2393354" cy="1571636"/>
          </a:xfrm>
          <a:prstGeom prst="rect">
            <a:avLst/>
          </a:prstGeom>
          <a:noFill/>
        </p:spPr>
      </p:pic>
      <p:pic>
        <p:nvPicPr>
          <p:cNvPr id="5127" name="Picture 7" descr="C:\Users\Petra\AppData\Local\Microsoft\Windows\Temporary Internet Files\Content.IE5\UMIAL0QC\MC9004322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56" y="4000504"/>
            <a:ext cx="2714644" cy="2064161"/>
          </a:xfrm>
          <a:prstGeom prst="rect">
            <a:avLst/>
          </a:prstGeom>
          <a:noFill/>
        </p:spPr>
      </p:pic>
      <p:pic>
        <p:nvPicPr>
          <p:cNvPr id="5129" name="Picture 9" descr="C:\Users\Petra\AppData\Local\Microsoft\Windows\Temporary Internet Files\Content.IE5\UMIAL0QC\MP90040192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372" y="5239706"/>
            <a:ext cx="2428389" cy="1618294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285720" y="4929198"/>
            <a:ext cx="14782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Gdaňsk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4" name="Picture 9" descr="C:\Users\Petra\AppData\Local\Microsoft\Windows\Temporary Internet Files\Content.IE5\UMIAL0QC\MP90040192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429798"/>
            <a:ext cx="2143140" cy="1428202"/>
          </a:xfrm>
          <a:prstGeom prst="rect">
            <a:avLst/>
          </a:prstGeom>
          <a:noFill/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3108" y="1571612"/>
            <a:ext cx="2332380" cy="2976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Obdélník 21"/>
          <p:cNvSpPr/>
          <p:nvPr/>
        </p:nvSpPr>
        <p:spPr>
          <a:xfrm>
            <a:off x="4357686" y="4786322"/>
            <a:ext cx="200952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Rotterdam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33" name="Picture 13" descr="C:\Users\Petra\AppData\Local\Microsoft\Windows\Temporary Internet Files\Content.IE5\UMIAL0QC\MP90039963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57422" y="4643446"/>
            <a:ext cx="1648111" cy="2060642"/>
          </a:xfrm>
          <a:prstGeom prst="rect">
            <a:avLst/>
          </a:prstGeom>
          <a:noFill/>
        </p:spPr>
      </p:pic>
      <p:pic>
        <p:nvPicPr>
          <p:cNvPr id="5130" name="Picture 10" descr="C:\Users\Petra\AppData\Local\Microsoft\Windows\Temporary Internet Files\Content.IE5\36DGAH7T\MP90036267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429000"/>
            <a:ext cx="2228840" cy="1474749"/>
          </a:xfrm>
          <a:prstGeom prst="rect">
            <a:avLst/>
          </a:prstGeom>
          <a:noFill/>
        </p:spPr>
      </p:pic>
      <p:sp>
        <p:nvSpPr>
          <p:cNvPr id="15" name="Elipsa 14"/>
          <p:cNvSpPr/>
          <p:nvPr/>
        </p:nvSpPr>
        <p:spPr>
          <a:xfrm rot="16200000">
            <a:off x="214314" y="1071546"/>
            <a:ext cx="2000264" cy="242889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16200000">
            <a:off x="4214822" y="4500558"/>
            <a:ext cx="2214554" cy="25003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16200000">
            <a:off x="4857764" y="1357286"/>
            <a:ext cx="2214554" cy="25003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16200000">
            <a:off x="7143764" y="1500178"/>
            <a:ext cx="2071678" cy="192879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 rot="16200000">
            <a:off x="249985" y="3107545"/>
            <a:ext cx="1714512" cy="192879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 rot="16200000">
            <a:off x="6500806" y="3571864"/>
            <a:ext cx="2500306" cy="27860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 rot="21332224">
            <a:off x="2480770" y="1570526"/>
            <a:ext cx="1922539" cy="29338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85728"/>
            <a:ext cx="4929222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Belgie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785794"/>
            <a:ext cx="8305800" cy="1143000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Zakroužkuj, co patří k tomuto státu: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C:\Users\Petra\AppData\Local\Microsoft\Windows\Temporary Internet Files\Content.IE5\UMIAL0QC\MP9003878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928802"/>
            <a:ext cx="1610299" cy="2257428"/>
          </a:xfrm>
          <a:prstGeom prst="rect">
            <a:avLst/>
          </a:prstGeom>
          <a:noFill/>
        </p:spPr>
      </p:pic>
      <p:pic>
        <p:nvPicPr>
          <p:cNvPr id="4101" name="Picture 5" descr="C:\Users\Petra\AppData\Local\Microsoft\Windows\Temporary Internet Files\Content.IE5\36DGAH7T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1714488"/>
            <a:ext cx="1657352" cy="1657352"/>
          </a:xfrm>
          <a:prstGeom prst="rect">
            <a:avLst/>
          </a:prstGeom>
          <a:noFill/>
        </p:spPr>
      </p:pic>
      <p:pic>
        <p:nvPicPr>
          <p:cNvPr id="4103" name="Picture 7" descr="C:\Users\Petra\AppData\Local\Microsoft\Windows\Temporary Internet Files\Content.IE5\PKVLCBSV\MP9004018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1714488"/>
            <a:ext cx="1876657" cy="2346394"/>
          </a:xfrm>
          <a:prstGeom prst="rect">
            <a:avLst/>
          </a:prstGeom>
          <a:noFill/>
        </p:spPr>
      </p:pic>
      <p:pic>
        <p:nvPicPr>
          <p:cNvPr id="4106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2928934"/>
            <a:ext cx="1230782" cy="1821485"/>
          </a:xfrm>
          <a:prstGeom prst="rect">
            <a:avLst/>
          </a:prstGeom>
          <a:noFill/>
        </p:spPr>
      </p:pic>
      <p:pic>
        <p:nvPicPr>
          <p:cNvPr id="6146" name="Picture 2" descr="C:\Users\Petra\AppData\Local\Microsoft\Windows\Temporary Internet Files\Content.IE5\36DGAH7T\MP90042245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10" y="4286256"/>
            <a:ext cx="1710310" cy="2571744"/>
          </a:xfrm>
          <a:prstGeom prst="rect">
            <a:avLst/>
          </a:prstGeom>
          <a:noFill/>
        </p:spPr>
      </p:pic>
      <p:pic>
        <p:nvPicPr>
          <p:cNvPr id="6147" name="Picture 3" descr="C:\Users\Petra\AppData\Local\Microsoft\Windows\Temporary Internet Files\Content.IE5\UMIAL0QC\MP9004329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4572008"/>
            <a:ext cx="2771772" cy="1839929"/>
          </a:xfrm>
          <a:prstGeom prst="rect">
            <a:avLst/>
          </a:prstGeom>
          <a:noFill/>
        </p:spPr>
      </p:pic>
      <p:pic>
        <p:nvPicPr>
          <p:cNvPr id="16" name="Picture 10" descr="C:\Users\Petra\AppData\Local\Microsoft\Windows\Temporary Internet Files\Content.IE5\36DGAH7T\MP90036267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7686" y="2285992"/>
            <a:ext cx="2228840" cy="1474749"/>
          </a:xfrm>
          <a:prstGeom prst="rect">
            <a:avLst/>
          </a:prstGeom>
          <a:noFill/>
        </p:spPr>
      </p:pic>
      <p:pic>
        <p:nvPicPr>
          <p:cNvPr id="6148" name="Picture 4" descr="C:\Users\Petra\AppData\Local\Microsoft\Windows\Temporary Internet Files\Content.IE5\36DGAH7T\MP90036261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024449"/>
            <a:ext cx="1828800" cy="1584960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 rot="16200000">
            <a:off x="2178811" y="2964669"/>
            <a:ext cx="1714512" cy="192879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rot="16200000">
            <a:off x="-138162" y="4495824"/>
            <a:ext cx="3062310" cy="192879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 rot="16200000">
            <a:off x="3857620" y="4714860"/>
            <a:ext cx="2071702" cy="22145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16200000">
            <a:off x="4607703" y="2107413"/>
            <a:ext cx="1714512" cy="192879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005506" y="4572008"/>
            <a:ext cx="3138494" cy="200498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Mapa před úpravou:</a:t>
            </a:r>
            <a:r>
              <a:rPr lang="cs-CZ" sz="2400" dirty="0" smtClean="0"/>
              <a:t> [cit. 2012-03-10]. Dostupná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r>
              <a:rPr lang="cs-CZ" sz="2400" dirty="0" smtClean="0"/>
              <a:t> na www: </a:t>
            </a:r>
            <a:r>
              <a:rPr lang="en-US" sz="2400" dirty="0" smtClean="0"/>
              <a:t>&lt;</a:t>
            </a:r>
            <a:r>
              <a:rPr lang="cs-CZ" sz="2400" dirty="0" smtClean="0"/>
              <a:t>http://commons.wikimedia.org/wiki/File:Blank_Map_of_Europe_-w_boundaries.svg?uselang=cs</a:t>
            </a:r>
            <a:r>
              <a:rPr lang="en-US" sz="2400" dirty="0" smtClean="0"/>
              <a:t>&gt;</a:t>
            </a:r>
            <a:endParaRPr lang="cs-CZ" sz="2400" dirty="0" smtClean="0"/>
          </a:p>
          <a:p>
            <a:r>
              <a:rPr lang="cs-CZ" sz="2400" dirty="0" smtClean="0"/>
              <a:t>Jan Vilímek.[cit. 2012-03-10]. Dostupný pod licencí Public </a:t>
            </a:r>
            <a:r>
              <a:rPr lang="cs-CZ" sz="2400" dirty="0" err="1" smtClean="0"/>
              <a:t>Domain</a:t>
            </a:r>
            <a:r>
              <a:rPr lang="cs-CZ" sz="2400" dirty="0" smtClean="0"/>
              <a:t> na www: </a:t>
            </a:r>
            <a:r>
              <a:rPr lang="en-US" sz="2400" dirty="0" smtClean="0"/>
              <a:t>&lt;http://commons.wikimedia.org/wiki/File:Jan_Vil%C3%ADmek_-_Jan_Amos_Komensk%C3%BD.jpg&gt;</a:t>
            </a:r>
            <a:endParaRPr lang="cs-CZ" sz="2400" dirty="0" smtClean="0"/>
          </a:p>
          <a:p>
            <a:r>
              <a:rPr lang="cs-CZ" b="1" dirty="0" smtClean="0"/>
              <a:t>Ostatní obrázky </a:t>
            </a:r>
            <a:r>
              <a:rPr lang="cs-CZ" dirty="0" smtClean="0"/>
              <a:t>dostupné na www: 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71</TotalTime>
  <Words>350</Words>
  <Application>Microsoft Office PowerPoint</Application>
  <PresentationFormat>Předvádění na obrazovce (4:3)</PresentationFormat>
  <Paragraphs>96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ZŠP a ZŠS Uherský Brod projekt č. CZ.1.07/1.4.00/21.0961</vt:lpstr>
      <vt:lpstr>Anotace</vt:lpstr>
      <vt:lpstr>Spoj názvy se státy západní Evropy:</vt:lpstr>
      <vt:lpstr>Přiřaď ke státům hlavní města:</vt:lpstr>
      <vt:lpstr>Velká Británie</vt:lpstr>
      <vt:lpstr>Irsko</vt:lpstr>
      <vt:lpstr>Francie</vt:lpstr>
      <vt:lpstr>Francie</vt:lpstr>
      <vt:lpstr>Nizozemsko</vt:lpstr>
      <vt:lpstr>Belgie</vt:lpstr>
      <vt:lpstr>Správné řešení</vt:lpstr>
      <vt:lpstr>Spoj názvy se státy západní Evropy:</vt:lpstr>
      <vt:lpstr>Přiřaď ke státům hlavní města:</vt:lpstr>
      <vt:lpstr>Velká Británie</vt:lpstr>
      <vt:lpstr>Irsko</vt:lpstr>
      <vt:lpstr>Franice</vt:lpstr>
      <vt:lpstr>Franice</vt:lpstr>
      <vt:lpstr>Nizozemsko</vt:lpstr>
      <vt:lpstr>Belgie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projekt č. CZ.1.07/1.4.00/21.0961</dc:title>
  <dc:creator>Petra</dc:creator>
  <cp:lastModifiedBy>Petra</cp:lastModifiedBy>
  <cp:revision>12</cp:revision>
  <dcterms:created xsi:type="dcterms:W3CDTF">2012-03-12T18:13:01Z</dcterms:created>
  <dcterms:modified xsi:type="dcterms:W3CDTF">2012-06-16T21:37:56Z</dcterms:modified>
</cp:coreProperties>
</file>