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6" r:id="rId10"/>
    <p:sldId id="265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000240"/>
            <a:ext cx="6480048" cy="2214578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ZŠP a ZŠS Uherský Brod</a:t>
            </a:r>
            <a:br>
              <a:rPr lang="cs-CZ" sz="2800" dirty="0" smtClean="0"/>
            </a:br>
            <a:r>
              <a:rPr lang="cs-CZ" sz="2800" dirty="0" smtClean="0"/>
              <a:t>projekt č. CZ.1.07/1.4.00/21.0961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Evropa a svět</a:t>
            </a:r>
            <a:br>
              <a:rPr lang="cs-CZ" sz="2800" dirty="0" smtClean="0"/>
            </a:br>
            <a:r>
              <a:rPr lang="cs-CZ" sz="2800" dirty="0" smtClean="0"/>
              <a:t>Č. </a:t>
            </a:r>
            <a:r>
              <a:rPr lang="cs-CZ" sz="2800" dirty="0" err="1" smtClean="0"/>
              <a:t>DUMu</a:t>
            </a:r>
            <a:r>
              <a:rPr lang="cs-CZ" sz="2800" dirty="0" smtClean="0"/>
              <a:t>:  VY_32_INOVACE_15_Střední Amerika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4357694"/>
            <a:ext cx="6480048" cy="78581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Anotace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Prezentace slouží k seznámení a procvičení povrchu, vodstva a států Střední Ameriky.</a:t>
            </a:r>
          </a:p>
          <a:p>
            <a:pPr>
              <a:buNone/>
            </a:pPr>
            <a:r>
              <a:rPr lang="cs-CZ" sz="2400" dirty="0" smtClean="0"/>
              <a:t>Žáci pracují s mapou Ameriky a spojují názvy s obrázkem.</a:t>
            </a:r>
          </a:p>
          <a:p>
            <a:pPr>
              <a:buNone/>
            </a:pPr>
            <a:r>
              <a:rPr lang="cs-CZ" sz="2400" dirty="0" smtClean="0"/>
              <a:t>Možnost tisku jako pracovní list pro žáky.</a:t>
            </a:r>
          </a:p>
          <a:p>
            <a:pPr>
              <a:buNone/>
            </a:pPr>
            <a:r>
              <a:rPr lang="cs-CZ" sz="2400" dirty="0" smtClean="0"/>
              <a:t>Je určena pro žáky 9. ročníku.</a:t>
            </a:r>
          </a:p>
          <a:p>
            <a:pPr>
              <a:buNone/>
            </a:pPr>
            <a:r>
              <a:rPr lang="cs-CZ" sz="2400" dirty="0" smtClean="0"/>
              <a:t>Období vytvoření vzdělávacího materiálu – duben 2012.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Povrch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everní ameri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5189" t="60926"/>
          <a:stretch>
            <a:fillRect/>
          </a:stretch>
        </p:blipFill>
        <p:spPr>
          <a:xfrm>
            <a:off x="1428728" y="1214422"/>
            <a:ext cx="5214974" cy="2732903"/>
          </a:xfrm>
        </p:spPr>
      </p:pic>
      <p:sp>
        <p:nvSpPr>
          <p:cNvPr id="5" name="Obdélník 4"/>
          <p:cNvSpPr/>
          <p:nvPr/>
        </p:nvSpPr>
        <p:spPr>
          <a:xfrm>
            <a:off x="214282" y="4071942"/>
            <a:ext cx="46458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Kalifornský poloostrov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282" y="4643446"/>
            <a:ext cx="40018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Poloostrov </a:t>
            </a:r>
            <a:r>
              <a:rPr lang="cs-CZ" sz="3200" b="1" cap="none" spc="0" dirty="0" err="1" smtClean="0">
                <a:ln/>
                <a:solidFill>
                  <a:schemeClr val="accent3"/>
                </a:solidFill>
                <a:effectLst/>
              </a:rPr>
              <a:t>Yucatán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5357826"/>
            <a:ext cx="246952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Velké Antily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00694" y="4714884"/>
            <a:ext cx="233185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Malé Antily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0694" y="4143380"/>
            <a:ext cx="17796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Bahamy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00694" y="5286388"/>
            <a:ext cx="30091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Panamská šíje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Povrch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třední am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1214422"/>
            <a:ext cx="7000924" cy="2623877"/>
          </a:xfrm>
        </p:spPr>
      </p:pic>
      <p:sp>
        <p:nvSpPr>
          <p:cNvPr id="5" name="Obdélník 4"/>
          <p:cNvSpPr/>
          <p:nvPr/>
        </p:nvSpPr>
        <p:spPr>
          <a:xfrm>
            <a:off x="586004" y="4143380"/>
            <a:ext cx="20986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Kordillery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2923" y="4929198"/>
            <a:ext cx="332494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exická plošina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14744" y="4214818"/>
            <a:ext cx="27558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Popocatep</a:t>
            </a: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étl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Vodstvo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třední am ře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9352" t="62505"/>
          <a:stretch>
            <a:fillRect/>
          </a:stretch>
        </p:blipFill>
        <p:spPr>
          <a:xfrm>
            <a:off x="357158" y="1214422"/>
            <a:ext cx="7401598" cy="3071834"/>
          </a:xfrm>
        </p:spPr>
      </p:pic>
      <p:sp>
        <p:nvSpPr>
          <p:cNvPr id="5" name="Obdélník 4"/>
          <p:cNvSpPr/>
          <p:nvPr/>
        </p:nvSpPr>
        <p:spPr>
          <a:xfrm>
            <a:off x="214282" y="4714884"/>
            <a:ext cx="19832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Colorado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1973" y="5429264"/>
            <a:ext cx="23936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Rio Grande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14546" y="4714884"/>
            <a:ext cx="3324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Atlantský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00298" y="5429264"/>
            <a:ext cx="25432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Tichý oceán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0694" y="4714884"/>
            <a:ext cx="27799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Mexický záliv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43504" y="5429264"/>
            <a:ext cx="30332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Karibské moře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467600" cy="1143000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Státy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táty stř. am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8031" b="8985"/>
          <a:stretch>
            <a:fillRect/>
          </a:stretch>
        </p:blipFill>
        <p:spPr>
          <a:xfrm>
            <a:off x="285720" y="928670"/>
            <a:ext cx="7286676" cy="2428892"/>
          </a:xfrm>
        </p:spPr>
      </p:pic>
      <p:sp>
        <p:nvSpPr>
          <p:cNvPr id="5" name="Obdélník 4"/>
          <p:cNvSpPr/>
          <p:nvPr/>
        </p:nvSpPr>
        <p:spPr>
          <a:xfrm>
            <a:off x="142844" y="3500438"/>
            <a:ext cx="157286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Mexiko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2844" y="4000504"/>
            <a:ext cx="22797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Guatemala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44" y="4500570"/>
            <a:ext cx="13692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Belize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2844" y="5072074"/>
            <a:ext cx="20970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Honduras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2844" y="5643578"/>
            <a:ext cx="19159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Salvador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86050" y="3500438"/>
            <a:ext cx="175721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Panama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857488" y="4000504"/>
            <a:ext cx="12089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Kuba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86050" y="4500570"/>
            <a:ext cx="18020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Jamajka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57488" y="5072074"/>
            <a:ext cx="10727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Haiti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86050" y="5715016"/>
            <a:ext cx="48974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Dominikánská republika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14942" y="3571876"/>
            <a:ext cx="177965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Bahamy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14942" y="4143380"/>
            <a:ext cx="21659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Nikaragua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14942" y="4714884"/>
            <a:ext cx="20521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Kostarika</a:t>
            </a:r>
            <a:endParaRPr lang="cs-CZ" sz="32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Správné ř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ešení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Povrch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everní ameri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25189" t="60926"/>
          <a:stretch>
            <a:fillRect/>
          </a:stretch>
        </p:blipFill>
        <p:spPr>
          <a:xfrm>
            <a:off x="1428728" y="1214422"/>
            <a:ext cx="5214974" cy="2732903"/>
          </a:xfrm>
        </p:spPr>
      </p:pic>
      <p:sp>
        <p:nvSpPr>
          <p:cNvPr id="5" name="Obdélník 4"/>
          <p:cNvSpPr/>
          <p:nvPr/>
        </p:nvSpPr>
        <p:spPr>
          <a:xfrm rot="3685399">
            <a:off x="1079130" y="1927543"/>
            <a:ext cx="2132315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cap="none" spc="0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effectLst/>
              </a:rPr>
              <a:t>Kalifornský poloostrov</a:t>
            </a:r>
            <a:endParaRPr lang="cs-CZ" sz="1400" b="1" cap="none" spc="0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00430" y="2500306"/>
            <a:ext cx="111921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cap="none" spc="0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effectLst/>
              </a:rPr>
              <a:t>Poloostrov</a:t>
            </a:r>
          </a:p>
          <a:p>
            <a:pPr algn="ctr"/>
            <a:r>
              <a:rPr lang="cs-CZ" sz="1400" b="1" cap="none" spc="0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effectLst/>
              </a:rPr>
              <a:t>Yucatán</a:t>
            </a:r>
            <a:endParaRPr lang="cs-CZ" sz="1400" b="1" cap="none" spc="0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572000" y="2285992"/>
            <a:ext cx="1182824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cap="none" spc="0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effectLst/>
              </a:rPr>
              <a:t>Velké Antily</a:t>
            </a:r>
            <a:endParaRPr lang="cs-CZ" sz="1400" b="1" cap="none" spc="0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 rot="2760725">
            <a:off x="5715008" y="2285992"/>
            <a:ext cx="1122167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cap="none" spc="0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effectLst/>
              </a:rPr>
              <a:t>Malé Antily</a:t>
            </a:r>
            <a:endParaRPr lang="cs-CZ" sz="1400" b="1" cap="none" spc="0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4876" y="1928802"/>
            <a:ext cx="881972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</a:rPr>
              <a:t>Bahamy</a:t>
            </a:r>
            <a:endParaRPr lang="cs-CZ" sz="1400" b="1" cap="none" spc="0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00496" y="3286124"/>
            <a:ext cx="1418978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1400" b="1" cap="none" spc="0" dirty="0" smtClean="0">
                <a:ln>
                  <a:solidFill>
                    <a:sysClr val="windowText" lastClr="000000"/>
                  </a:solidFill>
                </a:ln>
                <a:solidFill>
                  <a:schemeClr val="accent3"/>
                </a:solidFill>
                <a:effectLst/>
              </a:rPr>
              <a:t>Panamská šíje</a:t>
            </a:r>
            <a:endParaRPr lang="cs-CZ" sz="1400" b="1" cap="none" spc="0" dirty="0">
              <a:ln>
                <a:solidFill>
                  <a:sysClr val="windowText" lastClr="000000"/>
                </a:solidFill>
              </a:ln>
              <a:solidFill>
                <a:schemeClr val="accent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Povrch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třední am povr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1214422"/>
            <a:ext cx="7000924" cy="2623877"/>
          </a:xfrm>
        </p:spPr>
      </p:pic>
      <p:sp>
        <p:nvSpPr>
          <p:cNvPr id="5" name="Obdélník 4"/>
          <p:cNvSpPr/>
          <p:nvPr/>
        </p:nvSpPr>
        <p:spPr>
          <a:xfrm rot="3239929">
            <a:off x="2675373" y="2220243"/>
            <a:ext cx="126188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Kordillery</a:t>
            </a:r>
            <a:endParaRPr lang="cs-CZ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2472269">
            <a:off x="2714612" y="1928802"/>
            <a:ext cx="195438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</a:t>
            </a:r>
            <a:r>
              <a:rPr lang="cs-CZ" b="1" cap="none" spc="0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exická plošina</a:t>
            </a:r>
            <a:endParaRPr lang="cs-CZ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14744" y="4214818"/>
            <a:ext cx="275588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Popocatep</a:t>
            </a:r>
            <a:r>
              <a:rPr lang="cs-CZ" sz="32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étl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rot="16200000" flipV="1">
            <a:off x="3500430" y="3429000"/>
            <a:ext cx="1357322" cy="2143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Vodstvo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třední am ře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9352" t="62505"/>
          <a:stretch>
            <a:fillRect/>
          </a:stretch>
        </p:blipFill>
        <p:spPr>
          <a:xfrm>
            <a:off x="357158" y="1214422"/>
            <a:ext cx="7401598" cy="3071834"/>
          </a:xfrm>
        </p:spPr>
      </p:pic>
      <p:sp>
        <p:nvSpPr>
          <p:cNvPr id="5" name="Obdélník 4"/>
          <p:cNvSpPr/>
          <p:nvPr/>
        </p:nvSpPr>
        <p:spPr>
          <a:xfrm>
            <a:off x="2143108" y="1285860"/>
            <a:ext cx="970137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400" b="1" cap="none" spc="0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Colorado</a:t>
            </a:r>
            <a:endParaRPr lang="cs-CZ" sz="14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2093235">
            <a:off x="3071802" y="1785926"/>
            <a:ext cx="1149674" cy="30777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400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Rio</a:t>
            </a:r>
            <a:r>
              <a:rPr lang="cs-CZ" sz="1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1400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Grande</a:t>
            </a:r>
            <a:endParaRPr lang="cs-CZ" sz="14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4348" y="2928934"/>
            <a:ext cx="1757211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600" b="1" cap="none" spc="0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Atlantský oceán</a:t>
            </a:r>
            <a:endParaRPr lang="cs-CZ" sz="16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3636" y="1428736"/>
            <a:ext cx="1365567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600" b="1" cap="none" spc="0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Tichý oceán</a:t>
            </a:r>
            <a:endParaRPr lang="cs-CZ" sz="16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00496" y="2214554"/>
            <a:ext cx="1486304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600" b="1" cap="none" spc="0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Mexický záliv</a:t>
            </a:r>
            <a:endParaRPr lang="cs-CZ" sz="16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 rot="20499864">
            <a:off x="5513084" y="2744909"/>
            <a:ext cx="160973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600" b="1" dirty="0" smtClean="0">
                <a:ln w="11430">
                  <a:solidFill>
                    <a:sysClr val="windowText" lastClr="000000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Karibské moře</a:t>
            </a:r>
            <a:endParaRPr lang="cs-CZ" sz="1600" b="1" cap="none" spc="0" dirty="0">
              <a:ln w="11430">
                <a:solidFill>
                  <a:sysClr val="windowText" lastClr="000000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467600" cy="1143000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Státy Střední Ameriky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4" name="Zástupný symbol pro obsah 3" descr="státy stř. am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8031" b="8985"/>
          <a:stretch>
            <a:fillRect/>
          </a:stretch>
        </p:blipFill>
        <p:spPr>
          <a:xfrm>
            <a:off x="285720" y="928670"/>
            <a:ext cx="7286676" cy="2428892"/>
          </a:xfrm>
        </p:spPr>
      </p:pic>
      <p:sp>
        <p:nvSpPr>
          <p:cNvPr id="5" name="Obdélník 4"/>
          <p:cNvSpPr/>
          <p:nvPr/>
        </p:nvSpPr>
        <p:spPr>
          <a:xfrm>
            <a:off x="3286116" y="1785926"/>
            <a:ext cx="88036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Mexiko</a:t>
            </a:r>
            <a:endParaRPr lang="cs-CZ" sz="1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2500306"/>
            <a:ext cx="22797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Guatemala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034" y="1928802"/>
            <a:ext cx="13692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Belize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7158" y="3143248"/>
            <a:ext cx="20970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Honduras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8596" y="3857628"/>
            <a:ext cx="19159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Salvador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43570" y="4214818"/>
            <a:ext cx="175721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Panama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14942" y="1857364"/>
            <a:ext cx="69602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Kuba</a:t>
            </a:r>
            <a:endParaRPr lang="cs-CZ" sz="1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72330" y="2643182"/>
            <a:ext cx="18020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Jamajka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72396" y="1285860"/>
            <a:ext cx="10727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Haiti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29454" y="2143116"/>
            <a:ext cx="2008883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Dominikánská </a:t>
            </a:r>
            <a:r>
              <a:rPr lang="cs-CZ" sz="1600" b="1" dirty="0" err="1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rep</a:t>
            </a:r>
            <a:r>
              <a:rPr lang="cs-CZ" sz="1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  <a:endParaRPr lang="cs-CZ" sz="1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 rot="1436994">
            <a:off x="5429256" y="1500174"/>
            <a:ext cx="981359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Bahamy</a:t>
            </a:r>
            <a:endParaRPr lang="cs-CZ" sz="16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 flipV="1">
            <a:off x="2428860" y="2714620"/>
            <a:ext cx="2214578" cy="714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V="1">
            <a:off x="5179223" y="3679033"/>
            <a:ext cx="1143008" cy="2143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1928794" y="2143116"/>
            <a:ext cx="2928958" cy="3571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500298" y="2714620"/>
            <a:ext cx="2500330" cy="5715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2357422" y="2857496"/>
            <a:ext cx="2500330" cy="1143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428860" y="4000504"/>
            <a:ext cx="21659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Nikaragua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857620" y="4714884"/>
            <a:ext cx="20521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ysClr val="windowText" lastClr="000000"/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Kostarika</a:t>
            </a:r>
            <a:endParaRPr lang="cs-CZ" sz="3200" b="1" dirty="0">
              <a:ln w="17780" cmpd="sng">
                <a:solidFill>
                  <a:sysClr val="windowText" lastClr="000000"/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 flipV="1">
            <a:off x="3643306" y="2857496"/>
            <a:ext cx="1571636" cy="12144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 flipH="1" flipV="1">
            <a:off x="4107653" y="3607595"/>
            <a:ext cx="1785950" cy="7143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10800000" flipV="1">
            <a:off x="6215074" y="1500174"/>
            <a:ext cx="1285884" cy="5715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stCxn id="15" idx="1"/>
          </p:cNvCxnSpPr>
          <p:nvPr/>
        </p:nvCxnSpPr>
        <p:spPr>
          <a:xfrm rot="10800000">
            <a:off x="6500826" y="2071679"/>
            <a:ext cx="428628" cy="2407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>
            <a:stCxn id="13" idx="1"/>
          </p:cNvCxnSpPr>
          <p:nvPr/>
        </p:nvCxnSpPr>
        <p:spPr>
          <a:xfrm rot="10800000">
            <a:off x="5857884" y="2285992"/>
            <a:ext cx="1214446" cy="6495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Citace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/>
              <a:t>Mapy před úpravou:</a:t>
            </a:r>
          </a:p>
          <a:p>
            <a:pPr>
              <a:buNone/>
            </a:pPr>
            <a:r>
              <a:rPr lang="cs-CZ" sz="2000" dirty="0" smtClean="0"/>
              <a:t>TUBS.[cit. </a:t>
            </a:r>
            <a:r>
              <a:rPr lang="cs-CZ" sz="2000" smtClean="0"/>
              <a:t>2012-04-10]. </a:t>
            </a:r>
            <a:r>
              <a:rPr lang="cs-CZ" sz="2000" dirty="0" smtClean="0"/>
              <a:t>Dostupný pod licencí GNU Free </a:t>
            </a:r>
            <a:r>
              <a:rPr lang="cs-CZ" sz="2000" dirty="0" err="1" smtClean="0"/>
              <a:t>Documentation</a:t>
            </a:r>
            <a:r>
              <a:rPr lang="cs-CZ" sz="2000" dirty="0" smtClean="0"/>
              <a:t> </a:t>
            </a:r>
            <a:r>
              <a:rPr lang="cs-CZ" sz="2000" dirty="0" err="1" smtClean="0"/>
              <a:t>License</a:t>
            </a:r>
            <a:r>
              <a:rPr lang="cs-CZ" sz="2000" dirty="0" smtClean="0"/>
              <a:t> na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http://commons.wikimedia.org/wiki/File:Bahamas_in_North_America_%28-mini_map_-rivers%29.svg?uselang=cs</a:t>
            </a:r>
            <a:r>
              <a:rPr lang="en-US" sz="2000" dirty="0" smtClean="0"/>
              <a:t>&gt;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54</TotalTime>
  <Words>199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ZŠP a ZŠS Uherský Brod projekt č. CZ.1.07/1.4.00/21.0961 Evropa a svět Č. DUMu:  VY_32_INOVACE_15_Střední Amerika</vt:lpstr>
      <vt:lpstr>Anotace</vt:lpstr>
      <vt:lpstr>Povrch Střední Ameriky</vt:lpstr>
      <vt:lpstr>Povrch Střední Ameriky</vt:lpstr>
      <vt:lpstr>Vodstvo Střední Ameriky</vt:lpstr>
      <vt:lpstr>Státy Střední Ameriky</vt:lpstr>
      <vt:lpstr>Správné řešení</vt:lpstr>
      <vt:lpstr>Povrch Střední Ameriky</vt:lpstr>
      <vt:lpstr>Povrch Střední Ameriky</vt:lpstr>
      <vt:lpstr>Vodstvo Střední Ameriky</vt:lpstr>
      <vt:lpstr>Státy Střední Ameriky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projekt č. CZ.1.07/1.4.00/21.0961 Evropa a svět Č. DUMu:  VY_32_INOVACE_13_Střední Amerika</dc:title>
  <dc:creator>Petra</dc:creator>
  <cp:lastModifiedBy>Petra</cp:lastModifiedBy>
  <cp:revision>13</cp:revision>
  <dcterms:created xsi:type="dcterms:W3CDTF">2012-04-10T17:53:24Z</dcterms:created>
  <dcterms:modified xsi:type="dcterms:W3CDTF">2012-06-12T16:39:17Z</dcterms:modified>
</cp:coreProperties>
</file>