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72" r:id="rId12"/>
    <p:sldId id="273" r:id="rId13"/>
    <p:sldId id="267" r:id="rId14"/>
    <p:sldId id="268" r:id="rId15"/>
    <p:sldId id="269" r:id="rId16"/>
    <p:sldId id="270" r:id="rId17"/>
    <p:sldId id="271" r:id="rId18"/>
    <p:sldId id="26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wmf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16.jpe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w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wmf"/><Relationship Id="rId7" Type="http://schemas.openxmlformats.org/officeDocument/2006/relationships/image" Target="../media/image39.png"/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wmf"/><Relationship Id="rId5" Type="http://schemas.openxmlformats.org/officeDocument/2006/relationships/image" Target="../media/image37.png"/><Relationship Id="rId4" Type="http://schemas.openxmlformats.org/officeDocument/2006/relationships/image" Target="../media/image36.wmf"/><Relationship Id="rId9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wmf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16.jpeg"/><Relationship Id="rId9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w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wmf"/><Relationship Id="rId7" Type="http://schemas.openxmlformats.org/officeDocument/2006/relationships/image" Target="../media/image39.png"/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wmf"/><Relationship Id="rId5" Type="http://schemas.openxmlformats.org/officeDocument/2006/relationships/image" Target="../media/image37.png"/><Relationship Id="rId4" Type="http://schemas.openxmlformats.org/officeDocument/2006/relationships/image" Target="../media/image36.wmf"/><Relationship Id="rId9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ZŠP a ZŠS Uherský Brod</a:t>
            </a:r>
            <a:br>
              <a:rPr lang="cs-CZ" sz="2800" dirty="0" smtClean="0"/>
            </a:br>
            <a:r>
              <a:rPr lang="cs-CZ" sz="2800" dirty="0" smtClean="0"/>
              <a:t>projekt č. CZ.1.07/1.4.00/21.0961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Evropa a svět</a:t>
            </a:r>
          </a:p>
          <a:p>
            <a:r>
              <a:rPr lang="cs-CZ" dirty="0" smtClean="0"/>
              <a:t>Č. </a:t>
            </a:r>
            <a:r>
              <a:rPr lang="cs-CZ" dirty="0" err="1" smtClean="0"/>
              <a:t>DUMu</a:t>
            </a:r>
            <a:r>
              <a:rPr lang="cs-CZ" smtClean="0"/>
              <a:t>:  VY_32_INOVACE_17_Jižní </a:t>
            </a:r>
            <a:r>
              <a:rPr lang="cs-CZ" dirty="0" smtClean="0"/>
              <a:t>Evropa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85728"/>
            <a:ext cx="5718175" cy="124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dnadpis 2"/>
          <p:cNvSpPr txBox="1">
            <a:spLocks/>
          </p:cNvSpPr>
          <p:nvPr/>
        </p:nvSpPr>
        <p:spPr>
          <a:xfrm>
            <a:off x="857224" y="4786322"/>
            <a:ext cx="7772400" cy="914400"/>
          </a:xfrm>
          <a:prstGeom prst="rect">
            <a:avLst/>
          </a:prstGeom>
        </p:spPr>
        <p:txBody>
          <a:bodyPr vert="horz" lIns="182880" tIns="0">
            <a:normAutofit/>
          </a:bodyPr>
          <a:lstStyle/>
          <a:p>
            <a:pPr marL="36576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2000" dirty="0" smtClean="0">
                <a:solidFill>
                  <a:schemeClr val="bg2">
                    <a:shade val="25000"/>
                  </a:schemeClr>
                </a:solidFill>
              </a:rPr>
              <a:t>Jméno autora: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shade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Bc. Petra Musilová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Prezentace slouží k procvičení států jižní Evropy (poloha států, hlavní města, průmysl, zemědělství, památky </a:t>
            </a:r>
            <a:r>
              <a:rPr lang="cs-CZ" sz="2000" dirty="0" smtClean="0"/>
              <a:t>                       a </a:t>
            </a:r>
            <a:r>
              <a:rPr lang="cs-CZ" sz="2000" dirty="0" smtClean="0"/>
              <a:t>vlajky států).</a:t>
            </a:r>
          </a:p>
          <a:p>
            <a:pPr>
              <a:buNone/>
            </a:pPr>
            <a:r>
              <a:rPr lang="cs-CZ" sz="2000" dirty="0" smtClean="0"/>
              <a:t>Při určování států žáci pracují s mapou Evropy a spojují názvy s obrázkem, v ostatních úkolech zakroužkují nebo spojí obrázek s názvem státu.</a:t>
            </a:r>
          </a:p>
          <a:p>
            <a:pPr>
              <a:buNone/>
            </a:pPr>
            <a:r>
              <a:rPr lang="cs-CZ" sz="2000" dirty="0" smtClean="0"/>
              <a:t>Je určena pro žáky 8. ročníku.</a:t>
            </a:r>
          </a:p>
          <a:p>
            <a:pPr>
              <a:buNone/>
            </a:pPr>
            <a:r>
              <a:rPr lang="cs-CZ" sz="2000" dirty="0" smtClean="0"/>
              <a:t>Období vytvoření vzdělávacího materiálu – duben 2012.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7643866" cy="6772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Spoj názvy se státy jižní Evropy</a:t>
            </a:r>
            <a:endParaRPr lang="cs-CZ" dirty="0"/>
          </a:p>
        </p:txBody>
      </p:sp>
      <p:pic>
        <p:nvPicPr>
          <p:cNvPr id="4" name="Zástupný symbol pro obsah 3" descr="jižní evrop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2381" t="56698" r="26268" b="3504"/>
          <a:stretch>
            <a:fillRect/>
          </a:stretch>
        </p:blipFill>
        <p:spPr>
          <a:xfrm>
            <a:off x="0" y="1000108"/>
            <a:ext cx="5367375" cy="3500462"/>
          </a:xfrm>
        </p:spPr>
      </p:pic>
      <p:sp>
        <p:nvSpPr>
          <p:cNvPr id="6" name="Obdélník 5"/>
          <p:cNvSpPr/>
          <p:nvPr/>
        </p:nvSpPr>
        <p:spPr>
          <a:xfrm>
            <a:off x="5643570" y="1071546"/>
            <a:ext cx="235192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Španělsko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286380" y="1643050"/>
            <a:ext cx="29925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portugalsko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929322" y="2214554"/>
            <a:ext cx="13853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itálie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857884" y="2786058"/>
            <a:ext cx="14622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řecko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286116" y="3929066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000364" y="2857496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857488" y="2357430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571604" y="2714620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357422" y="2500306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86446" y="5143512"/>
            <a:ext cx="17824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vatikán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500694" y="3929066"/>
            <a:ext cx="25442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San marino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643570" y="4500570"/>
            <a:ext cx="20313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andorra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715008" y="3357562"/>
            <a:ext cx="18549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monako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000760" y="5857892"/>
            <a:ext cx="14201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malta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 ke státům hlavní města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Španělsko</a:t>
            </a:r>
          </a:p>
          <a:p>
            <a:r>
              <a:rPr lang="cs-CZ" dirty="0" smtClean="0"/>
              <a:t>Portugalsko</a:t>
            </a:r>
          </a:p>
          <a:p>
            <a:r>
              <a:rPr lang="cs-CZ" dirty="0" smtClean="0"/>
              <a:t>Itálie</a:t>
            </a:r>
          </a:p>
          <a:p>
            <a:r>
              <a:rPr lang="cs-CZ" dirty="0" smtClean="0"/>
              <a:t>Řecko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Athény</a:t>
            </a:r>
          </a:p>
          <a:p>
            <a:r>
              <a:rPr lang="cs-CZ" dirty="0" smtClean="0"/>
              <a:t>Madrid</a:t>
            </a:r>
          </a:p>
          <a:p>
            <a:r>
              <a:rPr lang="cs-CZ" dirty="0" smtClean="0"/>
              <a:t>Lisabon</a:t>
            </a:r>
          </a:p>
          <a:p>
            <a:r>
              <a:rPr lang="cs-CZ" dirty="0" smtClean="0"/>
              <a:t>Řím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Španělsko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4" name="Picture 2" descr="C:\Users\Petra\AppData\Local\Microsoft\Windows\Temporary Internet Files\Content.IE5\XEKPTWFO\MP90014447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357299"/>
            <a:ext cx="2357454" cy="1555920"/>
          </a:xfrm>
          <a:prstGeom prst="rect">
            <a:avLst/>
          </a:prstGeom>
          <a:noFill/>
        </p:spPr>
      </p:pic>
      <p:pic>
        <p:nvPicPr>
          <p:cNvPr id="3075" name="Picture 3" descr="C:\Users\Petra\AppData\Local\Microsoft\Windows\Temporary Internet Files\Content.IE5\36DGAH7T\MC9001678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428736"/>
            <a:ext cx="1825142" cy="1380744"/>
          </a:xfrm>
          <a:prstGeom prst="rect">
            <a:avLst/>
          </a:prstGeom>
          <a:noFill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 t="10769" b="10769"/>
          <a:stretch>
            <a:fillRect/>
          </a:stretch>
        </p:blipFill>
        <p:spPr bwMode="auto">
          <a:xfrm>
            <a:off x="0" y="4857760"/>
            <a:ext cx="2119317" cy="1662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 t="13077" b="13077"/>
          <a:stretch>
            <a:fillRect/>
          </a:stretch>
        </p:blipFill>
        <p:spPr bwMode="auto">
          <a:xfrm>
            <a:off x="6643702" y="5072074"/>
            <a:ext cx="2190754" cy="161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/>
          <a:srcRect t="6154" b="6154"/>
          <a:stretch>
            <a:fillRect/>
          </a:stretch>
        </p:blipFill>
        <p:spPr bwMode="auto">
          <a:xfrm>
            <a:off x="3143240" y="2500306"/>
            <a:ext cx="2047878" cy="179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 descr="C:\Users\Petra\AppData\Local\Microsoft\Windows\Temporary Internet Files\Content.IE5\XEKPTWFO\MC90012918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6" y="1071546"/>
            <a:ext cx="1714512" cy="1409068"/>
          </a:xfrm>
          <a:prstGeom prst="rect">
            <a:avLst/>
          </a:prstGeom>
          <a:noFill/>
        </p:spPr>
      </p:pic>
      <p:pic>
        <p:nvPicPr>
          <p:cNvPr id="3079" name="Picture 7" descr="C:\Users\Petra\AppData\Local\Microsoft\Windows\Temporary Internet Files\Content.IE5\XEKPTWFO\MP90042439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88" y="3143248"/>
            <a:ext cx="1714488" cy="1714488"/>
          </a:xfrm>
          <a:prstGeom prst="rect">
            <a:avLst/>
          </a:prstGeom>
          <a:noFill/>
        </p:spPr>
      </p:pic>
      <p:pic>
        <p:nvPicPr>
          <p:cNvPr id="3080" name="Picture 8" descr="C:\Users\Petra\AppData\Local\Microsoft\Windows\Temporary Internet Files\Content.IE5\36DGAH7T\MC90039792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4876" y="4643446"/>
            <a:ext cx="1616659" cy="2011680"/>
          </a:xfrm>
          <a:prstGeom prst="rect">
            <a:avLst/>
          </a:prstGeom>
          <a:noFill/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14612" y="1071546"/>
            <a:ext cx="1476374" cy="1476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12" descr="C:\Users\Petra\AppData\Local\Microsoft\Windows\Temporary Internet Files\Content.IE5\PKVLCBSV\MC900441813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282" y="3357562"/>
            <a:ext cx="1371600" cy="1371600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2285984" y="4500570"/>
            <a:ext cx="204094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Pyrenejský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285984" y="5786454"/>
            <a:ext cx="22677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Peloponéský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Portugalsko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t="17692" b="17692"/>
          <a:stretch>
            <a:fillRect/>
          </a:stretch>
        </p:blipFill>
        <p:spPr bwMode="auto">
          <a:xfrm>
            <a:off x="214282" y="1571612"/>
            <a:ext cx="2500330" cy="1615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857232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 descr="C:\Users\Petra\AppData\Local\Microsoft\Windows\Temporary Internet Files\Content.IE5\36DGAH7T\MP90022764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929198"/>
            <a:ext cx="2614618" cy="1712575"/>
          </a:xfrm>
          <a:prstGeom prst="rect">
            <a:avLst/>
          </a:prstGeom>
          <a:noFill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 t="6154" b="6154"/>
          <a:stretch>
            <a:fillRect/>
          </a:stretch>
        </p:blipFill>
        <p:spPr bwMode="auto">
          <a:xfrm>
            <a:off x="5000628" y="4857760"/>
            <a:ext cx="2047878" cy="179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 descr="C:\Users\Petra\AppData\Local\Microsoft\Windows\Temporary Internet Files\Content.IE5\UMIAL0QC\MC90001586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3" y="1142984"/>
            <a:ext cx="1928826" cy="1555663"/>
          </a:xfrm>
          <a:prstGeom prst="rect">
            <a:avLst/>
          </a:prstGeom>
          <a:noFill/>
        </p:spPr>
      </p:pic>
      <p:pic>
        <p:nvPicPr>
          <p:cNvPr id="4104" name="Picture 8" descr="C:\Users\Petra\AppData\Local\Microsoft\Windows\Temporary Internet Files\Content.IE5\XEKPTWFO\MP90036261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3429000"/>
            <a:ext cx="2257428" cy="1128714"/>
          </a:xfrm>
          <a:prstGeom prst="rect">
            <a:avLst/>
          </a:prstGeom>
          <a:noFill/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/>
          <a:srcRect t="19512" b="19512"/>
          <a:stretch>
            <a:fillRect/>
          </a:stretch>
        </p:blipFill>
        <p:spPr bwMode="auto">
          <a:xfrm>
            <a:off x="3071802" y="3143248"/>
            <a:ext cx="222599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240" y="4786322"/>
            <a:ext cx="1690688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8" name="Picture 12" descr="C:\Users\Petra\AppData\Local\Microsoft\Windows\Temporary Internet Files\Content.IE5\PKVLCBSV\MC900441813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768" y="4572008"/>
            <a:ext cx="1371600" cy="1371600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5929322" y="2428868"/>
            <a:ext cx="204094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Pyrenejský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429256" y="3571876"/>
            <a:ext cx="1952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Balkánský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Itálie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736"/>
            <a:ext cx="1905003" cy="1905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 descr="C:\Users\Petra\AppData\Local\Microsoft\Windows\Temporary Internet Files\Content.IE5\XEKPTWFO\MC9001981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928670"/>
            <a:ext cx="2298580" cy="1574597"/>
          </a:xfrm>
          <a:prstGeom prst="rect">
            <a:avLst/>
          </a:prstGeom>
          <a:noFill/>
        </p:spPr>
      </p:pic>
      <p:pic>
        <p:nvPicPr>
          <p:cNvPr id="2061" name="Picture 13" descr="C:\Users\Petra\AppData\Local\Microsoft\Windows\Temporary Internet Files\Content.IE5\PKVLCBSV\MC90041552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4929198"/>
            <a:ext cx="1857388" cy="1657081"/>
          </a:xfrm>
          <a:prstGeom prst="rect">
            <a:avLst/>
          </a:prstGeom>
          <a:noFill/>
        </p:spPr>
      </p:pic>
      <p:pic>
        <p:nvPicPr>
          <p:cNvPr id="2062" name="Picture 14" descr="C:\Users\Petra\AppData\Local\Microsoft\Windows\Temporary Internet Files\Content.IE5\36DGAH7T\MP90036269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142984"/>
            <a:ext cx="2043114" cy="1362076"/>
          </a:xfrm>
          <a:prstGeom prst="rect">
            <a:avLst/>
          </a:prstGeom>
          <a:noFill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6" cstate="print"/>
          <a:srcRect t="10769" b="13077"/>
          <a:stretch>
            <a:fillRect/>
          </a:stretch>
        </p:blipFill>
        <p:spPr bwMode="auto">
          <a:xfrm>
            <a:off x="428596" y="3143248"/>
            <a:ext cx="187613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7" cstate="print"/>
          <a:srcRect t="33803" b="28169"/>
          <a:stretch>
            <a:fillRect/>
          </a:stretch>
        </p:blipFill>
        <p:spPr bwMode="auto">
          <a:xfrm>
            <a:off x="428596" y="5429264"/>
            <a:ext cx="2629961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Obdélník 19"/>
          <p:cNvSpPr/>
          <p:nvPr/>
        </p:nvSpPr>
        <p:spPr>
          <a:xfrm>
            <a:off x="428596" y="5072074"/>
            <a:ext cx="13331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Ferrari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1" name="Picture 16"/>
          <p:cNvPicPr>
            <a:picLocks noChangeAspect="1" noChangeArrowheads="1"/>
          </p:cNvPicPr>
          <p:nvPr/>
        </p:nvPicPr>
        <p:blipFill>
          <a:blip r:embed="rId7" cstate="print"/>
          <a:srcRect t="33803" b="28169"/>
          <a:stretch>
            <a:fillRect/>
          </a:stretch>
        </p:blipFill>
        <p:spPr bwMode="auto">
          <a:xfrm>
            <a:off x="5715008" y="3286124"/>
            <a:ext cx="2629961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délník 21"/>
          <p:cNvSpPr/>
          <p:nvPr/>
        </p:nvSpPr>
        <p:spPr>
          <a:xfrm>
            <a:off x="5929322" y="2786058"/>
            <a:ext cx="14302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Citroen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65" name="Picture 17" descr="C:\Users\Petra\AppData\Local\Microsoft\Windows\Temporary Internet Files\Content.IE5\UMIAL0QC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6182" y="2714620"/>
            <a:ext cx="2002101" cy="1357322"/>
          </a:xfrm>
          <a:prstGeom prst="rect">
            <a:avLst/>
          </a:prstGeom>
          <a:noFill/>
        </p:spPr>
      </p:pic>
      <p:sp>
        <p:nvSpPr>
          <p:cNvPr id="24" name="Obdélník 23"/>
          <p:cNvSpPr/>
          <p:nvPr/>
        </p:nvSpPr>
        <p:spPr>
          <a:xfrm>
            <a:off x="2357422" y="4572008"/>
            <a:ext cx="195277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Apeninský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071934" y="5500702"/>
            <a:ext cx="204094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Pyrenejský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Itálie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1" name="Picture 3" descr="C:\Users\Petra\AppData\Local\Microsoft\Windows\Temporary Internet Files\Content.IE5\PKVLCBSV\MP9004253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071810"/>
            <a:ext cx="2358375" cy="1571636"/>
          </a:xfrm>
          <a:prstGeom prst="rect">
            <a:avLst/>
          </a:prstGeom>
          <a:noFill/>
        </p:spPr>
      </p:pic>
      <p:pic>
        <p:nvPicPr>
          <p:cNvPr id="2052" name="Picture 4" descr="C:\Users\Petra\AppData\Local\Microsoft\Windows\Temporary Internet Files\Content.IE5\UMIAL0QC\MP90016371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000504"/>
            <a:ext cx="1532194" cy="2400304"/>
          </a:xfrm>
          <a:prstGeom prst="rect">
            <a:avLst/>
          </a:prstGeom>
          <a:noFill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 l="17692" r="17692"/>
          <a:stretch>
            <a:fillRect/>
          </a:stretch>
        </p:blipFill>
        <p:spPr bwMode="auto">
          <a:xfrm>
            <a:off x="7358082" y="4286232"/>
            <a:ext cx="1661769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/>
          <a:srcRect t="17692" b="20000"/>
          <a:stretch>
            <a:fillRect/>
          </a:stretch>
        </p:blipFill>
        <p:spPr bwMode="auto">
          <a:xfrm>
            <a:off x="6277681" y="928670"/>
            <a:ext cx="2866319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Obdélník 13"/>
          <p:cNvSpPr/>
          <p:nvPr/>
        </p:nvSpPr>
        <p:spPr>
          <a:xfrm>
            <a:off x="2643174" y="2643182"/>
            <a:ext cx="14211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Vatikán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122" name="Picture 2" descr="C:\Users\Petra\AppData\Local\Microsoft\Windows\Temporary Internet Files\Content.IE5\PKVLCBSV\MP90040048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00174"/>
            <a:ext cx="1964545" cy="1571636"/>
          </a:xfrm>
          <a:prstGeom prst="rect">
            <a:avLst/>
          </a:prstGeom>
          <a:noFill/>
        </p:spPr>
      </p:pic>
      <p:pic>
        <p:nvPicPr>
          <p:cNvPr id="5123" name="Picture 3" descr="C:\Users\Petra\AppData\Local\Microsoft\Windows\Temporary Internet Files\Content.IE5\PKVLCBSV\MC90038368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4237234"/>
            <a:ext cx="1422927" cy="2620766"/>
          </a:xfrm>
          <a:prstGeom prst="rect">
            <a:avLst/>
          </a:prstGeom>
          <a:noFill/>
        </p:spPr>
      </p:pic>
      <p:pic>
        <p:nvPicPr>
          <p:cNvPr id="17" name="Picture 8" descr="C:\Users\Petra\AppData\Local\Microsoft\Windows\Temporary Internet Files\Content.IE5\XEKPTWFO\MP90040134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08" y="4929198"/>
            <a:ext cx="2071702" cy="1380595"/>
          </a:xfrm>
          <a:prstGeom prst="rect">
            <a:avLst/>
          </a:prstGeom>
          <a:noFill/>
        </p:spPr>
      </p:pic>
      <p:pic>
        <p:nvPicPr>
          <p:cNvPr id="18" name="Picture 8" descr="C:\Users\Petra\AppData\Local\Microsoft\Windows\Temporary Internet Files\Content.IE5\XEKPTWFO\MP90040134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68" y="1000108"/>
            <a:ext cx="2214578" cy="1475808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2688243" y="4857760"/>
            <a:ext cx="11881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Sicílie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959829" y="1000108"/>
            <a:ext cx="15552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Sardinie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1" name="Picture 8" descr="C:\Users\Petra\AppData\Local\Microsoft\Windows\Temporary Internet Files\Content.IE5\XEKPTWFO\MP90040134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4942" y="2857496"/>
            <a:ext cx="2079059" cy="1385498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5500694" y="2857496"/>
            <a:ext cx="14013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Korsika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Řecko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8" name="Picture 4" descr="C:\Users\Petra\AppData\Local\Microsoft\Windows\Temporary Internet Files\Content.IE5\UMIAL0QC\MC900015918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1000108"/>
            <a:ext cx="1879892" cy="1476752"/>
          </a:xfrm>
          <a:prstGeom prst="rect">
            <a:avLst/>
          </a:prstGeom>
          <a:noFill/>
        </p:spPr>
      </p:pic>
      <p:pic>
        <p:nvPicPr>
          <p:cNvPr id="1030" name="Picture 6" descr="C:\Users\Petra\AppData\Local\Microsoft\Windows\Temporary Internet Files\Content.IE5\XEKPTWFO\MC9004063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357298"/>
            <a:ext cx="2349510" cy="1304383"/>
          </a:xfrm>
          <a:prstGeom prst="rect">
            <a:avLst/>
          </a:prstGeom>
          <a:noFill/>
        </p:spPr>
      </p:pic>
      <p:pic>
        <p:nvPicPr>
          <p:cNvPr id="1031" name="Picture 7" descr="C:\Users\Petra\AppData\Local\Microsoft\Windows\Temporary Internet Files\Content.IE5\PKVLCBSV\MC9004057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4714884"/>
            <a:ext cx="1955800" cy="1924050"/>
          </a:xfrm>
          <a:prstGeom prst="rect">
            <a:avLst/>
          </a:prstGeom>
          <a:noFill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/>
          <a:srcRect t="16364" b="18181"/>
          <a:stretch>
            <a:fillRect/>
          </a:stretch>
        </p:blipFill>
        <p:spPr bwMode="auto">
          <a:xfrm>
            <a:off x="285720" y="5072074"/>
            <a:ext cx="207367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6" name="Picture 12" descr="C:\Users\Petra\AppData\Local\Microsoft\Windows\Temporary Internet Files\Content.IE5\36DGAH7T\MC900015915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2786058"/>
            <a:ext cx="1823973" cy="1428760"/>
          </a:xfrm>
          <a:prstGeom prst="rect">
            <a:avLst/>
          </a:prstGeom>
          <a:noFill/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785794"/>
            <a:ext cx="2680624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2" name="Picture 18" descr="C:\Users\Petra\AppData\Local\Microsoft\Windows\Temporary Internet Files\Content.IE5\36DGAH7T\MP90043312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5214950"/>
            <a:ext cx="2143140" cy="1526732"/>
          </a:xfrm>
          <a:prstGeom prst="rect">
            <a:avLst/>
          </a:prstGeom>
          <a:noFill/>
        </p:spPr>
      </p:pic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5" cstate="print"/>
          <a:srcRect t="16364" b="18181"/>
          <a:stretch>
            <a:fillRect/>
          </a:stretch>
        </p:blipFill>
        <p:spPr bwMode="auto">
          <a:xfrm>
            <a:off x="6643702" y="3000372"/>
            <a:ext cx="207367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Obdélník 23"/>
          <p:cNvSpPr/>
          <p:nvPr/>
        </p:nvSpPr>
        <p:spPr>
          <a:xfrm>
            <a:off x="214282" y="4786322"/>
            <a:ext cx="12538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Olymp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786578" y="2643182"/>
            <a:ext cx="7200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Říp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44" name="Picture 20" descr="C:\Users\Petra\AppData\Local\Microsoft\Windows\Temporary Internet Files\Content.IE5\PKVLCBSV\MP900403838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282" y="2786058"/>
            <a:ext cx="1255206" cy="1881890"/>
          </a:xfrm>
          <a:prstGeom prst="rect">
            <a:avLst/>
          </a:prstGeom>
          <a:noFill/>
        </p:spPr>
      </p:pic>
      <p:sp>
        <p:nvSpPr>
          <p:cNvPr id="27" name="Obdélník 26"/>
          <p:cNvSpPr/>
          <p:nvPr/>
        </p:nvSpPr>
        <p:spPr>
          <a:xfrm>
            <a:off x="3786182" y="2357430"/>
            <a:ext cx="1952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Balkánský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428860" y="4214818"/>
            <a:ext cx="22677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Peloponéský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572000" y="3357562"/>
            <a:ext cx="1952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Apeninský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7643866" cy="6772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Spoj názvy se státy jižní Evropy</a:t>
            </a:r>
            <a:endParaRPr lang="cs-CZ" dirty="0"/>
          </a:p>
        </p:txBody>
      </p:sp>
      <p:pic>
        <p:nvPicPr>
          <p:cNvPr id="4" name="Zástupný symbol pro obsah 3" descr="jižní evrop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2381" t="56698" r="26268" b="3504"/>
          <a:stretch>
            <a:fillRect/>
          </a:stretch>
        </p:blipFill>
        <p:spPr>
          <a:xfrm>
            <a:off x="0" y="1000108"/>
            <a:ext cx="5367375" cy="3500462"/>
          </a:xfrm>
        </p:spPr>
      </p:pic>
      <p:sp>
        <p:nvSpPr>
          <p:cNvPr id="6" name="Obdélník 5"/>
          <p:cNvSpPr/>
          <p:nvPr/>
        </p:nvSpPr>
        <p:spPr>
          <a:xfrm>
            <a:off x="500034" y="3000372"/>
            <a:ext cx="140506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all" spc="0" dirty="0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Španělsko</a:t>
            </a:r>
            <a:endParaRPr lang="cs-CZ" b="1" cap="all" spc="0" dirty="0">
              <a:ln w="0">
                <a:solidFill>
                  <a:schemeClr val="tx1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 rot="17183999">
            <a:off x="-599263" y="2714539"/>
            <a:ext cx="176548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all" spc="0" dirty="0" err="1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portugalsko</a:t>
            </a:r>
            <a:endParaRPr lang="cs-CZ" b="1" cap="all" spc="0" dirty="0">
              <a:ln w="0">
                <a:solidFill>
                  <a:schemeClr val="tx1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000364" y="3071810"/>
            <a:ext cx="85953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all" spc="0" dirty="0" err="1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itálie</a:t>
            </a:r>
            <a:endParaRPr lang="cs-CZ" b="1" cap="all" spc="0" dirty="0">
              <a:ln w="0">
                <a:solidFill>
                  <a:schemeClr val="tx1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071934" y="3071810"/>
            <a:ext cx="90281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b="1" cap="all" spc="0" dirty="0" err="1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řecko</a:t>
            </a:r>
            <a:endParaRPr lang="cs-CZ" b="1" cap="all" spc="0" dirty="0">
              <a:ln w="0">
                <a:solidFill>
                  <a:schemeClr val="tx1"/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286116" y="3929066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000364" y="2857496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857488" y="2357430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571604" y="2714620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357422" y="2500306"/>
            <a:ext cx="71438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86446" y="5143512"/>
            <a:ext cx="17824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vatikán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500694" y="3929066"/>
            <a:ext cx="25442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San marino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643570" y="4500570"/>
            <a:ext cx="20313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andorra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715008" y="3357562"/>
            <a:ext cx="18549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monako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000760" y="5857892"/>
            <a:ext cx="14201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malta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cxnSp>
        <p:nvCxnSpPr>
          <p:cNvPr id="21" name="Přímá spojovací šipka 20"/>
          <p:cNvCxnSpPr>
            <a:stCxn id="15" idx="1"/>
          </p:cNvCxnSpPr>
          <p:nvPr/>
        </p:nvCxnSpPr>
        <p:spPr>
          <a:xfrm rot="10800000">
            <a:off x="3071802" y="2857496"/>
            <a:ext cx="2714644" cy="25784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19" idx="1"/>
            <a:endCxn id="10" idx="5"/>
          </p:cNvCxnSpPr>
          <p:nvPr/>
        </p:nvCxnSpPr>
        <p:spPr>
          <a:xfrm rot="10800000">
            <a:off x="3347092" y="3968090"/>
            <a:ext cx="2653668" cy="21821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stCxn id="16" idx="1"/>
            <a:endCxn id="12" idx="4"/>
          </p:cNvCxnSpPr>
          <p:nvPr/>
        </p:nvCxnSpPr>
        <p:spPr>
          <a:xfrm rot="10800000">
            <a:off x="2893208" y="2403150"/>
            <a:ext cx="2607487" cy="181830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>
            <a:stCxn id="17" idx="1"/>
          </p:cNvCxnSpPr>
          <p:nvPr/>
        </p:nvCxnSpPr>
        <p:spPr>
          <a:xfrm rot="10800000">
            <a:off x="1571604" y="2714620"/>
            <a:ext cx="4071966" cy="20783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endCxn id="14" idx="7"/>
          </p:cNvCxnSpPr>
          <p:nvPr/>
        </p:nvCxnSpPr>
        <p:spPr>
          <a:xfrm rot="10800000">
            <a:off x="2418398" y="2507002"/>
            <a:ext cx="3368048" cy="10648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 ke státům hlavní města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785918" y="1643050"/>
            <a:ext cx="4614866" cy="4525963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Španělsko - Madrid</a:t>
            </a:r>
          </a:p>
          <a:p>
            <a:r>
              <a:rPr lang="cs-CZ" dirty="0" smtClean="0"/>
              <a:t>Portugalsko - Lisabon</a:t>
            </a:r>
          </a:p>
          <a:p>
            <a:r>
              <a:rPr lang="cs-CZ" dirty="0" smtClean="0"/>
              <a:t>Itálie - Řím</a:t>
            </a:r>
          </a:p>
          <a:p>
            <a:r>
              <a:rPr lang="cs-CZ" dirty="0" smtClean="0"/>
              <a:t>Řecko - Athény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Španělsko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4" name="Picture 2" descr="C:\Users\Petra\AppData\Local\Microsoft\Windows\Temporary Internet Files\Content.IE5\XEKPTWFO\MP90014447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357299"/>
            <a:ext cx="2357454" cy="1555920"/>
          </a:xfrm>
          <a:prstGeom prst="rect">
            <a:avLst/>
          </a:prstGeom>
          <a:noFill/>
        </p:spPr>
      </p:pic>
      <p:pic>
        <p:nvPicPr>
          <p:cNvPr id="3075" name="Picture 3" descr="C:\Users\Petra\AppData\Local\Microsoft\Windows\Temporary Internet Files\Content.IE5\36DGAH7T\MC9001678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428736"/>
            <a:ext cx="1825142" cy="1380744"/>
          </a:xfrm>
          <a:prstGeom prst="rect">
            <a:avLst/>
          </a:prstGeom>
          <a:noFill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 t="10769" b="10769"/>
          <a:stretch>
            <a:fillRect/>
          </a:stretch>
        </p:blipFill>
        <p:spPr bwMode="auto">
          <a:xfrm>
            <a:off x="0" y="4857760"/>
            <a:ext cx="2119317" cy="1662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 t="13077" b="13077"/>
          <a:stretch>
            <a:fillRect/>
          </a:stretch>
        </p:blipFill>
        <p:spPr bwMode="auto">
          <a:xfrm>
            <a:off x="6643702" y="5072074"/>
            <a:ext cx="2190754" cy="161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/>
          <a:srcRect t="6154" b="6154"/>
          <a:stretch>
            <a:fillRect/>
          </a:stretch>
        </p:blipFill>
        <p:spPr bwMode="auto">
          <a:xfrm>
            <a:off x="3143240" y="2500306"/>
            <a:ext cx="2047878" cy="179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 descr="C:\Users\Petra\AppData\Local\Microsoft\Windows\Temporary Internet Files\Content.IE5\XEKPTWFO\MC90012918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6" y="1071546"/>
            <a:ext cx="1714512" cy="1409068"/>
          </a:xfrm>
          <a:prstGeom prst="rect">
            <a:avLst/>
          </a:prstGeom>
          <a:noFill/>
        </p:spPr>
      </p:pic>
      <p:pic>
        <p:nvPicPr>
          <p:cNvPr id="3079" name="Picture 7" descr="C:\Users\Petra\AppData\Local\Microsoft\Windows\Temporary Internet Files\Content.IE5\XEKPTWFO\MP90042439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88" y="3143248"/>
            <a:ext cx="1714488" cy="1714488"/>
          </a:xfrm>
          <a:prstGeom prst="rect">
            <a:avLst/>
          </a:prstGeom>
          <a:noFill/>
        </p:spPr>
      </p:pic>
      <p:pic>
        <p:nvPicPr>
          <p:cNvPr id="3080" name="Picture 8" descr="C:\Users\Petra\AppData\Local\Microsoft\Windows\Temporary Internet Files\Content.IE5\36DGAH7T\MC900397925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4876" y="4643446"/>
            <a:ext cx="1616659" cy="2011680"/>
          </a:xfrm>
          <a:prstGeom prst="rect">
            <a:avLst/>
          </a:prstGeom>
          <a:noFill/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14612" y="1071546"/>
            <a:ext cx="1476374" cy="1476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12" descr="C:\Users\Petra\AppData\Local\Microsoft\Windows\Temporary Internet Files\Content.IE5\PKVLCBSV\MC900441813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282" y="3357562"/>
            <a:ext cx="1371600" cy="1371600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2285984" y="4500570"/>
            <a:ext cx="204094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Pyrenejský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285984" y="5786454"/>
            <a:ext cx="22677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Peloponéský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0" y="1285860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786050" y="2500306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0" y="4786322"/>
            <a:ext cx="2143108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6572264" y="5000612"/>
            <a:ext cx="228598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6215074" y="1071546"/>
            <a:ext cx="2286016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4714876" y="4572008"/>
            <a:ext cx="1714512" cy="22859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143108" y="4357694"/>
            <a:ext cx="2286016" cy="121444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 rot="16200000">
            <a:off x="2464579" y="1250141"/>
            <a:ext cx="1714512" cy="121444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Portugalsko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t="17692" b="17692"/>
          <a:stretch>
            <a:fillRect/>
          </a:stretch>
        </p:blipFill>
        <p:spPr bwMode="auto">
          <a:xfrm>
            <a:off x="214282" y="1571612"/>
            <a:ext cx="2500330" cy="1615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857232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 descr="C:\Users\Petra\AppData\Local\Microsoft\Windows\Temporary Internet Files\Content.IE5\36DGAH7T\MP90022764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929198"/>
            <a:ext cx="2614618" cy="1712575"/>
          </a:xfrm>
          <a:prstGeom prst="rect">
            <a:avLst/>
          </a:prstGeom>
          <a:noFill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 t="6154" b="6154"/>
          <a:stretch>
            <a:fillRect/>
          </a:stretch>
        </p:blipFill>
        <p:spPr bwMode="auto">
          <a:xfrm>
            <a:off x="5000628" y="4857760"/>
            <a:ext cx="2047878" cy="179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 descr="C:\Users\Petra\AppData\Local\Microsoft\Windows\Temporary Internet Files\Content.IE5\UMIAL0QC\MC90001586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3" y="1142984"/>
            <a:ext cx="1928826" cy="1555663"/>
          </a:xfrm>
          <a:prstGeom prst="rect">
            <a:avLst/>
          </a:prstGeom>
          <a:noFill/>
        </p:spPr>
      </p:pic>
      <p:pic>
        <p:nvPicPr>
          <p:cNvPr id="4104" name="Picture 8" descr="C:\Users\Petra\AppData\Local\Microsoft\Windows\Temporary Internet Files\Content.IE5\XEKPTWFO\MP90036261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3429000"/>
            <a:ext cx="2257428" cy="1128714"/>
          </a:xfrm>
          <a:prstGeom prst="rect">
            <a:avLst/>
          </a:prstGeom>
          <a:noFill/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/>
          <a:srcRect t="19512" b="19512"/>
          <a:stretch>
            <a:fillRect/>
          </a:stretch>
        </p:blipFill>
        <p:spPr bwMode="auto">
          <a:xfrm>
            <a:off x="3071802" y="3143248"/>
            <a:ext cx="222599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240" y="4786322"/>
            <a:ext cx="1690688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8" name="Picture 12" descr="C:\Users\Petra\AppData\Local\Microsoft\Windows\Temporary Internet Files\Content.IE5\PKVLCBSV\MC900441813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43768" y="4572008"/>
            <a:ext cx="1371600" cy="1371600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5929322" y="2428868"/>
            <a:ext cx="204094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Pyrenejský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429256" y="3571876"/>
            <a:ext cx="1952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Balkánský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214282" y="1500174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3357554" y="1071546"/>
            <a:ext cx="2643174" cy="16430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2786050" y="3071810"/>
            <a:ext cx="2643174" cy="16430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4857752" y="4929198"/>
            <a:ext cx="2214578" cy="16430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214282" y="4857760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6643702" y="642918"/>
            <a:ext cx="1428760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5715008" y="2428868"/>
            <a:ext cx="2500298" cy="10001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3143240" y="4786322"/>
            <a:ext cx="1428760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Itálie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736"/>
            <a:ext cx="1905003" cy="1905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 descr="C:\Users\Petra\AppData\Local\Microsoft\Windows\Temporary Internet Files\Content.IE5\XEKPTWFO\MC9001981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928670"/>
            <a:ext cx="2298580" cy="1574597"/>
          </a:xfrm>
          <a:prstGeom prst="rect">
            <a:avLst/>
          </a:prstGeom>
          <a:noFill/>
        </p:spPr>
      </p:pic>
      <p:pic>
        <p:nvPicPr>
          <p:cNvPr id="2061" name="Picture 13" descr="C:\Users\Petra\AppData\Local\Microsoft\Windows\Temporary Internet Files\Content.IE5\PKVLCBSV\MC90041552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4929198"/>
            <a:ext cx="1857388" cy="1657081"/>
          </a:xfrm>
          <a:prstGeom prst="rect">
            <a:avLst/>
          </a:prstGeom>
          <a:noFill/>
        </p:spPr>
      </p:pic>
      <p:pic>
        <p:nvPicPr>
          <p:cNvPr id="2062" name="Picture 14" descr="C:\Users\Petra\AppData\Local\Microsoft\Windows\Temporary Internet Files\Content.IE5\36DGAH7T\MP90036269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142984"/>
            <a:ext cx="2043114" cy="1362076"/>
          </a:xfrm>
          <a:prstGeom prst="rect">
            <a:avLst/>
          </a:prstGeom>
          <a:noFill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6" cstate="print"/>
          <a:srcRect t="10769" b="13077"/>
          <a:stretch>
            <a:fillRect/>
          </a:stretch>
        </p:blipFill>
        <p:spPr bwMode="auto">
          <a:xfrm>
            <a:off x="428596" y="3143248"/>
            <a:ext cx="187613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7" cstate="print"/>
          <a:srcRect t="33803" b="28169"/>
          <a:stretch>
            <a:fillRect/>
          </a:stretch>
        </p:blipFill>
        <p:spPr bwMode="auto">
          <a:xfrm>
            <a:off x="428596" y="5429264"/>
            <a:ext cx="2629961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Obdélník 19"/>
          <p:cNvSpPr/>
          <p:nvPr/>
        </p:nvSpPr>
        <p:spPr>
          <a:xfrm>
            <a:off x="428596" y="5072074"/>
            <a:ext cx="13331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Ferrari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1" name="Picture 16"/>
          <p:cNvPicPr>
            <a:picLocks noChangeAspect="1" noChangeArrowheads="1"/>
          </p:cNvPicPr>
          <p:nvPr/>
        </p:nvPicPr>
        <p:blipFill>
          <a:blip r:embed="rId7" cstate="print"/>
          <a:srcRect t="33803" b="28169"/>
          <a:stretch>
            <a:fillRect/>
          </a:stretch>
        </p:blipFill>
        <p:spPr bwMode="auto">
          <a:xfrm>
            <a:off x="5715008" y="3286124"/>
            <a:ext cx="2629961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délník 21"/>
          <p:cNvSpPr/>
          <p:nvPr/>
        </p:nvSpPr>
        <p:spPr>
          <a:xfrm>
            <a:off x="5929322" y="2786058"/>
            <a:ext cx="14302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Citroen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65" name="Picture 17" descr="C:\Users\Petra\AppData\Local\Microsoft\Windows\Temporary Internet Files\Content.IE5\UMIAL0QC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86182" y="2714620"/>
            <a:ext cx="2002101" cy="1357322"/>
          </a:xfrm>
          <a:prstGeom prst="rect">
            <a:avLst/>
          </a:prstGeom>
          <a:noFill/>
        </p:spPr>
      </p:pic>
      <p:sp>
        <p:nvSpPr>
          <p:cNvPr id="24" name="Obdélník 23"/>
          <p:cNvSpPr/>
          <p:nvPr/>
        </p:nvSpPr>
        <p:spPr>
          <a:xfrm>
            <a:off x="2357422" y="4572008"/>
            <a:ext cx="195277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Apeninský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071934" y="5500702"/>
            <a:ext cx="204094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Pyrenejský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0" y="1428736"/>
            <a:ext cx="2428860" cy="17145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2643174" y="928670"/>
            <a:ext cx="2428860" cy="17145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142844" y="3071810"/>
            <a:ext cx="2428860" cy="17145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285720" y="5143512"/>
            <a:ext cx="2714644" cy="15716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2071670" y="4572008"/>
            <a:ext cx="2428892" cy="10001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6072198" y="4857760"/>
            <a:ext cx="2428860" cy="17145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Itálie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1" name="Picture 3" descr="C:\Users\Petra\AppData\Local\Microsoft\Windows\Temporary Internet Files\Content.IE5\PKVLCBSV\MP9004253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071810"/>
            <a:ext cx="2358375" cy="1571636"/>
          </a:xfrm>
          <a:prstGeom prst="rect">
            <a:avLst/>
          </a:prstGeom>
          <a:noFill/>
        </p:spPr>
      </p:pic>
      <p:pic>
        <p:nvPicPr>
          <p:cNvPr id="2052" name="Picture 4" descr="C:\Users\Petra\AppData\Local\Microsoft\Windows\Temporary Internet Files\Content.IE5\UMIAL0QC\MP90016371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000504"/>
            <a:ext cx="1532194" cy="2400304"/>
          </a:xfrm>
          <a:prstGeom prst="rect">
            <a:avLst/>
          </a:prstGeom>
          <a:noFill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 l="17692" r="17692"/>
          <a:stretch>
            <a:fillRect/>
          </a:stretch>
        </p:blipFill>
        <p:spPr bwMode="auto">
          <a:xfrm>
            <a:off x="7358082" y="4286232"/>
            <a:ext cx="1661769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/>
          <a:srcRect t="17692" b="20000"/>
          <a:stretch>
            <a:fillRect/>
          </a:stretch>
        </p:blipFill>
        <p:spPr bwMode="auto">
          <a:xfrm>
            <a:off x="6277681" y="928670"/>
            <a:ext cx="2866319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Obdélník 13"/>
          <p:cNvSpPr/>
          <p:nvPr/>
        </p:nvSpPr>
        <p:spPr>
          <a:xfrm>
            <a:off x="2643174" y="2643182"/>
            <a:ext cx="14211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Vatikán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122" name="Picture 2" descr="C:\Users\Petra\AppData\Local\Microsoft\Windows\Temporary Internet Files\Content.IE5\PKVLCBSV\MP90040048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500174"/>
            <a:ext cx="1964545" cy="1571636"/>
          </a:xfrm>
          <a:prstGeom prst="rect">
            <a:avLst/>
          </a:prstGeom>
          <a:noFill/>
        </p:spPr>
      </p:pic>
      <p:pic>
        <p:nvPicPr>
          <p:cNvPr id="5123" name="Picture 3" descr="C:\Users\Petra\AppData\Local\Microsoft\Windows\Temporary Internet Files\Content.IE5\PKVLCBSV\MC90038368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4237234"/>
            <a:ext cx="1422927" cy="2620766"/>
          </a:xfrm>
          <a:prstGeom prst="rect">
            <a:avLst/>
          </a:prstGeom>
          <a:noFill/>
        </p:spPr>
      </p:pic>
      <p:pic>
        <p:nvPicPr>
          <p:cNvPr id="17" name="Picture 8" descr="C:\Users\Petra\AppData\Local\Microsoft\Windows\Temporary Internet Files\Content.IE5\XEKPTWFO\MP90040134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08" y="4929198"/>
            <a:ext cx="2071702" cy="1380595"/>
          </a:xfrm>
          <a:prstGeom prst="rect">
            <a:avLst/>
          </a:prstGeom>
          <a:noFill/>
        </p:spPr>
      </p:pic>
      <p:pic>
        <p:nvPicPr>
          <p:cNvPr id="18" name="Picture 8" descr="C:\Users\Petra\AppData\Local\Microsoft\Windows\Temporary Internet Files\Content.IE5\XEKPTWFO\MP90040134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68" y="1000108"/>
            <a:ext cx="2214578" cy="1475808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2688243" y="4857760"/>
            <a:ext cx="11881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Sicílie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959829" y="1000108"/>
            <a:ext cx="15552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Sardinie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1" name="Picture 8" descr="C:\Users\Petra\AppData\Local\Microsoft\Windows\Temporary Internet Files\Content.IE5\XEKPTWFO\MP90040134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4942" y="2857496"/>
            <a:ext cx="2079059" cy="1385498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5500694" y="2857496"/>
            <a:ext cx="14013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Korsika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3357554" y="857232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1785918" y="4786322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357422" y="2643182"/>
            <a:ext cx="2643174" cy="20002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6286512" y="785794"/>
            <a:ext cx="2857488" cy="207170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 rot="5400000">
            <a:off x="-250049" y="4179083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 rot="5400000">
            <a:off x="6893719" y="4607719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400948" cy="61628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Zakroužkuj, co patří k tomuto státu: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357158" y="857232"/>
            <a:ext cx="5897880" cy="60251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Řecko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8" name="Picture 4" descr="C:\Users\Petra\AppData\Local\Microsoft\Windows\Temporary Internet Files\Content.IE5\UMIAL0QC\MC900015918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1000108"/>
            <a:ext cx="1879892" cy="1476752"/>
          </a:xfrm>
          <a:prstGeom prst="rect">
            <a:avLst/>
          </a:prstGeom>
          <a:noFill/>
        </p:spPr>
      </p:pic>
      <p:pic>
        <p:nvPicPr>
          <p:cNvPr id="1030" name="Picture 6" descr="C:\Users\Petra\AppData\Local\Microsoft\Windows\Temporary Internet Files\Content.IE5\XEKPTWFO\MC9004063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357298"/>
            <a:ext cx="2349510" cy="1304383"/>
          </a:xfrm>
          <a:prstGeom prst="rect">
            <a:avLst/>
          </a:prstGeom>
          <a:noFill/>
        </p:spPr>
      </p:pic>
      <p:pic>
        <p:nvPicPr>
          <p:cNvPr id="1031" name="Picture 7" descr="C:\Users\Petra\AppData\Local\Microsoft\Windows\Temporary Internet Files\Content.IE5\PKVLCBSV\MC9004057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4714884"/>
            <a:ext cx="1955800" cy="1924050"/>
          </a:xfrm>
          <a:prstGeom prst="rect">
            <a:avLst/>
          </a:prstGeom>
          <a:noFill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/>
          <a:srcRect t="16364" b="18181"/>
          <a:stretch>
            <a:fillRect/>
          </a:stretch>
        </p:blipFill>
        <p:spPr bwMode="auto">
          <a:xfrm>
            <a:off x="285720" y="5072074"/>
            <a:ext cx="207367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6" name="Picture 12" descr="C:\Users\Petra\AppData\Local\Microsoft\Windows\Temporary Internet Files\Content.IE5\36DGAH7T\MC900015915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2786058"/>
            <a:ext cx="1823973" cy="1428760"/>
          </a:xfrm>
          <a:prstGeom prst="rect">
            <a:avLst/>
          </a:prstGeom>
          <a:noFill/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785794"/>
            <a:ext cx="2680624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2" name="Picture 18" descr="C:\Users\Petra\AppData\Local\Microsoft\Windows\Temporary Internet Files\Content.IE5\36DGAH7T\MP90043312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5214950"/>
            <a:ext cx="2143140" cy="1526732"/>
          </a:xfrm>
          <a:prstGeom prst="rect">
            <a:avLst/>
          </a:prstGeom>
          <a:noFill/>
        </p:spPr>
      </p:pic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5" cstate="print"/>
          <a:srcRect t="16364" b="18181"/>
          <a:stretch>
            <a:fillRect/>
          </a:stretch>
        </p:blipFill>
        <p:spPr bwMode="auto">
          <a:xfrm>
            <a:off x="6643702" y="3000372"/>
            <a:ext cx="2073678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Obdélník 23"/>
          <p:cNvSpPr/>
          <p:nvPr/>
        </p:nvSpPr>
        <p:spPr>
          <a:xfrm>
            <a:off x="214282" y="4786322"/>
            <a:ext cx="12538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Olymp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786578" y="2643182"/>
            <a:ext cx="7200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Říp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44" name="Picture 20" descr="C:\Users\Petra\AppData\Local\Microsoft\Windows\Temporary Internet Files\Content.IE5\PKVLCBSV\MP900403838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282" y="2786058"/>
            <a:ext cx="1255206" cy="1881890"/>
          </a:xfrm>
          <a:prstGeom prst="rect">
            <a:avLst/>
          </a:prstGeom>
          <a:noFill/>
        </p:spPr>
      </p:pic>
      <p:sp>
        <p:nvSpPr>
          <p:cNvPr id="27" name="Obdélník 26"/>
          <p:cNvSpPr/>
          <p:nvPr/>
        </p:nvSpPr>
        <p:spPr>
          <a:xfrm>
            <a:off x="3786182" y="2357430"/>
            <a:ext cx="1952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Balkánský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428860" y="4214818"/>
            <a:ext cx="22677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Peloponéský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572000" y="3357562"/>
            <a:ext cx="1952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Apeninský</a:t>
            </a:r>
          </a:p>
          <a:p>
            <a:pPr algn="ctr"/>
            <a:r>
              <a:rPr lang="cs-CZ" sz="2800" b="1" cap="none" spc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poloostrov</a:t>
            </a:r>
            <a:endParaRPr lang="cs-CZ" sz="2800" b="1" cap="none" spc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0" y="1285860"/>
            <a:ext cx="2643174" cy="15716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5857884" y="857232"/>
            <a:ext cx="235745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3286116" y="642918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0" y="4786322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3071802" y="5143512"/>
            <a:ext cx="2643174" cy="15716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5929322" y="4714884"/>
            <a:ext cx="2643174" cy="1857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3500430" y="2357430"/>
            <a:ext cx="2571736" cy="857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2285984" y="4214818"/>
            <a:ext cx="2571736" cy="9286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Mapa před úpravou:</a:t>
            </a:r>
            <a:r>
              <a:rPr lang="cs-CZ" sz="2000" dirty="0" smtClean="0"/>
              <a:t> [cit. 2012-04-08]. Dostupná pod licencí GNU Free </a:t>
            </a:r>
            <a:r>
              <a:rPr lang="cs-CZ" sz="2000" dirty="0" err="1" smtClean="0"/>
              <a:t>Documentation</a:t>
            </a:r>
            <a:r>
              <a:rPr lang="cs-CZ" sz="2000" dirty="0" smtClean="0"/>
              <a:t> </a:t>
            </a:r>
            <a:r>
              <a:rPr lang="cs-CZ" sz="2000" dirty="0" err="1" smtClean="0"/>
              <a:t>License</a:t>
            </a:r>
            <a:r>
              <a:rPr lang="cs-CZ" sz="2000" dirty="0" smtClean="0"/>
              <a:t> na www: </a:t>
            </a:r>
            <a:r>
              <a:rPr lang="en-US" sz="2000" dirty="0" smtClean="0"/>
              <a:t>&lt;</a:t>
            </a:r>
            <a:r>
              <a:rPr lang="cs-CZ" sz="2000" dirty="0" smtClean="0"/>
              <a:t>http://commons.wikimedia.org/wiki/File:Blank_Map_of_Europe_-w_boundaries.svg?uselang=cs</a:t>
            </a:r>
            <a:r>
              <a:rPr lang="en-US" sz="2000" dirty="0" smtClean="0"/>
              <a:t>&gt;</a:t>
            </a:r>
            <a:endParaRPr lang="cs-CZ" sz="2000" dirty="0" smtClean="0"/>
          </a:p>
          <a:p>
            <a:r>
              <a:rPr lang="cs-CZ" sz="2000" dirty="0" smtClean="0"/>
              <a:t>[cit. 2012-04-14]. Volně dostupný na www: </a:t>
            </a:r>
            <a:r>
              <a:rPr lang="en-US" sz="2000" dirty="0" smtClean="0"/>
              <a:t>&lt;</a:t>
            </a:r>
            <a:r>
              <a:rPr lang="cs-CZ" sz="2000" dirty="0" smtClean="0"/>
              <a:t>http://commons.wikimedia.org/wiki/File:Olympic_rings_square.svg?uselang=cs</a:t>
            </a:r>
            <a:r>
              <a:rPr lang="en-US" sz="2000" dirty="0" smtClean="0"/>
              <a:t>&gt;</a:t>
            </a:r>
            <a:endParaRPr lang="cs-CZ" sz="2000" dirty="0" smtClean="0"/>
          </a:p>
          <a:p>
            <a:r>
              <a:rPr lang="cs-CZ" sz="2000" b="1" dirty="0" smtClean="0"/>
              <a:t>Ostatní obrázky </a:t>
            </a:r>
            <a:r>
              <a:rPr lang="cs-CZ" sz="2000" dirty="0" smtClean="0"/>
              <a:t>dostupné na www: </a:t>
            </a:r>
            <a:r>
              <a:rPr lang="en-US" sz="2000" dirty="0" smtClean="0"/>
              <a:t>&lt;</a:t>
            </a:r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en-US" sz="2000" dirty="0" smtClean="0"/>
              <a:t>&gt;</a:t>
            </a: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111</TotalTime>
  <Words>345</Words>
  <Application>Microsoft Office PowerPoint</Application>
  <PresentationFormat>Předvádění na obrazovce (4:3)</PresentationFormat>
  <Paragraphs>123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Bohatý</vt:lpstr>
      <vt:lpstr>ZŠP a ZŠS Uherský Brod projekt č. CZ.1.07/1.4.00/21.0961 </vt:lpstr>
      <vt:lpstr>Anotace</vt:lpstr>
      <vt:lpstr>Spoj názvy se státy jižní Evropy</vt:lpstr>
      <vt:lpstr>Přiřaď ke státům hlavní města</vt:lpstr>
      <vt:lpstr>Zakroužkuj, co patří k tomuto státu:</vt:lpstr>
      <vt:lpstr>Zakroužkuj, co patří k tomuto státu:</vt:lpstr>
      <vt:lpstr>Zakroužkuj, co patří k tomuto státu:</vt:lpstr>
      <vt:lpstr>Zakroužkuj, co patří k tomuto státu:</vt:lpstr>
      <vt:lpstr>Zakroužkuj, co patří k tomuto státu:</vt:lpstr>
      <vt:lpstr>SPRÁVNÉ Řešení</vt:lpstr>
      <vt:lpstr>Spoj názvy se státy jižní Evropy</vt:lpstr>
      <vt:lpstr>Přiřaď ke státům hlavní města</vt:lpstr>
      <vt:lpstr>Zakroužkuj, co patří k tomuto státu:</vt:lpstr>
      <vt:lpstr>Zakroužkuj, co patří k tomuto státu:</vt:lpstr>
      <vt:lpstr>Zakroužkuj, co patří k tomuto státu:</vt:lpstr>
      <vt:lpstr>Zakroužkuj, co patří k tomuto státu:</vt:lpstr>
      <vt:lpstr>Zakroužkuj, co patří k tomuto státu: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projekt č. CZ.1.07/1.4.00/21.0961 </dc:title>
  <dc:creator>Petra</dc:creator>
  <cp:lastModifiedBy>Dum</cp:lastModifiedBy>
  <cp:revision>28</cp:revision>
  <dcterms:created xsi:type="dcterms:W3CDTF">2012-04-10T19:17:15Z</dcterms:created>
  <dcterms:modified xsi:type="dcterms:W3CDTF">2012-09-17T14:09:14Z</dcterms:modified>
</cp:coreProperties>
</file>