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6" r:id="rId2"/>
    <p:sldId id="256" r:id="rId3"/>
    <p:sldId id="263" r:id="rId4"/>
    <p:sldId id="26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38230-AE12-4882-BC20-00E5287B21B3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CBD302-A74A-4D83-A220-BAD15489E7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71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FD580CA-3B8D-4FD8-B2DB-D71331CD3B3F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FFC74DD-8B7D-447B-93B8-87215DC37B4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VY_32_Inovace_32B_skladba – příslovečné určení 4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9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Skladba – rozvíjející větné členy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4221088"/>
            <a:ext cx="4953000" cy="2160240"/>
          </a:xfrm>
        </p:spPr>
        <p:txBody>
          <a:bodyPr>
            <a:normAutofit fontScale="92500" lnSpcReduction="20000"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Příslovečné </a:t>
            </a:r>
            <a:r>
              <a:rPr lang="cs-CZ" sz="3200" b="1" dirty="0">
                <a:solidFill>
                  <a:srgbClr val="00B050"/>
                </a:solidFill>
              </a:rPr>
              <a:t>určení  4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</a:p>
          <a:p>
            <a:endParaRPr lang="cs-CZ" b="1" dirty="0">
              <a:solidFill>
                <a:srgbClr val="00B050"/>
              </a:solidFill>
            </a:endParaRPr>
          </a:p>
          <a:p>
            <a:r>
              <a:rPr lang="cs-CZ" b="1" dirty="0" smtClean="0">
                <a:solidFill>
                  <a:srgbClr val="00B050"/>
                </a:solidFill>
              </a:rPr>
              <a:t>PU   příčiny(důvodu), účelu,   </a:t>
            </a:r>
          </a:p>
          <a:p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     </a:t>
            </a:r>
          </a:p>
          <a:p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     podmínky a přípustky </a:t>
            </a:r>
            <a:endParaRPr lang="cs-CZ" b="1" dirty="0">
              <a:solidFill>
                <a:srgbClr val="00B050"/>
              </a:solidFill>
            </a:endParaRPr>
          </a:p>
          <a:p>
            <a:r>
              <a:rPr lang="cs-CZ" b="1" dirty="0">
                <a:solidFill>
                  <a:srgbClr val="00B050"/>
                </a:solidFill>
              </a:rPr>
              <a:t>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32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648072"/>
          </a:xfrm>
        </p:spPr>
        <p:txBody>
          <a:bodyPr>
            <a:noAutofit/>
          </a:bodyPr>
          <a:lstStyle/>
          <a:p>
            <a:r>
              <a:rPr lang="cs-CZ" sz="2400" dirty="0" smtClean="0"/>
              <a:t>Vyhledejte v textu příslovečná určení a určete jejich druh: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530577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Upřeně </a:t>
            </a:r>
            <a:r>
              <a:rPr lang="cs-CZ" dirty="0"/>
              <a:t>nás pozoroval z okna.                            </a:t>
            </a:r>
            <a:r>
              <a:rPr lang="cs-CZ" dirty="0" smtClean="0"/>
              <a:t>     </a:t>
            </a:r>
          </a:p>
          <a:p>
            <a:r>
              <a:rPr lang="cs-CZ" dirty="0" smtClean="0"/>
              <a:t> </a:t>
            </a:r>
            <a:r>
              <a:rPr lang="cs-CZ" dirty="0"/>
              <a:t>Odpoledne jsme šli do města nakoupit.</a:t>
            </a:r>
          </a:p>
          <a:p>
            <a:r>
              <a:rPr lang="cs-CZ" dirty="0"/>
              <a:t>Ani po dlouhém léčení nebyl úplně zdráv.	</a:t>
            </a:r>
            <a:endParaRPr lang="cs-CZ" dirty="0" smtClean="0"/>
          </a:p>
          <a:p>
            <a:r>
              <a:rPr lang="cs-CZ" dirty="0" smtClean="0"/>
              <a:t>Velice </a:t>
            </a:r>
            <a:r>
              <a:rPr lang="cs-CZ" dirty="0"/>
              <a:t>jsme si ho oblíbili pro jeho upřímnost.</a:t>
            </a:r>
          </a:p>
          <a:p>
            <a:r>
              <a:rPr lang="cs-CZ" dirty="0" smtClean="0"/>
              <a:t>Při </a:t>
            </a:r>
            <a:r>
              <a:rPr lang="cs-CZ" dirty="0"/>
              <a:t>závěrečném vyhodnocení soutěže byl porotou nejvíce oceněn jeho  </a:t>
            </a:r>
            <a:r>
              <a:rPr lang="cs-CZ" dirty="0" smtClean="0"/>
              <a:t>výkon.                  </a:t>
            </a:r>
            <a:endParaRPr lang="cs-CZ" dirty="0"/>
          </a:p>
          <a:p>
            <a:r>
              <a:rPr lang="cs-CZ" dirty="0"/>
              <a:t>Bez rozmyslu se vrhl do chladných vln jezera.                                                                                                         </a:t>
            </a:r>
          </a:p>
          <a:p>
            <a:r>
              <a:rPr lang="cs-CZ" dirty="0"/>
              <a:t>Včera ho šla sestra přesvědčit o nutnosti </a:t>
            </a:r>
            <a:r>
              <a:rPr lang="cs-CZ" dirty="0" smtClean="0"/>
              <a:t>tohoto kroku.    </a:t>
            </a:r>
          </a:p>
          <a:p>
            <a:r>
              <a:rPr lang="cs-CZ" dirty="0" smtClean="0"/>
              <a:t>Při </a:t>
            </a:r>
            <a:r>
              <a:rPr lang="cs-CZ" dirty="0"/>
              <a:t>dostatečné zálivce se zrnko brzy změní v malou zelenou rostlinku.</a:t>
            </a:r>
          </a:p>
          <a:p>
            <a:r>
              <a:rPr lang="cs-CZ" dirty="0" smtClean="0"/>
              <a:t>Pro </a:t>
            </a:r>
            <a:r>
              <a:rPr lang="cs-CZ" dirty="0"/>
              <a:t>nezájem ze strany diváků se představení nekonalo.</a:t>
            </a:r>
          </a:p>
          <a:p>
            <a:r>
              <a:rPr lang="cs-CZ" dirty="0"/>
              <a:t>Při dobré vůli i tento náročný úkol zvládneme.    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Kvůli ošetření chrupu přišel dnes do práce později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821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36104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036496" cy="5017744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Upřeně</a:t>
            </a:r>
            <a:r>
              <a:rPr lang="cs-CZ" dirty="0"/>
              <a:t> nás pozoroval </a:t>
            </a:r>
            <a:r>
              <a:rPr lang="cs-CZ" b="1" dirty="0"/>
              <a:t>z okna</a:t>
            </a:r>
            <a:r>
              <a:rPr lang="cs-CZ" dirty="0"/>
              <a:t>.                                 </a:t>
            </a:r>
          </a:p>
          <a:p>
            <a:r>
              <a:rPr lang="cs-CZ" dirty="0"/>
              <a:t> </a:t>
            </a:r>
            <a:r>
              <a:rPr lang="cs-CZ" b="1" dirty="0"/>
              <a:t>Odpoledne</a:t>
            </a:r>
            <a:r>
              <a:rPr lang="cs-CZ" dirty="0"/>
              <a:t> jsme šli </a:t>
            </a:r>
            <a:r>
              <a:rPr lang="cs-CZ" b="1" dirty="0"/>
              <a:t>do města nakoupit</a:t>
            </a:r>
            <a:r>
              <a:rPr lang="cs-CZ" dirty="0"/>
              <a:t>.</a:t>
            </a:r>
          </a:p>
          <a:p>
            <a:r>
              <a:rPr lang="cs-CZ" b="1" dirty="0"/>
              <a:t>Ani po </a:t>
            </a:r>
            <a:r>
              <a:rPr lang="cs-CZ" dirty="0"/>
              <a:t>dlouhém </a:t>
            </a:r>
            <a:r>
              <a:rPr lang="cs-CZ" b="1" dirty="0"/>
              <a:t>léčení</a:t>
            </a:r>
            <a:r>
              <a:rPr lang="cs-CZ" dirty="0"/>
              <a:t> nebyl </a:t>
            </a:r>
            <a:r>
              <a:rPr lang="cs-CZ" b="1" dirty="0"/>
              <a:t>úplně</a:t>
            </a:r>
            <a:r>
              <a:rPr lang="cs-CZ" dirty="0"/>
              <a:t> zdráv.	</a:t>
            </a:r>
          </a:p>
          <a:p>
            <a:r>
              <a:rPr lang="cs-CZ" b="1" dirty="0"/>
              <a:t>Velice</a:t>
            </a:r>
            <a:r>
              <a:rPr lang="cs-CZ" dirty="0"/>
              <a:t> jsme si ho oblíbili </a:t>
            </a:r>
            <a:r>
              <a:rPr lang="cs-CZ" b="1" dirty="0"/>
              <a:t>pro</a:t>
            </a:r>
            <a:r>
              <a:rPr lang="cs-CZ" dirty="0"/>
              <a:t> jeho </a:t>
            </a:r>
            <a:r>
              <a:rPr lang="cs-CZ" b="1" dirty="0"/>
              <a:t>upřímnost</a:t>
            </a:r>
            <a:r>
              <a:rPr lang="cs-CZ" dirty="0"/>
              <a:t>.</a:t>
            </a:r>
          </a:p>
          <a:p>
            <a:r>
              <a:rPr lang="cs-CZ" b="1" dirty="0"/>
              <a:t>Při</a:t>
            </a:r>
            <a:r>
              <a:rPr lang="cs-CZ" dirty="0"/>
              <a:t> závěrečném </a:t>
            </a:r>
            <a:r>
              <a:rPr lang="cs-CZ" b="1" dirty="0"/>
              <a:t>vyhodnocení</a:t>
            </a:r>
            <a:r>
              <a:rPr lang="cs-CZ" dirty="0"/>
              <a:t> soutěže byl porotou </a:t>
            </a:r>
            <a:r>
              <a:rPr lang="cs-CZ" b="1" dirty="0"/>
              <a:t>nejvíce</a:t>
            </a:r>
            <a:r>
              <a:rPr lang="cs-CZ" dirty="0"/>
              <a:t> oceněn jeho  výkon.                  </a:t>
            </a:r>
          </a:p>
          <a:p>
            <a:r>
              <a:rPr lang="cs-CZ" b="1" dirty="0"/>
              <a:t>Bez</a:t>
            </a:r>
            <a:r>
              <a:rPr lang="cs-CZ" dirty="0"/>
              <a:t> </a:t>
            </a:r>
            <a:r>
              <a:rPr lang="cs-CZ" b="1" dirty="0"/>
              <a:t>rozmyslu</a:t>
            </a:r>
            <a:r>
              <a:rPr lang="cs-CZ" dirty="0"/>
              <a:t> se vrhl </a:t>
            </a:r>
            <a:r>
              <a:rPr lang="cs-CZ" b="1" dirty="0"/>
              <a:t>do</a:t>
            </a:r>
            <a:r>
              <a:rPr lang="cs-CZ" dirty="0"/>
              <a:t> chladných </a:t>
            </a:r>
            <a:r>
              <a:rPr lang="cs-CZ" b="1" dirty="0"/>
              <a:t>vln</a:t>
            </a:r>
            <a:r>
              <a:rPr lang="cs-CZ" dirty="0"/>
              <a:t> jezera.                                                                                                         </a:t>
            </a:r>
          </a:p>
          <a:p>
            <a:r>
              <a:rPr lang="cs-CZ" b="1" dirty="0"/>
              <a:t>Včera</a:t>
            </a:r>
            <a:r>
              <a:rPr lang="cs-CZ" dirty="0"/>
              <a:t> ho šla sestra </a:t>
            </a:r>
            <a:r>
              <a:rPr lang="cs-CZ" b="1" dirty="0"/>
              <a:t>přesvědčit</a:t>
            </a:r>
            <a:r>
              <a:rPr lang="cs-CZ" dirty="0"/>
              <a:t> o nutnosti tohoto kroku.    </a:t>
            </a:r>
          </a:p>
          <a:p>
            <a:r>
              <a:rPr lang="cs-CZ" b="1" dirty="0"/>
              <a:t>Při</a:t>
            </a:r>
            <a:r>
              <a:rPr lang="cs-CZ" dirty="0"/>
              <a:t> dostatečné </a:t>
            </a:r>
            <a:r>
              <a:rPr lang="cs-CZ" b="1" dirty="0"/>
              <a:t>zálivce</a:t>
            </a:r>
            <a:r>
              <a:rPr lang="cs-CZ" dirty="0"/>
              <a:t> se zrnko </a:t>
            </a:r>
            <a:r>
              <a:rPr lang="cs-CZ" b="1" dirty="0"/>
              <a:t>brzy</a:t>
            </a:r>
            <a:r>
              <a:rPr lang="cs-CZ" dirty="0"/>
              <a:t> změní </a:t>
            </a:r>
            <a:r>
              <a:rPr lang="cs-CZ" b="1" dirty="0"/>
              <a:t>v</a:t>
            </a:r>
            <a:r>
              <a:rPr lang="cs-CZ" dirty="0"/>
              <a:t> malou zelenou </a:t>
            </a:r>
            <a:r>
              <a:rPr lang="cs-CZ" b="1" dirty="0"/>
              <a:t>rostlinku</a:t>
            </a:r>
            <a:r>
              <a:rPr lang="cs-CZ" dirty="0"/>
              <a:t>.</a:t>
            </a:r>
          </a:p>
          <a:p>
            <a:r>
              <a:rPr lang="cs-CZ" b="1" dirty="0"/>
              <a:t>Pro</a:t>
            </a:r>
            <a:r>
              <a:rPr lang="cs-CZ" dirty="0"/>
              <a:t> nezájem ze strany diváků se představení nekonalo.</a:t>
            </a:r>
          </a:p>
          <a:p>
            <a:r>
              <a:rPr lang="cs-CZ" b="1" dirty="0"/>
              <a:t>Při</a:t>
            </a:r>
            <a:r>
              <a:rPr lang="cs-CZ" dirty="0"/>
              <a:t> dobré </a:t>
            </a:r>
            <a:r>
              <a:rPr lang="cs-CZ" b="1" dirty="0"/>
              <a:t>vůli</a:t>
            </a:r>
            <a:r>
              <a:rPr lang="cs-CZ" dirty="0"/>
              <a:t> i tento náročný úkol zvládneme.    </a:t>
            </a:r>
          </a:p>
          <a:p>
            <a:r>
              <a:rPr lang="cs-CZ" dirty="0"/>
              <a:t> </a:t>
            </a:r>
            <a:r>
              <a:rPr lang="cs-CZ" b="1" dirty="0"/>
              <a:t>Kvůli</a:t>
            </a:r>
            <a:r>
              <a:rPr lang="cs-CZ" dirty="0"/>
              <a:t> </a:t>
            </a:r>
            <a:r>
              <a:rPr lang="cs-CZ" b="1" dirty="0"/>
              <a:t>ošetření</a:t>
            </a:r>
            <a:r>
              <a:rPr lang="cs-CZ" dirty="0"/>
              <a:t> chrupu přišel </a:t>
            </a:r>
            <a:r>
              <a:rPr lang="cs-CZ" b="1" dirty="0"/>
              <a:t>dnes</a:t>
            </a:r>
            <a:r>
              <a:rPr lang="cs-CZ" dirty="0"/>
              <a:t> </a:t>
            </a:r>
            <a:r>
              <a:rPr lang="cs-CZ" b="1" dirty="0"/>
              <a:t>do</a:t>
            </a:r>
            <a:r>
              <a:rPr lang="cs-CZ" dirty="0"/>
              <a:t> </a:t>
            </a:r>
            <a:r>
              <a:rPr lang="cs-CZ" b="1" dirty="0"/>
              <a:t>práce</a:t>
            </a:r>
            <a:r>
              <a:rPr lang="cs-CZ" dirty="0"/>
              <a:t> </a:t>
            </a:r>
            <a:r>
              <a:rPr lang="cs-CZ" b="1" dirty="0"/>
              <a:t>později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810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130</TotalTime>
  <Words>53</Words>
  <Application>Microsoft Office PowerPoint</Application>
  <PresentationFormat>Předvádění na obrazovce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Urbanistický</vt:lpstr>
      <vt:lpstr>Základní škola a Mateřská škola Choustník, okres Tábor</vt:lpstr>
      <vt:lpstr>Skladba – rozvíjející větné členy</vt:lpstr>
      <vt:lpstr>Vyhledejte v textu příslovečná určení a určete jejich druh: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 – rozvíjející větné členy</dc:title>
  <dc:creator>Krejzova</dc:creator>
  <cp:lastModifiedBy>krejza</cp:lastModifiedBy>
  <cp:revision>15</cp:revision>
  <dcterms:created xsi:type="dcterms:W3CDTF">2011-02-03T20:23:14Z</dcterms:created>
  <dcterms:modified xsi:type="dcterms:W3CDTF">2011-05-04T08:56:34Z</dcterms:modified>
</cp:coreProperties>
</file>