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61" r:id="rId4"/>
    <p:sldId id="262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0382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093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5409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6136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0161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066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3887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6970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8358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1980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1207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29.2.2012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2825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dejiny.ceskatelevize.cz/208552116230018/" TargetMode="External"/><Relationship Id="rId4" Type="http://schemas.openxmlformats.org/officeDocument/2006/relationships/hyperlink" Target="http://www.lingvistika.mysteria.cz/rusko_soubory/hlaholice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r>
              <a:rPr lang="cs-CZ" sz="2400" b="1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VY_32_INOVACE_16_Vl_KONSTANTIN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 METODĚJ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6089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KONSTANTIN A METODĚJ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5842992" cy="4925144"/>
          </a:xfrm>
        </p:spPr>
        <p:txBody>
          <a:bodyPr>
            <a:normAutofit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yli bratři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ocházeli ze SOLUNĚ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íká se jim VĚROZVĚSTI, protože přišli na Velkou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Moravu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jako zvěstovatelé víry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vytvořili písmo HLAHOLICI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rosadili STAROSLOVĚNŠTINU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jako bohoslužebný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KONSTANTIN přijal v klášteře v Římě jméno CYRIL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 své smrti byli oba bratři uctíváni jako světci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tali se PATRONY EVROPY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5. července slavíme příchod obou těchto věrozvěstů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630612"/>
            <a:ext cx="2752180" cy="4678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53589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HLAHOLICE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HLAHOLICE je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nejstarší,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dnes však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již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nepoužívané SLOVANSKÉ PÍSMO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méno HLAHOLICE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pochází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ze STAROSLOVĚNSKÉHO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slovesa </a:t>
            </a:r>
            <a:r>
              <a:rPr lang="cs-CZ" sz="2400" b="1" i="1" dirty="0" err="1">
                <a:latin typeface="Times New Roman" pitchFamily="18" charset="0"/>
                <a:cs typeface="Times New Roman" pitchFamily="18" charset="0"/>
              </a:rPr>
              <a:t>glagolati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b="1" i="1" dirty="0">
                <a:latin typeface="Times New Roman" pitchFamily="18" charset="0"/>
                <a:cs typeface="Times New Roman" pitchFamily="18" charset="0"/>
              </a:rPr>
              <a:t>hovořit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nebo</a:t>
            </a:r>
          </a:p>
          <a:p>
            <a:pPr indent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podstatného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jména </a:t>
            </a:r>
            <a:r>
              <a:rPr lang="cs-CZ" sz="2400" b="1" i="1" dirty="0" err="1">
                <a:latin typeface="Times New Roman" pitchFamily="18" charset="0"/>
                <a:cs typeface="Times New Roman" pitchFamily="18" charset="0"/>
              </a:rPr>
              <a:t>glagol</a:t>
            </a:r>
            <a:r>
              <a:rPr lang="az-Cyrl-AZ" sz="2400" b="1" i="1" dirty="0">
                <a:latin typeface="Times New Roman" pitchFamily="18" charset="0"/>
                <a:cs typeface="Times New Roman" pitchFamily="18" charset="0"/>
              </a:rPr>
              <a:t>ъ</a:t>
            </a:r>
            <a:r>
              <a:rPr lang="az-Cyrl-AZ" sz="2400" b="1" dirty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slovo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písmo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tvořilo základ kultury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vzdělanosti VELKÉ MORAVY</a:t>
            </a:r>
          </a:p>
          <a:p>
            <a:pPr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během 10. století Slované přešli buď k LATINCE nebo k CYRILICI (která má na hlaholici nezávislý původ) a hlaholice byla odsunuta na okraj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0090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340768"/>
            <a:ext cx="6781886" cy="5248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HLAHOLICE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9471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http://obrazky.cz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www.lingvistika.mysteria.cz/rusko_soubory/hlaholice.gif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5"/>
              </a:rPr>
              <a:t>http://dejiny.ceskatelevize.cz/208552116230018/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3886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137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Human</vt:lpstr>
      <vt:lpstr>VLASTIVĚDA vypracovala: Mgr. Kateřina SÁLOVÁ ZŠ a MŠ MALÝ ÚJEZD VY_32_INOVACE_16_Vl_KONSTANTIN A METODĚJ</vt:lpstr>
      <vt:lpstr>KONSTANTIN A METODĚJ</vt:lpstr>
      <vt:lpstr>HLAHOLICE</vt:lpstr>
      <vt:lpstr>HLAHOLICE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VY_32_INOVACE_11_Vl_SVATÝ VÁCLAV</dc:title>
  <dc:creator>uživatel</dc:creator>
  <cp:lastModifiedBy>Dumy</cp:lastModifiedBy>
  <cp:revision>12</cp:revision>
  <dcterms:created xsi:type="dcterms:W3CDTF">2011-12-07T18:48:35Z</dcterms:created>
  <dcterms:modified xsi:type="dcterms:W3CDTF">2012-02-29T16:54:56Z</dcterms:modified>
</cp:coreProperties>
</file>